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2" r:id="rId3"/>
    <p:sldId id="264" r:id="rId4"/>
    <p:sldId id="273" r:id="rId5"/>
    <p:sldId id="265" r:id="rId6"/>
    <p:sldId id="266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DCF1-DCA9-4310-B24C-0F9F43728CEC}" type="datetimeFigureOut">
              <a:rPr lang="uk-UA" smtClean="0"/>
              <a:pPr/>
              <a:t>17.09.2024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42E16-6ACD-4FEA-9400-8C6697EF6FE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2E16-6ACD-4FEA-9400-8C6697EF6FEA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Пар. 2. Джерела географічної інформації про материки</a:t>
            </a:r>
            <a:endParaRPr lang="uk-UA" dirty="0"/>
          </a:p>
        </p:txBody>
      </p:sp>
      <p:pic>
        <p:nvPicPr>
          <p:cNvPr id="4" name="Содержимое 3" descr="image006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9088"/>
            <a:ext cx="7200800" cy="46001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65196" b="7721"/>
          <a:stretch>
            <a:fillRect/>
          </a:stretch>
        </p:blipFill>
        <p:spPr bwMode="auto">
          <a:xfrm>
            <a:off x="179512" y="260648"/>
            <a:ext cx="8964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758" b="85434"/>
          <a:stretch>
            <a:fillRect/>
          </a:stretch>
        </p:blipFill>
        <p:spPr bwMode="auto">
          <a:xfrm>
            <a:off x="251520" y="3789040"/>
            <a:ext cx="8892480" cy="13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056" b="45470"/>
          <a:stretch>
            <a:fillRect/>
          </a:stretch>
        </p:blipFill>
        <p:spPr bwMode="auto">
          <a:xfrm>
            <a:off x="1387994" y="116632"/>
            <a:ext cx="65120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6040" b="16781"/>
          <a:stretch>
            <a:fillRect/>
          </a:stretch>
        </p:blipFill>
        <p:spPr bwMode="auto">
          <a:xfrm>
            <a:off x="0" y="3933056"/>
            <a:ext cx="8820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805" b="34900"/>
          <a:stretch>
            <a:fillRect/>
          </a:stretch>
        </p:blipFill>
        <p:spPr bwMode="auto">
          <a:xfrm>
            <a:off x="406622" y="116632"/>
            <a:ext cx="873737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Класифікація географічних карт за видами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кар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304" y="1628800"/>
            <a:ext cx="8361144" cy="43158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83219" b="6211"/>
          <a:stretch>
            <a:fillRect/>
          </a:stretch>
        </p:blipFill>
        <p:spPr bwMode="auto">
          <a:xfrm>
            <a:off x="539552" y="260648"/>
            <a:ext cx="84249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65899" b="7721"/>
          <a:stretch>
            <a:fillRect/>
          </a:stretch>
        </p:blipFill>
        <p:spPr bwMode="auto">
          <a:xfrm>
            <a:off x="611560" y="1124744"/>
            <a:ext cx="8532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6211" b="73253"/>
          <a:stretch>
            <a:fillRect/>
          </a:stretch>
        </p:blipFill>
        <p:spPr bwMode="auto">
          <a:xfrm>
            <a:off x="539552" y="3717032"/>
            <a:ext cx="8604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59224" b="7721"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20130" t="57550" b="40940"/>
          <a:stretch>
            <a:fillRect/>
          </a:stretch>
        </p:blipFill>
        <p:spPr bwMode="auto">
          <a:xfrm>
            <a:off x="1403648" y="404663"/>
            <a:ext cx="7848872" cy="2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211" b="65100"/>
          <a:stretch>
            <a:fillRect/>
          </a:stretch>
        </p:blipFill>
        <p:spPr bwMode="auto">
          <a:xfrm>
            <a:off x="107505" y="332656"/>
            <a:ext cx="90364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2450" b="9231"/>
          <a:stretch>
            <a:fillRect/>
          </a:stretch>
        </p:blipFill>
        <p:spPr bwMode="auto">
          <a:xfrm>
            <a:off x="107504" y="260648"/>
            <a:ext cx="91450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1748" b="74159"/>
          <a:stretch>
            <a:fillRect/>
          </a:stretch>
        </p:blipFill>
        <p:spPr bwMode="auto">
          <a:xfrm>
            <a:off x="0" y="4221089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0370" b="34804"/>
          <a:stretch>
            <a:fillRect/>
          </a:stretch>
        </p:blipFill>
        <p:spPr bwMode="auto">
          <a:xfrm>
            <a:off x="179512" y="260648"/>
            <a:ext cx="8964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15</Words>
  <Application>Microsoft Office PowerPoint</Application>
  <PresentationFormat>Экран (4:3)</PresentationFormat>
  <Paragraphs>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Пар. 2. Джерела географічної інформації про материки</vt:lpstr>
      <vt:lpstr>Слайд 2</vt:lpstr>
      <vt:lpstr>Слайд 3</vt:lpstr>
      <vt:lpstr>Класифікація географічних карт за видами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пятиклассников к новым условиям учебы.</dc:title>
  <dc:creator>Татьяна Леонидовна</dc:creator>
  <cp:lastModifiedBy>user</cp:lastModifiedBy>
  <cp:revision>50</cp:revision>
  <dcterms:created xsi:type="dcterms:W3CDTF">2013-10-15T10:59:34Z</dcterms:created>
  <dcterms:modified xsi:type="dcterms:W3CDTF">2024-09-17T10:42:12Z</dcterms:modified>
</cp:coreProperties>
</file>