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sldIdLst>
    <p:sldId id="277" r:id="rId2"/>
    <p:sldId id="279" r:id="rId3"/>
    <p:sldId id="281" r:id="rId4"/>
    <p:sldId id="273" r:id="rId5"/>
    <p:sldId id="274" r:id="rId6"/>
    <p:sldId id="280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6E2"/>
    <a:srgbClr val="FFFF66"/>
    <a:srgbClr val="8CA3EC"/>
    <a:srgbClr val="FFFF99"/>
    <a:srgbClr val="FF9900"/>
    <a:srgbClr val="FBA509"/>
    <a:srgbClr val="33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7" autoAdjust="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643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595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437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27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43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92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19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68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286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99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673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39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10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056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9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11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C4CD-AD19-4CB7-9C3F-39005E08BF43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8579C0-1338-4454-95D5-A322398CE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7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8278841" cy="6248400"/>
          </a:xfrm>
        </p:spPr>
        <p:txBody>
          <a:bodyPr>
            <a:normAutofit/>
          </a:bodyPr>
          <a:lstStyle/>
          <a:p>
            <a:r>
              <a:rPr lang="uk-UA" sz="3400" dirty="0" smtClean="0">
                <a:solidFill>
                  <a:schemeClr val="tx1"/>
                </a:solidFill>
              </a:rPr>
              <a:t>				Інтегрований </a:t>
            </a:r>
            <a:r>
              <a:rPr lang="uk-UA" sz="3400" dirty="0" smtClean="0">
                <a:solidFill>
                  <a:schemeClr val="tx1"/>
                </a:solidFill>
              </a:rPr>
              <a:t>урок.</a:t>
            </a:r>
            <a:br>
              <a:rPr lang="uk-UA" sz="3400" dirty="0" smtClean="0">
                <a:solidFill>
                  <a:schemeClr val="tx1"/>
                </a:solidFill>
              </a:rPr>
            </a:br>
            <a:r>
              <a:rPr lang="uk-UA" sz="3400" dirty="0" smtClean="0">
                <a:solidFill>
                  <a:schemeClr val="tx1"/>
                </a:solidFill>
              </a:rPr>
              <a:t>«</a:t>
            </a:r>
            <a:r>
              <a:rPr lang="uk-UA" sz="3400" dirty="0" smtClean="0">
                <a:solidFill>
                  <a:schemeClr val="tx1"/>
                </a:solidFill>
              </a:rPr>
              <a:t>Виготовлення підставки під гаряче з   				</a:t>
            </a:r>
            <a:r>
              <a:rPr lang="uk-UA" sz="3400" smtClean="0">
                <a:solidFill>
                  <a:schemeClr val="tx1"/>
                </a:solidFill>
              </a:rPr>
              <a:t>	   </a:t>
            </a:r>
            <a:r>
              <a:rPr lang="uk-UA" sz="3400" dirty="0" smtClean="0">
                <a:solidFill>
                  <a:schemeClr val="tx1"/>
                </a:solidFill>
              </a:rPr>
              <a:t>	фетру</a:t>
            </a:r>
            <a:r>
              <a:rPr lang="uk-UA" sz="3400" dirty="0" smtClean="0">
                <a:solidFill>
                  <a:schemeClr val="tx1"/>
                </a:solidFill>
              </a:rPr>
              <a:t>».</a:t>
            </a: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Вчителі: 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Попик Л.В.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Рак Г.З.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dmin\Documents\Lightshot\Screenshot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880883" y="4429131"/>
            <a:ext cx="63092" cy="45719"/>
          </a:xfrm>
          <a:prstGeom prst="rect">
            <a:avLst/>
          </a:prstGeom>
          <a:noFill/>
        </p:spPr>
      </p:pic>
      <p:pic>
        <p:nvPicPr>
          <p:cNvPr id="17410" name="Picture 2" descr="Что такое фетр и для чего он используется ᐈ Блог Дома Бус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294" y="2780928"/>
            <a:ext cx="4463818" cy="2975879"/>
          </a:xfrm>
          <a:prstGeom prst="rect">
            <a:avLst/>
          </a:prstGeom>
          <a:noFill/>
          <a:effectLst>
            <a:glow rad="1587500">
              <a:schemeClr val="bg1">
                <a:lumMod val="95000"/>
                <a:alpha val="44000"/>
              </a:schemeClr>
            </a:glow>
            <a:softEdge rad="177800"/>
          </a:effectLst>
        </p:spPr>
      </p:pic>
      <p:pic>
        <p:nvPicPr>
          <p:cNvPr id="17412" name="Picture 4" descr="ГЕОМЕТРИЧНІ ФІГУРИ | Вчимо і малюємо геометричні фігури | Навчальне відео  для дітей #165 -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448" y="2276872"/>
            <a:ext cx="3703293" cy="2083102"/>
          </a:xfrm>
          <a:prstGeom prst="rect">
            <a:avLst/>
          </a:prstGeom>
          <a:noFill/>
          <a:effectLst>
            <a:glow>
              <a:schemeClr val="accent1">
                <a:alpha val="17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Декоруємо виріб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238358" cy="3881437"/>
          </a:xfrm>
          <a:effectLst>
            <a:softEdge rad="1524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3793035" cy="3947715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826652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Дякую за увагу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Бажаю подальших творчих успіхів</a:t>
            </a:r>
            <a:endParaRPr lang="uk-UA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r="21782"/>
          <a:stretch/>
        </p:blipFill>
        <p:spPr>
          <a:xfrm>
            <a:off x="2411760" y="3284984"/>
            <a:ext cx="3851920" cy="3370593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283473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8421717" cy="396240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Створення </a:t>
            </a:r>
            <a:r>
              <a:rPr lang="uk-UA" dirty="0" err="1" smtClean="0">
                <a:solidFill>
                  <a:schemeClr val="tx1"/>
                </a:solidFill>
              </a:rPr>
              <a:t>проєктів</a:t>
            </a:r>
            <a:r>
              <a:rPr lang="uk-UA" dirty="0" smtClean="0">
                <a:solidFill>
                  <a:schemeClr val="tx1"/>
                </a:solidFill>
              </a:rPr>
              <a:t> геометричних фігур за допомогою програми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“Scratch”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2536025"/>
            <a:ext cx="4071966" cy="4071966"/>
          </a:xfrm>
          <a:effectLst>
            <a:glow rad="342900">
              <a:srgbClr val="00B0F0">
                <a:alpha val="15000"/>
              </a:srgbClr>
            </a:glow>
            <a:softEdge rad="889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6912768" cy="5184576"/>
          </a:xfr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381464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424936" cy="1271064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Правила безпеки життєдіяльності        під час роботи з ножицями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357298"/>
            <a:ext cx="8278841" cy="5072098"/>
          </a:xfrm>
        </p:spPr>
        <p:txBody>
          <a:bodyPr>
            <a:noAutofit/>
          </a:bodyPr>
          <a:lstStyle/>
          <a:p>
            <a:endParaRPr lang="uk-UA" sz="2000" dirty="0" smtClean="0">
              <a:solidFill>
                <a:schemeClr val="tx1"/>
              </a:solidFill>
            </a:endParaRPr>
          </a:p>
          <a:p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Зберігай ножиці в складеному вигляді.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Під час різання ножиці повинні бути направлені вперед, а не вгору.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Передавай ножиці кільцями вперед, тримаючи закриті леза в руці.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Не можна підносити ножиці до обличчя.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Для нанесення клею на виріб користуйся пензликом, після роботи пензлик промити водою.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При попаданні клею на шкіру, її промивають водою з милом.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Якщо клей потрапив в очі, потрібно промити очі чистою водою.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Працюй так, щоб не зашкодити собі і своєму товаришеві.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Після роботи  прибери своє робоче місце та помий руки.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        </a:t>
            </a:r>
            <a:r>
              <a:rPr lang="uk-UA" u="sng" dirty="0" smtClean="0">
                <a:solidFill>
                  <a:schemeClr val="tx1"/>
                </a:solidFill>
              </a:rPr>
              <a:t>Пам’ятай :  Чисто не там де прибирають, а там де не смітять.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7135833" cy="13208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Геометричні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фігури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    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Геометричні фігури | Тест з математики – «На Уро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6143668" cy="3539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224239" cy="13208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Складаємо квітку з геометричних фігур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7349116" cy="4705344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2839850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Вирізування геометричних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фігур з фетру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4223" r="4297" b="7271"/>
          <a:stretch/>
        </p:blipFill>
        <p:spPr>
          <a:xfrm>
            <a:off x="570668" y="1741836"/>
            <a:ext cx="3168352" cy="2255427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r="1076"/>
          <a:stretch/>
        </p:blipFill>
        <p:spPr>
          <a:xfrm>
            <a:off x="4022379" y="1196752"/>
            <a:ext cx="3029345" cy="2952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0020" y="3602624"/>
            <a:ext cx="3052150" cy="3584652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2571447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080223" cy="13208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Декорування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виробу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99392"/>
            <a:ext cx="4392488" cy="4412178"/>
          </a:xfrm>
          <a:effectLst>
            <a:softEdge rad="1651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>
          <a:xfrm rot="10800000">
            <a:off x="1835696" y="3356993"/>
            <a:ext cx="2983994" cy="350100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564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Види декору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/>
          <a:stretch/>
        </p:blipFill>
        <p:spPr>
          <a:xfrm>
            <a:off x="3799206" y="116632"/>
            <a:ext cx="2556633" cy="2685033"/>
          </a:xfrm>
          <a:effectLst>
            <a:softEdge rad="139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0000"/>
            <a:ext cx="2804008" cy="4365104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06" y="2910458"/>
            <a:ext cx="2949792" cy="3933056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726272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149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Cambria</vt:lpstr>
      <vt:lpstr>Trebuchet MS</vt:lpstr>
      <vt:lpstr>Wingdings 3</vt:lpstr>
      <vt:lpstr>Тема1</vt:lpstr>
      <vt:lpstr>    Інтегрований урок. «Виготовлення підставки під гаряче з            фетру».       Вчителі:  Попик Л.В. Рак Г.З.</vt:lpstr>
      <vt:lpstr>Створення проєктів геометричних фігур за допомогою програми  “Scratch”</vt:lpstr>
      <vt:lpstr>Презентация PowerPoint</vt:lpstr>
      <vt:lpstr>  Правила безпеки життєдіяльності        під час роботи з ножицями  </vt:lpstr>
      <vt:lpstr>Геометричні фігури</vt:lpstr>
      <vt:lpstr>Складаємо квітку з геометричних фігур</vt:lpstr>
      <vt:lpstr>Вирізування геометричних  фігур з фетру</vt:lpstr>
      <vt:lpstr>Декорування виробу</vt:lpstr>
      <vt:lpstr>Види декору</vt:lpstr>
      <vt:lpstr>Декоруємо виріб</vt:lpstr>
      <vt:lpstr>Дякую за увагу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Liliia</cp:lastModifiedBy>
  <cp:revision>184</cp:revision>
  <dcterms:created xsi:type="dcterms:W3CDTF">2016-02-03T13:49:19Z</dcterms:created>
  <dcterms:modified xsi:type="dcterms:W3CDTF">2024-09-14T12:30:35Z</dcterms:modified>
</cp:coreProperties>
</file>