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D96-07EB-4C4B-A304-C92F3C233BDE}" type="datetimeFigureOut">
              <a:rPr lang="uk-UA" smtClean="0"/>
              <a:t>08.09.2024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7BE8-1077-4981-8F29-ECC6B338469C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D96-07EB-4C4B-A304-C92F3C233BDE}" type="datetimeFigureOut">
              <a:rPr lang="uk-UA" smtClean="0"/>
              <a:t>08.09.2024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7BE8-1077-4981-8F29-ECC6B338469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D96-07EB-4C4B-A304-C92F3C233BDE}" type="datetimeFigureOut">
              <a:rPr lang="uk-UA" smtClean="0"/>
              <a:t>08.09.2024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7BE8-1077-4981-8F29-ECC6B338469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D96-07EB-4C4B-A304-C92F3C233BDE}" type="datetimeFigureOut">
              <a:rPr lang="uk-UA" smtClean="0"/>
              <a:t>08.09.2024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7BE8-1077-4981-8F29-ECC6B338469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D96-07EB-4C4B-A304-C92F3C233BDE}" type="datetimeFigureOut">
              <a:rPr lang="uk-UA" smtClean="0"/>
              <a:t>08.09.2024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7BE8-1077-4981-8F29-ECC6B338469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D96-07EB-4C4B-A304-C92F3C233BDE}" type="datetimeFigureOut">
              <a:rPr lang="uk-UA" smtClean="0"/>
              <a:t>08.09.2024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7BE8-1077-4981-8F29-ECC6B338469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D96-07EB-4C4B-A304-C92F3C233BDE}" type="datetimeFigureOut">
              <a:rPr lang="uk-UA" smtClean="0"/>
              <a:t>08.09.2024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7BE8-1077-4981-8F29-ECC6B338469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D96-07EB-4C4B-A304-C92F3C233BDE}" type="datetimeFigureOut">
              <a:rPr lang="uk-UA" smtClean="0"/>
              <a:t>08.09.2024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7BE8-1077-4981-8F29-ECC6B338469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D96-07EB-4C4B-A304-C92F3C233BDE}" type="datetimeFigureOut">
              <a:rPr lang="uk-UA" smtClean="0"/>
              <a:t>08.09.2024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7BE8-1077-4981-8F29-ECC6B338469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D96-07EB-4C4B-A304-C92F3C233BDE}" type="datetimeFigureOut">
              <a:rPr lang="uk-UA" smtClean="0"/>
              <a:t>08.09.2024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7BE8-1077-4981-8F29-ECC6B338469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D96-07EB-4C4B-A304-C92F3C233BDE}" type="datetimeFigureOut">
              <a:rPr lang="uk-UA" smtClean="0"/>
              <a:t>08.09.2024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7BE8-1077-4981-8F29-ECC6B338469C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EC2D96-07EB-4C4B-A304-C92F3C233BDE}" type="datetimeFigureOut">
              <a:rPr lang="uk-UA" smtClean="0"/>
              <a:t>08.09.2024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1F7BE8-1077-4981-8F29-ECC6B338469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000" dirty="0">
                <a:solidFill>
                  <a:srgbClr val="FF0000"/>
                </a:solidFill>
                <a:effectLst/>
                <a:latin typeface="Arial Narrow" pitchFamily="34" charset="0"/>
              </a:rPr>
              <a:t>"Візуальні мистецькі символи </a:t>
            </a:r>
            <a:r>
              <a:rPr lang="uk-UA" dirty="0">
                <a:solidFill>
                  <a:srgbClr val="FF0000"/>
                </a:solidFill>
                <a:effectLst/>
                <a:latin typeface="Arial Narrow" pitchFamily="34" charset="0"/>
              </a:rPr>
              <a:t>України"</a:t>
            </a:r>
            <a:endParaRPr lang="uk-UA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1"/>
            <a:ext cx="7704856" cy="5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0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36904" cy="242334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"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Візуальні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мистецькі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символи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України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—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це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не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лише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частина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нашої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культурної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спадщини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, але й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живий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зв’язок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з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історією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та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традиціями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нашого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народу."</a:t>
            </a:r>
            <a:endParaRPr lang="uk-UA" sz="360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3933056"/>
            <a:ext cx="7344816" cy="1944216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"</a:t>
            </a:r>
            <a:r>
              <a:rPr lang="uk-UA" sz="3200" dirty="0">
                <a:solidFill>
                  <a:schemeClr val="accent6"/>
                </a:solidFill>
                <a:latin typeface="Arial Narrow" pitchFamily="34" charset="0"/>
              </a:rPr>
              <a:t>Плекаючи та вивчаючи ці символи, ми зберігаємо нашу національну ідентичність та передаємо її майбутнім поколінням."</a:t>
            </a:r>
          </a:p>
        </p:txBody>
      </p:sp>
    </p:spTree>
    <p:extLst>
      <p:ext uri="{BB962C8B-B14F-4D97-AF65-F5344CB8AC3E}">
        <p14:creationId xmlns:p14="http://schemas.microsoft.com/office/powerpoint/2010/main" val="49115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9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645024"/>
            <a:ext cx="77048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accent6"/>
                </a:solidFill>
              </a:rPr>
              <a:t>"</a:t>
            </a:r>
            <a:r>
              <a:rPr lang="uk-UA" sz="3200" dirty="0">
                <a:solidFill>
                  <a:schemeClr val="accent6"/>
                </a:solidFill>
                <a:latin typeface="Arial Narrow" pitchFamily="34" charset="0"/>
              </a:rPr>
              <a:t>Україна має багату культурну спадщину, яка відображається у численних мистецьких символах. Вони є невід'ємною частиною нашої історії, традицій та ідентичності."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7066151" cy="2907216"/>
          </a:xfrm>
        </p:spPr>
      </p:pic>
    </p:spTree>
    <p:extLst>
      <p:ext uri="{BB962C8B-B14F-4D97-AF65-F5344CB8AC3E}">
        <p14:creationId xmlns:p14="http://schemas.microsoft.com/office/powerpoint/2010/main" val="255185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37112"/>
            <a:ext cx="77048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"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Вишиванка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—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це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традиційний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український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одяг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,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прикрашений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орнаментами.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Кожен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регіон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має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свої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особливості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у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кольорах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та узорах."</a:t>
            </a:r>
            <a:endParaRPr lang="uk-UA" sz="320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7172859" cy="4033160"/>
          </a:xfrm>
        </p:spPr>
      </p:pic>
    </p:spTree>
    <p:extLst>
      <p:ext uri="{BB962C8B-B14F-4D97-AF65-F5344CB8AC3E}">
        <p14:creationId xmlns:p14="http://schemas.microsoft.com/office/powerpoint/2010/main" val="266253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81128"/>
            <a:ext cx="70461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"Писанка —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це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розмальоване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яйце, яке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має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глибокий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символічний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зміст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.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Орнаменти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на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писанці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символізують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життя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,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сонце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,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родючість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."</a:t>
            </a:r>
            <a:endParaRPr lang="uk-UA" sz="320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5760640" cy="4317788"/>
          </a:xfrm>
        </p:spPr>
      </p:pic>
    </p:spTree>
    <p:extLst>
      <p:ext uri="{BB962C8B-B14F-4D97-AF65-F5344CB8AC3E}">
        <p14:creationId xmlns:p14="http://schemas.microsoft.com/office/powerpoint/2010/main" val="152953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"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Петриківський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розпис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—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це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декоративний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стиль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живопису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,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який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виник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у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селі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Петриківка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на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Дніпропетровщині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.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Його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характеризують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яскраві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квіткові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орнаменти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."</a:t>
            </a:r>
            <a:endParaRPr lang="uk-UA" sz="320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624"/>
            <a:ext cx="5400600" cy="4911171"/>
          </a:xfrm>
        </p:spPr>
      </p:pic>
    </p:spTree>
    <p:extLst>
      <p:ext uri="{BB962C8B-B14F-4D97-AF65-F5344CB8AC3E}">
        <p14:creationId xmlns:p14="http://schemas.microsoft.com/office/powerpoint/2010/main" val="325345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7170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>
                <a:solidFill>
                  <a:schemeClr val="accent6"/>
                </a:solidFill>
                <a:latin typeface="Arial Narrow" pitchFamily="34" charset="0"/>
              </a:rPr>
              <a:t>"Український іконопис має багатовікову історію. Ікони є не лише релігійними символами, але й витворами мистецтва, що відображають духовність народу."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04664"/>
            <a:ext cx="8928993" cy="2604290"/>
          </a:xfrm>
        </p:spPr>
      </p:pic>
    </p:spTree>
    <p:extLst>
      <p:ext uri="{BB962C8B-B14F-4D97-AF65-F5344CB8AC3E}">
        <p14:creationId xmlns:p14="http://schemas.microsoft.com/office/powerpoint/2010/main" val="58712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653136"/>
            <a:ext cx="72621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>
                <a:solidFill>
                  <a:schemeClr val="accent6"/>
                </a:solidFill>
                <a:latin typeface="Arial Narrow" pitchFamily="34" charset="0"/>
              </a:rPr>
              <a:t>"Українська кераміка відома своїми яскравими фарбами та традиційними орнаментами. Найвідоміші центри кераміки — </a:t>
            </a:r>
            <a:r>
              <a:rPr lang="uk-UA" sz="3200" dirty="0" err="1">
                <a:solidFill>
                  <a:schemeClr val="accent6"/>
                </a:solidFill>
                <a:latin typeface="Arial Narrow" pitchFamily="34" charset="0"/>
              </a:rPr>
              <a:t>Опішня</a:t>
            </a:r>
            <a:r>
              <a:rPr lang="uk-UA" sz="3200" dirty="0">
                <a:solidFill>
                  <a:schemeClr val="accent6"/>
                </a:solidFill>
                <a:latin typeface="Arial Narrow" pitchFamily="34" charset="0"/>
              </a:rPr>
              <a:t>, Косів."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336703" cy="4327969"/>
          </a:xfrm>
        </p:spPr>
      </p:pic>
    </p:spTree>
    <p:extLst>
      <p:ext uri="{BB962C8B-B14F-4D97-AF65-F5344CB8AC3E}">
        <p14:creationId xmlns:p14="http://schemas.microsoft.com/office/powerpoint/2010/main" val="286496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"Гончарство — одна з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найдавніших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традиційних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ремесел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України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.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Вироби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з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глини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є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невід'ємною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частиною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українського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chemeClr val="accent6"/>
                </a:solidFill>
                <a:latin typeface="Arial Narrow" pitchFamily="34" charset="0"/>
              </a:rPr>
              <a:t>побуту</a:t>
            </a:r>
            <a:r>
              <a:rPr lang="ru-RU" sz="3600" dirty="0">
                <a:solidFill>
                  <a:schemeClr val="accent6"/>
                </a:solidFill>
                <a:latin typeface="Arial Narrow" pitchFamily="34" charset="0"/>
              </a:rPr>
              <a:t>."</a:t>
            </a:r>
            <a:endParaRPr lang="uk-UA" sz="360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632"/>
            <a:ext cx="5760639" cy="4281878"/>
          </a:xfrm>
        </p:spPr>
      </p:pic>
    </p:spTree>
    <p:extLst>
      <p:ext uri="{BB962C8B-B14F-4D97-AF65-F5344CB8AC3E}">
        <p14:creationId xmlns:p14="http://schemas.microsoft.com/office/powerpoint/2010/main" val="219852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5091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"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Витинанка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—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це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декоративне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мистецтво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вирізання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з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паперу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. Вона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використовується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для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прикраси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осель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та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святкових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ru-RU" sz="3200" dirty="0" err="1">
                <a:solidFill>
                  <a:schemeClr val="accent6"/>
                </a:solidFill>
                <a:latin typeface="Arial Narrow" pitchFamily="34" charset="0"/>
              </a:rPr>
              <a:t>подій</a:t>
            </a:r>
            <a:r>
              <a:rPr lang="ru-RU" sz="3200" dirty="0">
                <a:solidFill>
                  <a:schemeClr val="accent6"/>
                </a:solidFill>
                <a:latin typeface="Arial Narrow" pitchFamily="34" charset="0"/>
              </a:rPr>
              <a:t>."</a:t>
            </a:r>
            <a:endParaRPr lang="uk-UA" sz="320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4320479" cy="4320479"/>
          </a:xfrm>
        </p:spPr>
      </p:pic>
    </p:spTree>
    <p:extLst>
      <p:ext uri="{BB962C8B-B14F-4D97-AF65-F5344CB8AC3E}">
        <p14:creationId xmlns:p14="http://schemas.microsoft.com/office/powerpoint/2010/main" val="75370721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223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"Візуальні мистецькі символи України"</vt:lpstr>
      <vt:lpstr>"Україна має багату культурну спадщину, яка відображається у численних мистецьких символах. Вони є невід'ємною частиною нашої історії, традицій та ідентичності."</vt:lpstr>
      <vt:lpstr>"Вишиванка — це традиційний український одяг, прикрашений орнаментами. Кожен регіон має свої особливості у кольорах та узорах."</vt:lpstr>
      <vt:lpstr>"Писанка — це розмальоване яйце, яке має глибокий символічний зміст. Орнаменти на писанці символізують життя, сонце, родючість."</vt:lpstr>
      <vt:lpstr>"Петриківський розпис — це декоративний стиль живопису, який виник у селі Петриківка на Дніпропетровщині. Його характеризують яскраві квіткові орнаменти."</vt:lpstr>
      <vt:lpstr>"Український іконопис має багатовікову історію. Ікони є не лише релігійними символами, але й витворами мистецтва, що відображають духовність народу."</vt:lpstr>
      <vt:lpstr>"Українська кераміка відома своїми яскравими фарбами та традиційними орнаментами. Найвідоміші центри кераміки — Опішня, Косів."</vt:lpstr>
      <vt:lpstr>"Гончарство — одна з найдавніших традиційних ремесел України. Вироби з глини є невід'ємною частиною українського побуту."</vt:lpstr>
      <vt:lpstr>"Витинанка — це декоративне мистецтво вирізання з паперу. Вона використовується для прикраси осель та святкових подій."</vt:lpstr>
      <vt:lpstr> "Візуальні мистецькі символи України — це не лише частина нашої культурної спадщини, але й живий зв’язок з історією та традиціями нашого народу."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"Візуальні мистецькі символи України"</dc:title>
  <dc:creator>Інна Сорошкіна</dc:creator>
  <cp:lastModifiedBy>Інна Сорошкіна</cp:lastModifiedBy>
  <cp:revision>4</cp:revision>
  <dcterms:created xsi:type="dcterms:W3CDTF">2024-09-08T06:27:29Z</dcterms:created>
  <dcterms:modified xsi:type="dcterms:W3CDTF">2024-09-08T07:02:33Z</dcterms:modified>
</cp:coreProperties>
</file>