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jpg" ContentType="image/jpeg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8" r:id="rId2"/>
    <p:sldId id="323" r:id="rId3"/>
    <p:sldId id="270" r:id="rId4"/>
    <p:sldId id="324" r:id="rId5"/>
    <p:sldId id="329" r:id="rId6"/>
    <p:sldId id="325" r:id="rId7"/>
    <p:sldId id="285" r:id="rId8"/>
    <p:sldId id="326" r:id="rId9"/>
    <p:sldId id="327" r:id="rId10"/>
    <p:sldId id="282" r:id="rId11"/>
    <p:sldId id="292" r:id="rId12"/>
    <p:sldId id="293" r:id="rId13"/>
    <p:sldId id="294" r:id="rId14"/>
    <p:sldId id="295" r:id="rId15"/>
    <p:sldId id="296" r:id="rId16"/>
    <p:sldId id="297" r:id="rId17"/>
    <p:sldId id="1090" r:id="rId18"/>
    <p:sldId id="328" r:id="rId19"/>
    <p:sldId id="1091" r:id="rId20"/>
    <p:sldId id="1092" r:id="rId21"/>
    <p:sldId id="277" r:id="rId22"/>
    <p:sldId id="330" r:id="rId23"/>
    <p:sldId id="1093" r:id="rId24"/>
    <p:sldId id="1094" r:id="rId25"/>
    <p:sldId id="820" r:id="rId26"/>
    <p:sldId id="280" r:id="rId2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1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F3242"/>
    <a:srgbClr val="A6A6A6"/>
    <a:srgbClr val="FFFFFF"/>
    <a:srgbClr val="00B050"/>
    <a:srgbClr val="1694E9"/>
    <a:srgbClr val="FFFF00"/>
    <a:srgbClr val="295FFF"/>
    <a:srgbClr val="FFB441"/>
    <a:srgbClr val="709E32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322" autoAdjust="0"/>
    <p:restoredTop sz="94660"/>
  </p:normalViewPr>
  <p:slideViewPr>
    <p:cSldViewPr snapToGrid="0">
      <p:cViewPr varScale="1">
        <p:scale>
          <a:sx n="46" d="100"/>
          <a:sy n="46" d="100"/>
        </p:scale>
        <p:origin x="744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04.09.2024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04.09.2024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04.09.2024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04.09.2024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04.09.2024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04.09.2024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23.jpeg"/><Relationship Id="rId4" Type="http://schemas.openxmlformats.org/officeDocument/2006/relationships/image" Target="../media/image2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22.png"/><Relationship Id="rId4" Type="http://schemas.openxmlformats.org/officeDocument/2006/relationships/image" Target="../media/image23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5.mp4"/><Relationship Id="rId1" Type="http://schemas.microsoft.com/office/2007/relationships/media" Target="../media/media5.mp4"/><Relationship Id="rId4" Type="http://schemas.openxmlformats.org/officeDocument/2006/relationships/image" Target="../media/image24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5" Type="http://schemas.openxmlformats.org/officeDocument/2006/relationships/image" Target="../media/image22.png"/><Relationship Id="rId4" Type="http://schemas.openxmlformats.org/officeDocument/2006/relationships/image" Target="../media/image25.jp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7.mp4"/><Relationship Id="rId1" Type="http://schemas.microsoft.com/office/2007/relationships/media" Target="../media/media7.mp4"/><Relationship Id="rId5" Type="http://schemas.openxmlformats.org/officeDocument/2006/relationships/image" Target="../media/image27.png"/><Relationship Id="rId4" Type="http://schemas.openxmlformats.org/officeDocument/2006/relationships/image" Target="../media/image26.jpe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9.png"/><Relationship Id="rId4" Type="http://schemas.openxmlformats.org/officeDocument/2006/relationships/image" Target="../media/image8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186248" y="2660821"/>
            <a:ext cx="158166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№1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395336" y="3619195"/>
            <a:ext cx="842448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3600" b="1" dirty="0">
                <a:solidFill>
                  <a:srgbClr val="2F3242"/>
                </a:solidFill>
              </a:rPr>
              <a:t>Регістр: високий, середній, низький. Слухання: В. Косенко «Пастораль»; звучан­ня музичних інструментів у різних регістрах. Ритмічна вправа. Виконання: «Диво-осінь»</a:t>
            </a:r>
            <a:endParaRPr lang="ru-RU" sz="16600" b="1" dirty="0">
              <a:solidFill>
                <a:srgbClr val="2F3242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850106" y="368121"/>
            <a:ext cx="240223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Музичне мистецтво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F3664E81-4A7C-4B91-8D1A-876DA34491F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201"/>
          <a:stretch/>
        </p:blipFill>
        <p:spPr>
          <a:xfrm>
            <a:off x="4726004" y="259883"/>
            <a:ext cx="7227269" cy="3031452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5675697" y="1690922"/>
            <a:ext cx="6096000" cy="4597003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4400" b="1" dirty="0" err="1">
                <a:solidFill>
                  <a:schemeClr val="bg1"/>
                </a:solidFill>
              </a:rPr>
              <a:t>Співати</a:t>
            </a:r>
            <a:r>
              <a:rPr lang="ru-RU" sz="4400" b="1" dirty="0">
                <a:solidFill>
                  <a:schemeClr val="bg1"/>
                </a:solidFill>
              </a:rPr>
              <a:t> треба </a:t>
            </a:r>
            <a:r>
              <a:rPr lang="ru-RU" sz="4400" b="1" dirty="0" err="1">
                <a:solidFill>
                  <a:schemeClr val="bg1"/>
                </a:solidFill>
              </a:rPr>
              <a:t>сидячи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або</a:t>
            </a:r>
            <a:r>
              <a:rPr lang="ru-RU" sz="4400" b="1" dirty="0">
                <a:solidFill>
                  <a:schemeClr val="bg1"/>
                </a:solidFill>
              </a:rPr>
              <a:t> стоячи, </a:t>
            </a:r>
            <a:r>
              <a:rPr lang="ru-RU" sz="4400" b="1" dirty="0" err="1">
                <a:solidFill>
                  <a:schemeClr val="bg1"/>
                </a:solidFill>
              </a:rPr>
              <a:t>зберігаючи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співочу</a:t>
            </a:r>
            <a:r>
              <a:rPr lang="ru-RU" sz="4400" b="1" dirty="0">
                <a:solidFill>
                  <a:schemeClr val="bg1"/>
                </a:solidFill>
              </a:rPr>
              <a:t> установку: спина пряма, </a:t>
            </a:r>
            <a:r>
              <a:rPr lang="ru-RU" sz="4400" b="1" dirty="0" err="1">
                <a:solidFill>
                  <a:schemeClr val="bg1"/>
                </a:solidFill>
              </a:rPr>
              <a:t>плечі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розгорнуті</a:t>
            </a:r>
            <a:r>
              <a:rPr lang="ru-RU" sz="4400" b="1" dirty="0">
                <a:solidFill>
                  <a:schemeClr val="bg1"/>
                </a:solidFill>
              </a:rPr>
              <a:t>.</a:t>
            </a:r>
            <a:endParaRPr lang="uk-UA" sz="44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308009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00B050"/>
                </a:solidFill>
              </a:rPr>
              <a:t>1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294DC8D-996B-4ED4-BDE1-2BEF00CE5E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032" t="10246" r="27465" b="17614"/>
          <a:stretch/>
        </p:blipFill>
        <p:spPr>
          <a:xfrm>
            <a:off x="1974371" y="1441969"/>
            <a:ext cx="2762450" cy="4947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81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7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307596" y="1700382"/>
            <a:ext cx="6096000" cy="3984069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3800" b="1">
                <a:solidFill>
                  <a:schemeClr val="bg1"/>
                </a:solidFill>
              </a:rPr>
              <a:t>Співоче дихання береться спокійно, через ніс. Плечі не піднімати. Дихання береться по фразах, за вказівкою руки або помахом голови вчителя.</a:t>
            </a:r>
            <a:endParaRPr lang="uk-UA" sz="38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10799546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B050"/>
                </a:solidFill>
              </a:rPr>
              <a:t>2</a:t>
            </a:r>
            <a:endParaRPr lang="uk-UA" sz="4400" b="1" dirty="0">
              <a:solidFill>
                <a:srgbClr val="00B050"/>
              </a:solidFill>
            </a:endParaRP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0E3F3508-C5CC-45E1-BD4E-253B21EA7134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45" t="9052" r="25480" b="15789"/>
          <a:stretch/>
        </p:blipFill>
        <p:spPr>
          <a:xfrm>
            <a:off x="7344076" y="1209086"/>
            <a:ext cx="3109894" cy="515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157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BB1AEAF-E5EF-4FCE-911A-1FB0B0517FD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1439"/>
          <a:stretch/>
        </p:blipFill>
        <p:spPr>
          <a:xfrm>
            <a:off x="680185" y="1990545"/>
            <a:ext cx="4443219" cy="4249775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5675697" y="1690922"/>
            <a:ext cx="6096000" cy="4597003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4400" b="1">
                <a:solidFill>
                  <a:schemeClr val="bg1"/>
                </a:solidFill>
              </a:rPr>
              <a:t>При співі необхідно стежити за звучанням свого голосу, підлаштовуючи його звучання до звучання інструменту.</a:t>
            </a:r>
            <a:endParaRPr lang="uk-UA" sz="44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308009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B050"/>
                </a:solidFill>
              </a:rPr>
              <a:t>3</a:t>
            </a:r>
            <a:endParaRPr lang="uk-UA" sz="4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1000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307596" y="2008391"/>
            <a:ext cx="6096000" cy="3779758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5400" b="1">
                <a:solidFill>
                  <a:schemeClr val="bg1"/>
                </a:solidFill>
              </a:rPr>
              <a:t>Спів співучим, спокійним звуком - головне для розвитку голосу.</a:t>
            </a:r>
            <a:endParaRPr lang="uk-UA" sz="54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10799546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b="1" dirty="0">
                <a:solidFill>
                  <a:srgbClr val="00B050"/>
                </a:solidFill>
              </a:rPr>
              <a:t>4</a:t>
            </a:r>
            <a:endParaRPr lang="uk-UA" sz="4400" b="1" dirty="0">
              <a:solidFill>
                <a:srgbClr val="00B050"/>
              </a:solidFill>
            </a:endParaRP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7DE3169A-0DE2-4751-950B-0A24AC66ED1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866" t="2052" r="30120" b="55307"/>
          <a:stretch/>
        </p:blipFill>
        <p:spPr>
          <a:xfrm>
            <a:off x="7546206" y="1065019"/>
            <a:ext cx="3022333" cy="5453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69629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5787991" y="1680723"/>
            <a:ext cx="6096000" cy="4869418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4000" b="1" dirty="0" err="1">
                <a:solidFill>
                  <a:schemeClr val="bg1"/>
                </a:solidFill>
              </a:rPr>
              <a:t>Заняття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співом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необхідно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починати</a:t>
            </a:r>
            <a:r>
              <a:rPr lang="ru-RU" sz="4000" b="1" dirty="0">
                <a:solidFill>
                  <a:schemeClr val="bg1"/>
                </a:solidFill>
              </a:rPr>
              <a:t> з </a:t>
            </a:r>
            <a:r>
              <a:rPr lang="ru-RU" sz="4000" b="1" dirty="0" err="1">
                <a:solidFill>
                  <a:schemeClr val="bg1"/>
                </a:solidFill>
              </a:rPr>
              <a:t>виспівування</a:t>
            </a:r>
            <a:r>
              <a:rPr lang="ru-RU" sz="4000" b="1" dirty="0">
                <a:solidFill>
                  <a:schemeClr val="bg1"/>
                </a:solidFill>
              </a:rPr>
              <a:t>. </a:t>
            </a:r>
            <a:r>
              <a:rPr lang="ru-RU" sz="4000" b="1" dirty="0" err="1">
                <a:solidFill>
                  <a:schemeClr val="bg1"/>
                </a:solidFill>
              </a:rPr>
              <a:t>Воно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також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необхідно</a:t>
            </a:r>
            <a:r>
              <a:rPr lang="ru-RU" sz="4000" b="1" dirty="0">
                <a:solidFill>
                  <a:schemeClr val="bg1"/>
                </a:solidFill>
              </a:rPr>
              <a:t> для голосу, як </a:t>
            </a:r>
            <a:r>
              <a:rPr lang="uk-UA" sz="4000" b="1" dirty="0">
                <a:solidFill>
                  <a:schemeClr val="bg1"/>
                </a:solidFill>
              </a:rPr>
              <a:t>налаштування</a:t>
            </a:r>
            <a:r>
              <a:rPr lang="ru-RU" sz="4000" b="1" dirty="0">
                <a:solidFill>
                  <a:schemeClr val="bg1"/>
                </a:solidFill>
              </a:rPr>
              <a:t> для </a:t>
            </a:r>
            <a:r>
              <a:rPr lang="ru-RU" sz="4000" b="1" dirty="0" err="1">
                <a:solidFill>
                  <a:schemeClr val="bg1"/>
                </a:solidFill>
              </a:rPr>
              <a:t>музичного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інструменту</a:t>
            </a:r>
            <a:r>
              <a:rPr lang="ru-RU" sz="4000" b="1" dirty="0">
                <a:solidFill>
                  <a:schemeClr val="bg1"/>
                </a:solidFill>
              </a:rPr>
              <a:t>.</a:t>
            </a:r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308009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00B050"/>
                </a:solidFill>
              </a:rPr>
              <a:t>5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8AB7A69C-CA54-4F3F-9937-EFC7BD82692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0596"/>
          <a:stretch/>
        </p:blipFill>
        <p:spPr>
          <a:xfrm>
            <a:off x="207931" y="2425622"/>
            <a:ext cx="5465863" cy="38116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255372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307596" y="1766468"/>
            <a:ext cx="6096000" cy="4597003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4400" b="1" dirty="0">
                <a:solidFill>
                  <a:schemeClr val="bg1"/>
                </a:solidFill>
              </a:rPr>
              <a:t>При </a:t>
            </a:r>
            <a:r>
              <a:rPr lang="ru-RU" sz="4400" b="1" dirty="0" err="1">
                <a:solidFill>
                  <a:schemeClr val="bg1"/>
                </a:solidFill>
              </a:rPr>
              <a:t>співі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необхідно</a:t>
            </a:r>
            <a:r>
              <a:rPr lang="ru-RU" sz="4400" b="1" dirty="0">
                <a:solidFill>
                  <a:schemeClr val="bg1"/>
                </a:solidFill>
              </a:rPr>
              <a:t> правильно </a:t>
            </a:r>
            <a:r>
              <a:rPr lang="ru-RU" sz="4400" b="1" dirty="0" err="1">
                <a:solidFill>
                  <a:schemeClr val="bg1"/>
                </a:solidFill>
              </a:rPr>
              <a:t>відкривати</a:t>
            </a:r>
            <a:r>
              <a:rPr lang="ru-RU" sz="4400" b="1" dirty="0">
                <a:solidFill>
                  <a:schemeClr val="bg1"/>
                </a:solidFill>
              </a:rPr>
              <a:t> рот, </a:t>
            </a:r>
            <a:r>
              <a:rPr lang="ru-RU" sz="4400" b="1" dirty="0" err="1">
                <a:solidFill>
                  <a:schemeClr val="bg1"/>
                </a:solidFill>
              </a:rPr>
              <a:t>округляючи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голосні</a:t>
            </a:r>
            <a:r>
              <a:rPr lang="ru-RU" sz="4400" b="1" dirty="0">
                <a:solidFill>
                  <a:schemeClr val="bg1"/>
                </a:solidFill>
              </a:rPr>
              <a:t> і </a:t>
            </a:r>
            <a:r>
              <a:rPr lang="ru-RU" sz="4400" b="1" dirty="0" err="1">
                <a:solidFill>
                  <a:schemeClr val="bg1"/>
                </a:solidFill>
              </a:rPr>
              <a:t>чітко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артикулюючи</a:t>
            </a:r>
            <a:r>
              <a:rPr lang="ru-RU" sz="4400" b="1" dirty="0">
                <a:solidFill>
                  <a:schemeClr val="bg1"/>
                </a:solidFill>
              </a:rPr>
              <a:t> </a:t>
            </a:r>
            <a:r>
              <a:rPr lang="ru-RU" sz="4400" b="1" dirty="0" err="1">
                <a:solidFill>
                  <a:schemeClr val="bg1"/>
                </a:solidFill>
              </a:rPr>
              <a:t>приголосні</a:t>
            </a:r>
            <a:r>
              <a:rPr lang="ru-RU" sz="4400" b="1" dirty="0">
                <a:solidFill>
                  <a:schemeClr val="bg1"/>
                </a:solidFill>
              </a:rPr>
              <a:t>.</a:t>
            </a:r>
            <a:endParaRPr lang="uk-UA" sz="44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10799546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00B050"/>
                </a:solidFill>
              </a:rPr>
              <a:t>6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217BF4E7-E0B3-470D-B939-D3B8893CAD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210"/>
          <a:stretch/>
        </p:blipFill>
        <p:spPr>
          <a:xfrm>
            <a:off x="6625522" y="1230561"/>
            <a:ext cx="3752783" cy="5314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49103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Повторимо правила співу.</a:t>
            </a:r>
          </a:p>
        </p:txBody>
      </p:sp>
      <p:sp>
        <p:nvSpPr>
          <p:cNvPr id="2" name="Прямокутник: округлені кути 1">
            <a:extLst>
              <a:ext uri="{FF2B5EF4-FFF2-40B4-BE49-F238E27FC236}">
                <a16:creationId xmlns:a16="http://schemas.microsoft.com/office/drawing/2014/main" id="{45FEC312-5B4B-421D-8C96-2AB834CD6D69}"/>
              </a:ext>
            </a:extLst>
          </p:cNvPr>
          <p:cNvSpPr/>
          <p:nvPr/>
        </p:nvSpPr>
        <p:spPr>
          <a:xfrm>
            <a:off x="5884243" y="1142021"/>
            <a:ext cx="6096000" cy="5550456"/>
          </a:xfrm>
          <a:prstGeom prst="roundRect">
            <a:avLst/>
          </a:prstGeom>
          <a:solidFill>
            <a:srgbClr val="2F3242"/>
          </a:solidFill>
        </p:spPr>
        <p:txBody>
          <a:bodyPr>
            <a:spAutoFit/>
          </a:bodyPr>
          <a:lstStyle/>
          <a:p>
            <a:pPr algn="ctr"/>
            <a:r>
              <a:rPr lang="ru-RU" sz="4000" b="1" dirty="0" err="1">
                <a:solidFill>
                  <a:schemeClr val="bg1"/>
                </a:solidFill>
              </a:rPr>
              <a:t>Щоб</a:t>
            </a:r>
            <a:r>
              <a:rPr lang="ru-RU" sz="4000" b="1" dirty="0">
                <a:solidFill>
                  <a:schemeClr val="bg1"/>
                </a:solidFill>
              </a:rPr>
              <a:t> ваш </a:t>
            </a:r>
            <a:r>
              <a:rPr lang="ru-RU" sz="4000" b="1" dirty="0" err="1">
                <a:solidFill>
                  <a:schemeClr val="bg1"/>
                </a:solidFill>
              </a:rPr>
              <a:t>спів</a:t>
            </a:r>
            <a:r>
              <a:rPr lang="ru-RU" sz="4000" b="1" dirty="0">
                <a:solidFill>
                  <a:schemeClr val="bg1"/>
                </a:solidFill>
              </a:rPr>
              <a:t> доставляв </a:t>
            </a:r>
            <a:r>
              <a:rPr lang="ru-RU" sz="4000" b="1" dirty="0" err="1">
                <a:solidFill>
                  <a:schemeClr val="bg1"/>
                </a:solidFill>
              </a:rPr>
              <a:t>радість</a:t>
            </a:r>
            <a:r>
              <a:rPr lang="ru-RU" sz="4000" b="1" dirty="0">
                <a:solidFill>
                  <a:schemeClr val="bg1"/>
                </a:solidFill>
              </a:rPr>
              <a:t> вам самим і слухачам, в</a:t>
            </a:r>
            <a:r>
              <a:rPr lang="uk-UA" sz="4000" b="1" dirty="0" err="1">
                <a:solidFill>
                  <a:schemeClr val="bg1"/>
                </a:solidFill>
              </a:rPr>
              <a:t>ін</a:t>
            </a:r>
            <a:r>
              <a:rPr lang="ru-RU" sz="4000" b="1" dirty="0">
                <a:solidFill>
                  <a:schemeClr val="bg1"/>
                </a:solidFill>
              </a:rPr>
              <a:t> повинен бути </a:t>
            </a:r>
            <a:r>
              <a:rPr lang="ru-RU" sz="4000" b="1" dirty="0" err="1">
                <a:solidFill>
                  <a:schemeClr val="bg1"/>
                </a:solidFill>
              </a:rPr>
              <a:t>виразним</a:t>
            </a:r>
            <a:r>
              <a:rPr lang="ru-RU" sz="4000" b="1" dirty="0">
                <a:solidFill>
                  <a:schemeClr val="bg1"/>
                </a:solidFill>
              </a:rPr>
              <a:t>, </a:t>
            </a:r>
            <a:r>
              <a:rPr lang="ru-RU" sz="4000" b="1" dirty="0" err="1">
                <a:solidFill>
                  <a:schemeClr val="bg1"/>
                </a:solidFill>
              </a:rPr>
              <a:t>красивим</a:t>
            </a:r>
            <a:r>
              <a:rPr lang="ru-RU" sz="4000" b="1" dirty="0">
                <a:solidFill>
                  <a:schemeClr val="bg1"/>
                </a:solidFill>
              </a:rPr>
              <a:t>. </a:t>
            </a:r>
            <a:r>
              <a:rPr lang="ru-RU" sz="4000" b="1" dirty="0" err="1">
                <a:solidFill>
                  <a:schemeClr val="bg1"/>
                </a:solidFill>
              </a:rPr>
              <a:t>Співати</a:t>
            </a:r>
            <a:r>
              <a:rPr lang="ru-RU" sz="4000" b="1" dirty="0">
                <a:solidFill>
                  <a:schemeClr val="bg1"/>
                </a:solidFill>
              </a:rPr>
              <a:t> треба емоційно, в </a:t>
            </a:r>
            <a:r>
              <a:rPr lang="ru-RU" sz="4000" b="1" dirty="0" err="1">
                <a:solidFill>
                  <a:schemeClr val="bg1"/>
                </a:solidFill>
              </a:rPr>
              <a:t>характері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виконуваної</a:t>
            </a:r>
            <a:r>
              <a:rPr lang="ru-RU" sz="4000" b="1" dirty="0">
                <a:solidFill>
                  <a:schemeClr val="bg1"/>
                </a:solidFill>
              </a:rPr>
              <a:t> </a:t>
            </a:r>
            <a:r>
              <a:rPr lang="ru-RU" sz="4000" b="1" dirty="0" err="1">
                <a:solidFill>
                  <a:schemeClr val="bg1"/>
                </a:solidFill>
              </a:rPr>
              <a:t>пісні</a:t>
            </a:r>
            <a:r>
              <a:rPr lang="ru-RU" sz="4000" b="1" dirty="0">
                <a:solidFill>
                  <a:schemeClr val="bg1"/>
                </a:solidFill>
              </a:rPr>
              <a:t>.</a:t>
            </a:r>
            <a:endParaRPr lang="uk-UA" sz="4000" b="1" dirty="0">
              <a:solidFill>
                <a:schemeClr val="bg1"/>
              </a:solidFill>
            </a:endParaRPr>
          </a:p>
        </p:txBody>
      </p:sp>
      <p:sp>
        <p:nvSpPr>
          <p:cNvPr id="7" name="Овал 6">
            <a:extLst>
              <a:ext uri="{FF2B5EF4-FFF2-40B4-BE49-F238E27FC236}">
                <a16:creationId xmlns:a16="http://schemas.microsoft.com/office/drawing/2014/main" id="{D3001D71-94D5-44B0-9C28-869475EAD0C0}"/>
              </a:ext>
            </a:extLst>
          </p:cNvPr>
          <p:cNvSpPr/>
          <p:nvPr/>
        </p:nvSpPr>
        <p:spPr>
          <a:xfrm>
            <a:off x="308009" y="1142021"/>
            <a:ext cx="1097801" cy="1097801"/>
          </a:xfrm>
          <a:prstGeom prst="ellipse">
            <a:avLst/>
          </a:prstGeom>
          <a:solidFill>
            <a:schemeClr val="bg1"/>
          </a:solidFill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4400" b="1" dirty="0">
                <a:solidFill>
                  <a:srgbClr val="00B050"/>
                </a:solidFill>
              </a:rPr>
              <a:t>7</a:t>
            </a:r>
          </a:p>
        </p:txBody>
      </p:sp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3917C276-CD8D-4950-A340-F8C1D4368A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51"/>
          <a:stretch/>
        </p:blipFill>
        <p:spPr>
          <a:xfrm>
            <a:off x="1733068" y="1456402"/>
            <a:ext cx="3694020" cy="5164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55069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6166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Щоб точніше передати музичні настрої композитор використовує …</a:t>
            </a:r>
            <a:endParaRPr lang="uk-UA" sz="2000" b="1" dirty="0">
              <a:solidFill>
                <a:srgbClr val="FFFF00"/>
              </a:solidFill>
            </a:endParaRPr>
          </a:p>
        </p:txBody>
      </p:sp>
      <p:sp>
        <p:nvSpPr>
          <p:cNvPr id="6" name="Прямокутник: округлені кути 9">
            <a:extLst>
              <a:ext uri="{FF2B5EF4-FFF2-40B4-BE49-F238E27FC236}">
                <a16:creationId xmlns:a16="http://schemas.microsoft.com/office/drawing/2014/main" id="{C800CBB3-68EB-4F25-B1EC-1ED161C8F84A}"/>
              </a:ext>
            </a:extLst>
          </p:cNvPr>
          <p:cNvSpPr/>
          <p:nvPr/>
        </p:nvSpPr>
        <p:spPr>
          <a:xfrm>
            <a:off x="1420656" y="1283732"/>
            <a:ext cx="10337529" cy="1940957"/>
          </a:xfrm>
          <a:prstGeom prst="roundRect">
            <a:avLst/>
          </a:prstGeom>
          <a:solidFill>
            <a:srgbClr val="FF3333"/>
          </a:solidFill>
          <a:ln w="38100">
            <a:solidFill>
              <a:schemeClr val="tx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sz="3600" b="1" dirty="0" err="1">
                <a:solidFill>
                  <a:srgbClr val="FFFF00"/>
                </a:solidFill>
              </a:rPr>
              <a:t>Регістр</a:t>
            </a:r>
            <a:r>
              <a:rPr lang="ru-RU" sz="3600" b="1" dirty="0">
                <a:solidFill>
                  <a:srgbClr val="FFFF00"/>
                </a:solidFill>
              </a:rPr>
              <a:t> </a:t>
            </a:r>
            <a:r>
              <a:rPr lang="ru-RU" sz="3600" b="1" dirty="0">
                <a:solidFill>
                  <a:schemeClr val="bg1"/>
                </a:solidFill>
              </a:rPr>
              <a:t>— </a:t>
            </a:r>
            <a:r>
              <a:rPr lang="ru-RU" sz="3600" b="1" dirty="0" err="1">
                <a:solidFill>
                  <a:schemeClr val="bg1"/>
                </a:solidFill>
              </a:rPr>
              <a:t>розкладка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клавіатури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музичного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інструменту</a:t>
            </a:r>
            <a:r>
              <a:rPr lang="ru-RU" sz="3600" b="1" dirty="0">
                <a:solidFill>
                  <a:schemeClr val="bg1"/>
                </a:solidFill>
              </a:rPr>
              <a:t>, </a:t>
            </a:r>
            <a:r>
              <a:rPr lang="ru-RU" sz="3600" b="1" dirty="0" err="1">
                <a:solidFill>
                  <a:schemeClr val="bg1"/>
                </a:solidFill>
              </a:rPr>
              <a:t>котра</a:t>
            </a:r>
            <a:r>
              <a:rPr lang="ru-RU" sz="3600" b="1" dirty="0">
                <a:solidFill>
                  <a:schemeClr val="bg1"/>
                </a:solidFill>
              </a:rPr>
              <a:t> </a:t>
            </a:r>
            <a:r>
              <a:rPr lang="ru-RU" sz="3600" b="1" dirty="0" err="1">
                <a:solidFill>
                  <a:schemeClr val="bg1"/>
                </a:solidFill>
              </a:rPr>
              <a:t>ділиться</a:t>
            </a:r>
            <a:r>
              <a:rPr lang="ru-RU" sz="3600" b="1" dirty="0">
                <a:solidFill>
                  <a:schemeClr val="bg1"/>
                </a:solidFill>
              </a:rPr>
              <a:t> на </a:t>
            </a:r>
            <a:r>
              <a:rPr lang="ru-RU" sz="3600" b="1" dirty="0" err="1">
                <a:solidFill>
                  <a:schemeClr val="bg1"/>
                </a:solidFill>
              </a:rPr>
              <a:t>нижній</a:t>
            </a:r>
            <a:r>
              <a:rPr lang="ru-RU" sz="3600" b="1" dirty="0">
                <a:solidFill>
                  <a:schemeClr val="bg1"/>
                </a:solidFill>
              </a:rPr>
              <a:t>, </a:t>
            </a:r>
            <a:r>
              <a:rPr lang="ru-RU" sz="3600" b="1" dirty="0" err="1">
                <a:solidFill>
                  <a:schemeClr val="bg1"/>
                </a:solidFill>
              </a:rPr>
              <a:t>середній</a:t>
            </a:r>
            <a:r>
              <a:rPr lang="ru-RU" sz="3600" b="1" dirty="0">
                <a:solidFill>
                  <a:schemeClr val="bg1"/>
                </a:solidFill>
              </a:rPr>
              <a:t> та </a:t>
            </a:r>
            <a:r>
              <a:rPr lang="ru-RU" sz="3600" b="1" dirty="0" err="1">
                <a:solidFill>
                  <a:schemeClr val="bg1"/>
                </a:solidFill>
              </a:rPr>
              <a:t>верхній</a:t>
            </a:r>
            <a:r>
              <a:rPr lang="ru-RU" sz="3600" b="1" dirty="0">
                <a:solidFill>
                  <a:schemeClr val="bg1"/>
                </a:solidFill>
              </a:rPr>
              <a:t>.</a:t>
            </a:r>
            <a:endParaRPr lang="uk-UA" sz="3600" b="1" dirty="0">
              <a:solidFill>
                <a:schemeClr val="bg1"/>
              </a:solidFill>
            </a:endParaRPr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E70EAC87-8E74-425F-9414-D757E4A41F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30075" y="1147263"/>
            <a:ext cx="912315" cy="2183420"/>
          </a:xfrm>
          <a:prstGeom prst="rect">
            <a:avLst/>
          </a:prstGeom>
        </p:spPr>
      </p:pic>
      <p:grpSp>
        <p:nvGrpSpPr>
          <p:cNvPr id="113" name="Группа 112">
            <a:extLst>
              <a:ext uri="{FF2B5EF4-FFF2-40B4-BE49-F238E27FC236}">
                <a16:creationId xmlns:a16="http://schemas.microsoft.com/office/drawing/2014/main" id="{B88C26F4-18AD-4485-9B19-710E9923BFB2}"/>
              </a:ext>
            </a:extLst>
          </p:cNvPr>
          <p:cNvGrpSpPr/>
          <p:nvPr/>
        </p:nvGrpSpPr>
        <p:grpSpPr>
          <a:xfrm>
            <a:off x="156140" y="3667539"/>
            <a:ext cx="11931522" cy="1641061"/>
            <a:chOff x="156140" y="3667539"/>
            <a:chExt cx="11931522" cy="1641061"/>
          </a:xfrm>
        </p:grpSpPr>
        <p:grpSp>
          <p:nvGrpSpPr>
            <p:cNvPr id="75" name="Группа 74">
              <a:extLst>
                <a:ext uri="{FF2B5EF4-FFF2-40B4-BE49-F238E27FC236}">
                  <a16:creationId xmlns:a16="http://schemas.microsoft.com/office/drawing/2014/main" id="{46951BB7-93D0-47E4-A222-B9CCDDBF4021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8" name="Прямоугольник 7">
                <a:extLst>
                  <a:ext uri="{FF2B5EF4-FFF2-40B4-BE49-F238E27FC236}">
                    <a16:creationId xmlns:a16="http://schemas.microsoft.com/office/drawing/2014/main" id="{0A2BEDCB-D713-4BEF-9C12-675F3D483DEB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" name="Прямоугольник 8">
                <a:extLst>
                  <a:ext uri="{FF2B5EF4-FFF2-40B4-BE49-F238E27FC236}">
                    <a16:creationId xmlns:a16="http://schemas.microsoft.com/office/drawing/2014/main" id="{31E7670F-DF86-4E76-B2DA-AC61E333DAA1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0" name="Прямоугольник 9">
                <a:extLst>
                  <a:ext uri="{FF2B5EF4-FFF2-40B4-BE49-F238E27FC236}">
                    <a16:creationId xmlns:a16="http://schemas.microsoft.com/office/drawing/2014/main" id="{66703E76-9F72-488C-8E27-323B0C6528C5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1" name="Прямоугольник 10">
                <a:extLst>
                  <a:ext uri="{FF2B5EF4-FFF2-40B4-BE49-F238E27FC236}">
                    <a16:creationId xmlns:a16="http://schemas.microsoft.com/office/drawing/2014/main" id="{F299FF45-0D4F-4E7B-8197-5C1B1EBD1FE5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2" name="Прямоугольник 11">
                <a:extLst>
                  <a:ext uri="{FF2B5EF4-FFF2-40B4-BE49-F238E27FC236}">
                    <a16:creationId xmlns:a16="http://schemas.microsoft.com/office/drawing/2014/main" id="{05972490-3DE6-4993-9BC1-C0F600AEA1A3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" name="Прямоугольник 27">
                <a:extLst>
                  <a:ext uri="{FF2B5EF4-FFF2-40B4-BE49-F238E27FC236}">
                    <a16:creationId xmlns:a16="http://schemas.microsoft.com/office/drawing/2014/main" id="{AE1A578D-0940-4DDB-BB89-EC4D31FBF525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" name="Прямоугольник 28">
                <a:extLst>
                  <a:ext uri="{FF2B5EF4-FFF2-40B4-BE49-F238E27FC236}">
                    <a16:creationId xmlns:a16="http://schemas.microsoft.com/office/drawing/2014/main" id="{2AF41FCD-86A6-4102-BB24-943E6DE08881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0" name="Прямоугольник 29">
                <a:extLst>
                  <a:ext uri="{FF2B5EF4-FFF2-40B4-BE49-F238E27FC236}">
                    <a16:creationId xmlns:a16="http://schemas.microsoft.com/office/drawing/2014/main" id="{E411AFEE-3A4C-4512-83CC-903F989B0C33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1" name="Прямоугольник 30">
                <a:extLst>
                  <a:ext uri="{FF2B5EF4-FFF2-40B4-BE49-F238E27FC236}">
                    <a16:creationId xmlns:a16="http://schemas.microsoft.com/office/drawing/2014/main" id="{C2F42EE0-8DD9-48A9-90E4-F28005167142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2" name="Прямоугольник 31">
                <a:extLst>
                  <a:ext uri="{FF2B5EF4-FFF2-40B4-BE49-F238E27FC236}">
                    <a16:creationId xmlns:a16="http://schemas.microsoft.com/office/drawing/2014/main" id="{8236CA77-802A-4197-B57D-BBEED9E3DC85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3" name="Прямоугольник 32">
                <a:extLst>
                  <a:ext uri="{FF2B5EF4-FFF2-40B4-BE49-F238E27FC236}">
                    <a16:creationId xmlns:a16="http://schemas.microsoft.com/office/drawing/2014/main" id="{AD1FDF57-2384-4BBF-A7D4-61E37428BFB1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4" name="Прямоугольник 33">
                <a:extLst>
                  <a:ext uri="{FF2B5EF4-FFF2-40B4-BE49-F238E27FC236}">
                    <a16:creationId xmlns:a16="http://schemas.microsoft.com/office/drawing/2014/main" id="{84452A22-2EE4-494E-8406-3031DD3658CA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5" name="Прямоугольник 34">
                <a:extLst>
                  <a:ext uri="{FF2B5EF4-FFF2-40B4-BE49-F238E27FC236}">
                    <a16:creationId xmlns:a16="http://schemas.microsoft.com/office/drawing/2014/main" id="{8266EBC4-680F-455D-A412-13E4389E4950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6" name="Прямоугольник 35">
                <a:extLst>
                  <a:ext uri="{FF2B5EF4-FFF2-40B4-BE49-F238E27FC236}">
                    <a16:creationId xmlns:a16="http://schemas.microsoft.com/office/drawing/2014/main" id="{5D4575DF-73C5-4A30-A65F-F67D9509862A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7" name="Прямоугольник 36">
                <a:extLst>
                  <a:ext uri="{FF2B5EF4-FFF2-40B4-BE49-F238E27FC236}">
                    <a16:creationId xmlns:a16="http://schemas.microsoft.com/office/drawing/2014/main" id="{40D529F0-FDCC-49D8-AEB5-E3F178AC1054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8" name="Прямоугольник 37">
                <a:extLst>
                  <a:ext uri="{FF2B5EF4-FFF2-40B4-BE49-F238E27FC236}">
                    <a16:creationId xmlns:a16="http://schemas.microsoft.com/office/drawing/2014/main" id="{36AD7544-46CE-407B-B1A1-E3F80FEE17EE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39" name="Прямоугольник 38">
                <a:extLst>
                  <a:ext uri="{FF2B5EF4-FFF2-40B4-BE49-F238E27FC236}">
                    <a16:creationId xmlns:a16="http://schemas.microsoft.com/office/drawing/2014/main" id="{C91C544C-E4EC-4E08-A395-AFF2D5EC2340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0" name="Прямоугольник 39">
                <a:extLst>
                  <a:ext uri="{FF2B5EF4-FFF2-40B4-BE49-F238E27FC236}">
                    <a16:creationId xmlns:a16="http://schemas.microsoft.com/office/drawing/2014/main" id="{E5E9EB77-E12B-4EE5-9603-9DC10A84BF29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1" name="Прямоугольник 40">
                <a:extLst>
                  <a:ext uri="{FF2B5EF4-FFF2-40B4-BE49-F238E27FC236}">
                    <a16:creationId xmlns:a16="http://schemas.microsoft.com/office/drawing/2014/main" id="{A1ADFB9E-BC0F-48AB-AB81-57A4AF606BE5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2" name="Прямоугольник 41">
                <a:extLst>
                  <a:ext uri="{FF2B5EF4-FFF2-40B4-BE49-F238E27FC236}">
                    <a16:creationId xmlns:a16="http://schemas.microsoft.com/office/drawing/2014/main" id="{DD79150A-DEA5-4CF6-B8C9-C6DA2F4EE588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3" name="Прямоугольник 42">
                <a:extLst>
                  <a:ext uri="{FF2B5EF4-FFF2-40B4-BE49-F238E27FC236}">
                    <a16:creationId xmlns:a16="http://schemas.microsoft.com/office/drawing/2014/main" id="{6F4513E1-A62B-4EBA-B544-1DD122418049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4" name="Прямоугольник 43">
                <a:extLst>
                  <a:ext uri="{FF2B5EF4-FFF2-40B4-BE49-F238E27FC236}">
                    <a16:creationId xmlns:a16="http://schemas.microsoft.com/office/drawing/2014/main" id="{AC19D35F-55E3-40DF-A802-A79132ADC872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5" name="Прямоугольник 44">
                <a:extLst>
                  <a:ext uri="{FF2B5EF4-FFF2-40B4-BE49-F238E27FC236}">
                    <a16:creationId xmlns:a16="http://schemas.microsoft.com/office/drawing/2014/main" id="{55B34EF6-A936-4A7D-A1A3-3531FE750705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6" name="Прямоугольник 45">
                <a:extLst>
                  <a:ext uri="{FF2B5EF4-FFF2-40B4-BE49-F238E27FC236}">
                    <a16:creationId xmlns:a16="http://schemas.microsoft.com/office/drawing/2014/main" id="{7232B1CD-E667-4622-A189-DC0F990841EB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7" name="Прямоугольник 46">
                <a:extLst>
                  <a:ext uri="{FF2B5EF4-FFF2-40B4-BE49-F238E27FC236}">
                    <a16:creationId xmlns:a16="http://schemas.microsoft.com/office/drawing/2014/main" id="{7185BD9B-6295-4BA1-A367-EE5B4CA44865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8" name="Прямоугольник 47">
                <a:extLst>
                  <a:ext uri="{FF2B5EF4-FFF2-40B4-BE49-F238E27FC236}">
                    <a16:creationId xmlns:a16="http://schemas.microsoft.com/office/drawing/2014/main" id="{0E7EBCD5-B6C7-4521-B024-2DB1B2D06A3C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9" name="Прямоугольник 48">
                <a:extLst>
                  <a:ext uri="{FF2B5EF4-FFF2-40B4-BE49-F238E27FC236}">
                    <a16:creationId xmlns:a16="http://schemas.microsoft.com/office/drawing/2014/main" id="{500A2C4D-0820-45AF-A195-A44C0C852650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0" name="Прямоугольник 49">
                <a:extLst>
                  <a:ext uri="{FF2B5EF4-FFF2-40B4-BE49-F238E27FC236}">
                    <a16:creationId xmlns:a16="http://schemas.microsoft.com/office/drawing/2014/main" id="{F5D5A344-0A54-4136-BA71-47365FE184A8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1" name="Прямоугольник 50">
                <a:extLst>
                  <a:ext uri="{FF2B5EF4-FFF2-40B4-BE49-F238E27FC236}">
                    <a16:creationId xmlns:a16="http://schemas.microsoft.com/office/drawing/2014/main" id="{2B9E2DAC-D0F1-4537-ACF1-CD66866F97AE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2" name="Прямоугольник 51">
                <a:extLst>
                  <a:ext uri="{FF2B5EF4-FFF2-40B4-BE49-F238E27FC236}">
                    <a16:creationId xmlns:a16="http://schemas.microsoft.com/office/drawing/2014/main" id="{500C2207-9A59-47A5-96C6-10C72779A14C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3" name="Прямоугольник 52">
                <a:extLst>
                  <a:ext uri="{FF2B5EF4-FFF2-40B4-BE49-F238E27FC236}">
                    <a16:creationId xmlns:a16="http://schemas.microsoft.com/office/drawing/2014/main" id="{7DE73F24-E6AB-4B4E-8354-7EBE11C75ABD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4" name="Прямоугольник 53">
                <a:extLst>
                  <a:ext uri="{FF2B5EF4-FFF2-40B4-BE49-F238E27FC236}">
                    <a16:creationId xmlns:a16="http://schemas.microsoft.com/office/drawing/2014/main" id="{5A951C37-EEFB-44F4-8A69-AA599B2765C3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5" name="Прямоугольник 54">
                <a:extLst>
                  <a:ext uri="{FF2B5EF4-FFF2-40B4-BE49-F238E27FC236}">
                    <a16:creationId xmlns:a16="http://schemas.microsoft.com/office/drawing/2014/main" id="{21EDEE25-CD94-4F91-9C59-1682FB618911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6" name="Прямоугольник 55">
                <a:extLst>
                  <a:ext uri="{FF2B5EF4-FFF2-40B4-BE49-F238E27FC236}">
                    <a16:creationId xmlns:a16="http://schemas.microsoft.com/office/drawing/2014/main" id="{0FD86F74-93B5-433A-8F28-6DF295E58CA3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7" name="Прямоугольник 56">
                <a:extLst>
                  <a:ext uri="{FF2B5EF4-FFF2-40B4-BE49-F238E27FC236}">
                    <a16:creationId xmlns:a16="http://schemas.microsoft.com/office/drawing/2014/main" id="{7EEC701F-BDCD-4D24-A3F6-B289ABCD1E77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8" name="Прямоугольник 57">
                <a:extLst>
                  <a:ext uri="{FF2B5EF4-FFF2-40B4-BE49-F238E27FC236}">
                    <a16:creationId xmlns:a16="http://schemas.microsoft.com/office/drawing/2014/main" id="{C8C260A2-B83A-4468-A81D-948ADEC48459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9" name="Прямоугольник 58">
                <a:extLst>
                  <a:ext uri="{FF2B5EF4-FFF2-40B4-BE49-F238E27FC236}">
                    <a16:creationId xmlns:a16="http://schemas.microsoft.com/office/drawing/2014/main" id="{9BD27666-8D6D-4814-80A3-7DA85986CCE1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0" name="Прямоугольник 59">
                <a:extLst>
                  <a:ext uri="{FF2B5EF4-FFF2-40B4-BE49-F238E27FC236}">
                    <a16:creationId xmlns:a16="http://schemas.microsoft.com/office/drawing/2014/main" id="{A70CEEFF-30FF-409E-8B9B-4168745A29BD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1" name="Прямоугольник 60">
                <a:extLst>
                  <a:ext uri="{FF2B5EF4-FFF2-40B4-BE49-F238E27FC236}">
                    <a16:creationId xmlns:a16="http://schemas.microsoft.com/office/drawing/2014/main" id="{652BB5F5-2BD8-474A-BCFB-C01070B9F480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2" name="Прямоугольник 61">
                <a:extLst>
                  <a:ext uri="{FF2B5EF4-FFF2-40B4-BE49-F238E27FC236}">
                    <a16:creationId xmlns:a16="http://schemas.microsoft.com/office/drawing/2014/main" id="{CC7858AE-99E4-442C-B5E0-DCACA3188FFD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3" name="Прямоугольник 62">
                <a:extLst>
                  <a:ext uri="{FF2B5EF4-FFF2-40B4-BE49-F238E27FC236}">
                    <a16:creationId xmlns:a16="http://schemas.microsoft.com/office/drawing/2014/main" id="{59B4EAC4-6234-447A-9137-73023EB14A0F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4" name="Прямоугольник 63">
                <a:extLst>
                  <a:ext uri="{FF2B5EF4-FFF2-40B4-BE49-F238E27FC236}">
                    <a16:creationId xmlns:a16="http://schemas.microsoft.com/office/drawing/2014/main" id="{1F6BB60D-3C8D-45DE-9791-57D338EB8379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5" name="Прямоугольник 64">
                <a:extLst>
                  <a:ext uri="{FF2B5EF4-FFF2-40B4-BE49-F238E27FC236}">
                    <a16:creationId xmlns:a16="http://schemas.microsoft.com/office/drawing/2014/main" id="{F68DB90F-75AD-4656-855C-DC07884263F0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6" name="Прямоугольник 65">
                <a:extLst>
                  <a:ext uri="{FF2B5EF4-FFF2-40B4-BE49-F238E27FC236}">
                    <a16:creationId xmlns:a16="http://schemas.microsoft.com/office/drawing/2014/main" id="{A1B05717-B027-49F3-883B-B9B71DC127EF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7" name="Прямоугольник 66">
                <a:extLst>
                  <a:ext uri="{FF2B5EF4-FFF2-40B4-BE49-F238E27FC236}">
                    <a16:creationId xmlns:a16="http://schemas.microsoft.com/office/drawing/2014/main" id="{C406B99E-9CD6-4BE2-86F7-1B2E733E433C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8" name="Прямоугольник 67">
                <a:extLst>
                  <a:ext uri="{FF2B5EF4-FFF2-40B4-BE49-F238E27FC236}">
                    <a16:creationId xmlns:a16="http://schemas.microsoft.com/office/drawing/2014/main" id="{A45B8304-7D5D-4A09-B790-41E261406F13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9" name="Прямоугольник 68">
                <a:extLst>
                  <a:ext uri="{FF2B5EF4-FFF2-40B4-BE49-F238E27FC236}">
                    <a16:creationId xmlns:a16="http://schemas.microsoft.com/office/drawing/2014/main" id="{CF325A13-DC1D-409E-AC29-24F838A58F14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0" name="Прямоугольник 69">
                <a:extLst>
                  <a:ext uri="{FF2B5EF4-FFF2-40B4-BE49-F238E27FC236}">
                    <a16:creationId xmlns:a16="http://schemas.microsoft.com/office/drawing/2014/main" id="{E9855B5B-81B8-4B20-AABA-9064A5951D52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1" name="Прямоугольник 70">
                <a:extLst>
                  <a:ext uri="{FF2B5EF4-FFF2-40B4-BE49-F238E27FC236}">
                    <a16:creationId xmlns:a16="http://schemas.microsoft.com/office/drawing/2014/main" id="{69466E0D-C7CB-49EF-915B-244C27443F94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2" name="Прямоугольник 71">
                <a:extLst>
                  <a:ext uri="{FF2B5EF4-FFF2-40B4-BE49-F238E27FC236}">
                    <a16:creationId xmlns:a16="http://schemas.microsoft.com/office/drawing/2014/main" id="{BAEB75D6-A986-49BB-BFF2-DC1A5FEE72AF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3" name="Прямоугольник 72">
                <a:extLst>
                  <a:ext uri="{FF2B5EF4-FFF2-40B4-BE49-F238E27FC236}">
                    <a16:creationId xmlns:a16="http://schemas.microsoft.com/office/drawing/2014/main" id="{B625859F-1590-4393-8E63-E9E6594A4FBC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4" name="Прямоугольник 73">
                <a:extLst>
                  <a:ext uri="{FF2B5EF4-FFF2-40B4-BE49-F238E27FC236}">
                    <a16:creationId xmlns:a16="http://schemas.microsoft.com/office/drawing/2014/main" id="{507E003E-9A7D-4650-9A99-EEC9E4928B6F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sp>
          <p:nvSpPr>
            <p:cNvPr id="77" name="Прямоугольник 76">
              <a:extLst>
                <a:ext uri="{FF2B5EF4-FFF2-40B4-BE49-F238E27FC236}">
                  <a16:creationId xmlns:a16="http://schemas.microsoft.com/office/drawing/2014/main" id="{B38D0E0F-3C3E-4AE5-B6D6-5A8861D8EFEC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8" name="Прямоугольник 77">
              <a:extLst>
                <a:ext uri="{FF2B5EF4-FFF2-40B4-BE49-F238E27FC236}">
                  <a16:creationId xmlns:a16="http://schemas.microsoft.com/office/drawing/2014/main" id="{4962C75F-4E87-42EE-8558-D00B4D480B41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79" name="Прямоугольник 78">
              <a:extLst>
                <a:ext uri="{FF2B5EF4-FFF2-40B4-BE49-F238E27FC236}">
                  <a16:creationId xmlns:a16="http://schemas.microsoft.com/office/drawing/2014/main" id="{FC2388C2-0D02-43FB-BE71-B4182CDBF3C1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0" name="Прямоугольник 79">
              <a:extLst>
                <a:ext uri="{FF2B5EF4-FFF2-40B4-BE49-F238E27FC236}">
                  <a16:creationId xmlns:a16="http://schemas.microsoft.com/office/drawing/2014/main" id="{15C4461E-9B87-4E85-A370-B2AD8D085483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1" name="Прямоугольник 80">
              <a:extLst>
                <a:ext uri="{FF2B5EF4-FFF2-40B4-BE49-F238E27FC236}">
                  <a16:creationId xmlns:a16="http://schemas.microsoft.com/office/drawing/2014/main" id="{0905C114-72AC-4292-80FA-BA2232680A26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2" name="Прямоугольник 81">
              <a:extLst>
                <a:ext uri="{FF2B5EF4-FFF2-40B4-BE49-F238E27FC236}">
                  <a16:creationId xmlns:a16="http://schemas.microsoft.com/office/drawing/2014/main" id="{7A7F13E3-7151-4064-B46B-1210F5FA32F0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3" name="Прямоугольник 82">
              <a:extLst>
                <a:ext uri="{FF2B5EF4-FFF2-40B4-BE49-F238E27FC236}">
                  <a16:creationId xmlns:a16="http://schemas.microsoft.com/office/drawing/2014/main" id="{BD451CD8-E13B-4051-BBCB-398FE4C0A94B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4" name="Прямоугольник 83">
              <a:extLst>
                <a:ext uri="{FF2B5EF4-FFF2-40B4-BE49-F238E27FC236}">
                  <a16:creationId xmlns:a16="http://schemas.microsoft.com/office/drawing/2014/main" id="{87EB9591-6B70-4CE7-9F73-DAB6F78E5ACF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5" name="Прямоугольник 84">
              <a:extLst>
                <a:ext uri="{FF2B5EF4-FFF2-40B4-BE49-F238E27FC236}">
                  <a16:creationId xmlns:a16="http://schemas.microsoft.com/office/drawing/2014/main" id="{DBDC07D2-E6B1-4F94-B691-7531E85F49E3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6" name="Прямоугольник 85">
              <a:extLst>
                <a:ext uri="{FF2B5EF4-FFF2-40B4-BE49-F238E27FC236}">
                  <a16:creationId xmlns:a16="http://schemas.microsoft.com/office/drawing/2014/main" id="{D4AA3DD2-596E-42D9-9D7E-E7B87A077162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7" name="Прямоугольник 86">
              <a:extLst>
                <a:ext uri="{FF2B5EF4-FFF2-40B4-BE49-F238E27FC236}">
                  <a16:creationId xmlns:a16="http://schemas.microsoft.com/office/drawing/2014/main" id="{E9576DE3-049F-401B-85F9-E88FF0BE9572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8" name="Прямоугольник 87">
              <a:extLst>
                <a:ext uri="{FF2B5EF4-FFF2-40B4-BE49-F238E27FC236}">
                  <a16:creationId xmlns:a16="http://schemas.microsoft.com/office/drawing/2014/main" id="{96990AC4-A2A8-4FAF-A69B-C3AE045C146F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89" name="Прямоугольник 88">
              <a:extLst>
                <a:ext uri="{FF2B5EF4-FFF2-40B4-BE49-F238E27FC236}">
                  <a16:creationId xmlns:a16="http://schemas.microsoft.com/office/drawing/2014/main" id="{6B89B661-B31F-425F-9B6F-93157958606D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0" name="Прямоугольник 89">
              <a:extLst>
                <a:ext uri="{FF2B5EF4-FFF2-40B4-BE49-F238E27FC236}">
                  <a16:creationId xmlns:a16="http://schemas.microsoft.com/office/drawing/2014/main" id="{39937209-FF62-4BC7-B1B8-0CDECECEE31D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1" name="Прямоугольник 90">
              <a:extLst>
                <a:ext uri="{FF2B5EF4-FFF2-40B4-BE49-F238E27FC236}">
                  <a16:creationId xmlns:a16="http://schemas.microsoft.com/office/drawing/2014/main" id="{EE18F914-66AD-4C8B-B27C-A1733DD60EA4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2" name="Прямоугольник 91">
              <a:extLst>
                <a:ext uri="{FF2B5EF4-FFF2-40B4-BE49-F238E27FC236}">
                  <a16:creationId xmlns:a16="http://schemas.microsoft.com/office/drawing/2014/main" id="{DC9E8BFE-9513-4C93-8C56-2C9D393A180B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3" name="Прямоугольник 92">
              <a:extLst>
                <a:ext uri="{FF2B5EF4-FFF2-40B4-BE49-F238E27FC236}">
                  <a16:creationId xmlns:a16="http://schemas.microsoft.com/office/drawing/2014/main" id="{11289A06-FC49-4775-B8A5-5017CA51213E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4" name="Прямоугольник 93">
              <a:extLst>
                <a:ext uri="{FF2B5EF4-FFF2-40B4-BE49-F238E27FC236}">
                  <a16:creationId xmlns:a16="http://schemas.microsoft.com/office/drawing/2014/main" id="{1139B2F9-FCAB-4DD8-98B3-368E57682216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5" name="Прямоугольник 94">
              <a:extLst>
                <a:ext uri="{FF2B5EF4-FFF2-40B4-BE49-F238E27FC236}">
                  <a16:creationId xmlns:a16="http://schemas.microsoft.com/office/drawing/2014/main" id="{A8A92EB9-8446-4338-B648-4F72D07CEEF2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6" name="Прямоугольник 95">
              <a:extLst>
                <a:ext uri="{FF2B5EF4-FFF2-40B4-BE49-F238E27FC236}">
                  <a16:creationId xmlns:a16="http://schemas.microsoft.com/office/drawing/2014/main" id="{BAA6BD6B-AE96-4D74-AB21-A18FB55B29E0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7" name="Прямоугольник 96">
              <a:extLst>
                <a:ext uri="{FF2B5EF4-FFF2-40B4-BE49-F238E27FC236}">
                  <a16:creationId xmlns:a16="http://schemas.microsoft.com/office/drawing/2014/main" id="{2A2D595F-6F5D-4597-B802-40A70F3C17D6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8" name="Прямоугольник 97">
              <a:extLst>
                <a:ext uri="{FF2B5EF4-FFF2-40B4-BE49-F238E27FC236}">
                  <a16:creationId xmlns:a16="http://schemas.microsoft.com/office/drawing/2014/main" id="{98889A71-8346-47A5-A4A6-3F971C90315F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9" name="Прямоугольник 98">
              <a:extLst>
                <a:ext uri="{FF2B5EF4-FFF2-40B4-BE49-F238E27FC236}">
                  <a16:creationId xmlns:a16="http://schemas.microsoft.com/office/drawing/2014/main" id="{19544AD6-5189-4B8A-AB1D-27CEA5854D96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0" name="Прямоугольник 99">
              <a:extLst>
                <a:ext uri="{FF2B5EF4-FFF2-40B4-BE49-F238E27FC236}">
                  <a16:creationId xmlns:a16="http://schemas.microsoft.com/office/drawing/2014/main" id="{70DE8E02-5105-4A3C-B309-982D2024EAE3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1" name="Прямоугольник 100">
              <a:extLst>
                <a:ext uri="{FF2B5EF4-FFF2-40B4-BE49-F238E27FC236}">
                  <a16:creationId xmlns:a16="http://schemas.microsoft.com/office/drawing/2014/main" id="{5BDE9CD0-6879-45BA-8BB6-80A30A160418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2" name="Прямоугольник 101">
              <a:extLst>
                <a:ext uri="{FF2B5EF4-FFF2-40B4-BE49-F238E27FC236}">
                  <a16:creationId xmlns:a16="http://schemas.microsoft.com/office/drawing/2014/main" id="{40DC2B2F-06B7-492B-ADB6-A27CD1803B26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3" name="Прямоугольник 102">
              <a:extLst>
                <a:ext uri="{FF2B5EF4-FFF2-40B4-BE49-F238E27FC236}">
                  <a16:creationId xmlns:a16="http://schemas.microsoft.com/office/drawing/2014/main" id="{0AF23A43-190A-4D36-9B66-0D1002128A0E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4" name="Прямоугольник 103">
              <a:extLst>
                <a:ext uri="{FF2B5EF4-FFF2-40B4-BE49-F238E27FC236}">
                  <a16:creationId xmlns:a16="http://schemas.microsoft.com/office/drawing/2014/main" id="{A667B64A-A982-4771-84AF-5CC634F08137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5" name="Прямоугольник 104">
              <a:extLst>
                <a:ext uri="{FF2B5EF4-FFF2-40B4-BE49-F238E27FC236}">
                  <a16:creationId xmlns:a16="http://schemas.microsoft.com/office/drawing/2014/main" id="{9DFBA24F-9249-4B35-A780-20E1A0A6738B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6" name="Прямоугольник 105">
              <a:extLst>
                <a:ext uri="{FF2B5EF4-FFF2-40B4-BE49-F238E27FC236}">
                  <a16:creationId xmlns:a16="http://schemas.microsoft.com/office/drawing/2014/main" id="{D4CDDE04-C409-49E6-A51E-54CDBFAB65E5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7" name="Прямоугольник 106">
              <a:extLst>
                <a:ext uri="{FF2B5EF4-FFF2-40B4-BE49-F238E27FC236}">
                  <a16:creationId xmlns:a16="http://schemas.microsoft.com/office/drawing/2014/main" id="{75148B11-DBF7-40F6-A6B9-59C16C4898A9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8" name="Прямоугольник 107">
              <a:extLst>
                <a:ext uri="{FF2B5EF4-FFF2-40B4-BE49-F238E27FC236}">
                  <a16:creationId xmlns:a16="http://schemas.microsoft.com/office/drawing/2014/main" id="{DCC6583F-7EE1-4393-9966-7BA2922D0706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9" name="Прямоугольник 108">
              <a:extLst>
                <a:ext uri="{FF2B5EF4-FFF2-40B4-BE49-F238E27FC236}">
                  <a16:creationId xmlns:a16="http://schemas.microsoft.com/office/drawing/2014/main" id="{37F2CCD1-D782-40DE-BFC2-D4CFA1AC1ED4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0" name="Прямоугольник 109">
              <a:extLst>
                <a:ext uri="{FF2B5EF4-FFF2-40B4-BE49-F238E27FC236}">
                  <a16:creationId xmlns:a16="http://schemas.microsoft.com/office/drawing/2014/main" id="{C4F14836-8D36-4ABF-B323-DB15702E1A57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1" name="Прямоугольник 110">
              <a:extLst>
                <a:ext uri="{FF2B5EF4-FFF2-40B4-BE49-F238E27FC236}">
                  <a16:creationId xmlns:a16="http://schemas.microsoft.com/office/drawing/2014/main" id="{D5681379-4013-402E-91CB-29945E01D356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2" name="Прямоугольник 111">
              <a:extLst>
                <a:ext uri="{FF2B5EF4-FFF2-40B4-BE49-F238E27FC236}">
                  <a16:creationId xmlns:a16="http://schemas.microsoft.com/office/drawing/2014/main" id="{863DC1D4-2E69-4B56-9764-7DA924B8C702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chemeClr val="tx1"/>
            </a:solidFill>
            <a:ln w="38100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grpSp>
        <p:nvGrpSpPr>
          <p:cNvPr id="114" name="Группа 113">
            <a:extLst>
              <a:ext uri="{FF2B5EF4-FFF2-40B4-BE49-F238E27FC236}">
                <a16:creationId xmlns:a16="http://schemas.microsoft.com/office/drawing/2014/main" id="{2CB00CB0-39D5-4BFA-8E26-1E357C57F0A9}"/>
              </a:ext>
            </a:extLst>
          </p:cNvPr>
          <p:cNvGrpSpPr/>
          <p:nvPr/>
        </p:nvGrpSpPr>
        <p:grpSpPr>
          <a:xfrm>
            <a:off x="156140" y="3667539"/>
            <a:ext cx="11931522" cy="1641061"/>
            <a:chOff x="156140" y="3667539"/>
            <a:chExt cx="11931522" cy="1641061"/>
          </a:xfrm>
        </p:grpSpPr>
        <p:grpSp>
          <p:nvGrpSpPr>
            <p:cNvPr id="115" name="Группа 114">
              <a:extLst>
                <a:ext uri="{FF2B5EF4-FFF2-40B4-BE49-F238E27FC236}">
                  <a16:creationId xmlns:a16="http://schemas.microsoft.com/office/drawing/2014/main" id="{429EFAF6-F8BA-4BBF-B020-3A45109AE454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152" name="Прямоугольник 151">
                <a:extLst>
                  <a:ext uri="{FF2B5EF4-FFF2-40B4-BE49-F238E27FC236}">
                    <a16:creationId xmlns:a16="http://schemas.microsoft.com/office/drawing/2014/main" id="{71D75890-69EA-4508-B79D-4B3D3B417930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3" name="Прямоугольник 152">
                <a:extLst>
                  <a:ext uri="{FF2B5EF4-FFF2-40B4-BE49-F238E27FC236}">
                    <a16:creationId xmlns:a16="http://schemas.microsoft.com/office/drawing/2014/main" id="{CCD90930-AFB5-4F24-AD46-D30DF68C1F99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4" name="Прямоугольник 153">
                <a:extLst>
                  <a:ext uri="{FF2B5EF4-FFF2-40B4-BE49-F238E27FC236}">
                    <a16:creationId xmlns:a16="http://schemas.microsoft.com/office/drawing/2014/main" id="{6CB499D1-B3CE-4E93-881B-678602D0648F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5" name="Прямоугольник 154">
                <a:extLst>
                  <a:ext uri="{FF2B5EF4-FFF2-40B4-BE49-F238E27FC236}">
                    <a16:creationId xmlns:a16="http://schemas.microsoft.com/office/drawing/2014/main" id="{0B02A489-9621-4207-93DC-926C4B47DFF1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6" name="Прямоугольник 155">
                <a:extLst>
                  <a:ext uri="{FF2B5EF4-FFF2-40B4-BE49-F238E27FC236}">
                    <a16:creationId xmlns:a16="http://schemas.microsoft.com/office/drawing/2014/main" id="{8C94F077-FF30-4541-A99E-256B33FE4152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7" name="Прямоугольник 156">
                <a:extLst>
                  <a:ext uri="{FF2B5EF4-FFF2-40B4-BE49-F238E27FC236}">
                    <a16:creationId xmlns:a16="http://schemas.microsoft.com/office/drawing/2014/main" id="{3780A64D-DFA6-42B1-A38A-E19B6F30FF31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8" name="Прямоугольник 157">
                <a:extLst>
                  <a:ext uri="{FF2B5EF4-FFF2-40B4-BE49-F238E27FC236}">
                    <a16:creationId xmlns:a16="http://schemas.microsoft.com/office/drawing/2014/main" id="{4969480A-D34A-4586-B740-DD7913238C99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59" name="Прямоугольник 158">
                <a:extLst>
                  <a:ext uri="{FF2B5EF4-FFF2-40B4-BE49-F238E27FC236}">
                    <a16:creationId xmlns:a16="http://schemas.microsoft.com/office/drawing/2014/main" id="{74861463-C31B-4234-A428-04C8A5660962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0" name="Прямоугольник 159">
                <a:extLst>
                  <a:ext uri="{FF2B5EF4-FFF2-40B4-BE49-F238E27FC236}">
                    <a16:creationId xmlns:a16="http://schemas.microsoft.com/office/drawing/2014/main" id="{A4BAA4BB-456B-4764-951C-78268AA9EF3A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1" name="Прямоугольник 160">
                <a:extLst>
                  <a:ext uri="{FF2B5EF4-FFF2-40B4-BE49-F238E27FC236}">
                    <a16:creationId xmlns:a16="http://schemas.microsoft.com/office/drawing/2014/main" id="{7916298A-6376-4BD7-9AD8-F53102830D02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2" name="Прямоугольник 161">
                <a:extLst>
                  <a:ext uri="{FF2B5EF4-FFF2-40B4-BE49-F238E27FC236}">
                    <a16:creationId xmlns:a16="http://schemas.microsoft.com/office/drawing/2014/main" id="{6B2BA547-CC60-4119-9EF1-9ACF6E2BB882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3" name="Прямоугольник 162">
                <a:extLst>
                  <a:ext uri="{FF2B5EF4-FFF2-40B4-BE49-F238E27FC236}">
                    <a16:creationId xmlns:a16="http://schemas.microsoft.com/office/drawing/2014/main" id="{CBA44CB2-6778-4E92-B910-F81644D5BC31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4" name="Прямоугольник 163">
                <a:extLst>
                  <a:ext uri="{FF2B5EF4-FFF2-40B4-BE49-F238E27FC236}">
                    <a16:creationId xmlns:a16="http://schemas.microsoft.com/office/drawing/2014/main" id="{A3CBA18F-811A-429C-93B8-9151A7FB0534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5" name="Прямоугольник 164">
                <a:extLst>
                  <a:ext uri="{FF2B5EF4-FFF2-40B4-BE49-F238E27FC236}">
                    <a16:creationId xmlns:a16="http://schemas.microsoft.com/office/drawing/2014/main" id="{CB88B3CD-7344-48A7-9487-382D9A7C7EED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6" name="Прямоугольник 165">
                <a:extLst>
                  <a:ext uri="{FF2B5EF4-FFF2-40B4-BE49-F238E27FC236}">
                    <a16:creationId xmlns:a16="http://schemas.microsoft.com/office/drawing/2014/main" id="{AE9320B7-E486-4382-9286-00970BE8DE3E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7" name="Прямоугольник 166">
                <a:extLst>
                  <a:ext uri="{FF2B5EF4-FFF2-40B4-BE49-F238E27FC236}">
                    <a16:creationId xmlns:a16="http://schemas.microsoft.com/office/drawing/2014/main" id="{4D3DE9C6-995C-4C7F-9561-B710AC32E598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8" name="Прямоугольник 167">
                <a:extLst>
                  <a:ext uri="{FF2B5EF4-FFF2-40B4-BE49-F238E27FC236}">
                    <a16:creationId xmlns:a16="http://schemas.microsoft.com/office/drawing/2014/main" id="{F839594B-B451-4D48-819C-67B2113CD9FB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69" name="Прямоугольник 168">
                <a:extLst>
                  <a:ext uri="{FF2B5EF4-FFF2-40B4-BE49-F238E27FC236}">
                    <a16:creationId xmlns:a16="http://schemas.microsoft.com/office/drawing/2014/main" id="{F3EAE9FE-8611-4A49-A5E0-844C87484374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0" name="Прямоугольник 169">
                <a:extLst>
                  <a:ext uri="{FF2B5EF4-FFF2-40B4-BE49-F238E27FC236}">
                    <a16:creationId xmlns:a16="http://schemas.microsoft.com/office/drawing/2014/main" id="{18178019-D571-4461-9B00-5ECAEA67A567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1" name="Прямоугольник 170">
                <a:extLst>
                  <a:ext uri="{FF2B5EF4-FFF2-40B4-BE49-F238E27FC236}">
                    <a16:creationId xmlns:a16="http://schemas.microsoft.com/office/drawing/2014/main" id="{3AE64931-9451-474B-89E1-8A483557D320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2" name="Прямоугольник 171">
                <a:extLst>
                  <a:ext uri="{FF2B5EF4-FFF2-40B4-BE49-F238E27FC236}">
                    <a16:creationId xmlns:a16="http://schemas.microsoft.com/office/drawing/2014/main" id="{FC8168E6-846C-433E-AE2B-9C6422E81E37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3" name="Прямоугольник 172">
                <a:extLst>
                  <a:ext uri="{FF2B5EF4-FFF2-40B4-BE49-F238E27FC236}">
                    <a16:creationId xmlns:a16="http://schemas.microsoft.com/office/drawing/2014/main" id="{AF50F676-7385-4D2B-BA4C-42E576E51719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5" name="Прямоугольник 174">
                <a:extLst>
                  <a:ext uri="{FF2B5EF4-FFF2-40B4-BE49-F238E27FC236}">
                    <a16:creationId xmlns:a16="http://schemas.microsoft.com/office/drawing/2014/main" id="{A6045C29-1795-4998-858B-953D68514D49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6" name="Прямоугольник 175">
                <a:extLst>
                  <a:ext uri="{FF2B5EF4-FFF2-40B4-BE49-F238E27FC236}">
                    <a16:creationId xmlns:a16="http://schemas.microsoft.com/office/drawing/2014/main" id="{7B444916-CE8B-42B4-A01F-FB7BFF851BDA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7" name="Прямоугольник 176">
                <a:extLst>
                  <a:ext uri="{FF2B5EF4-FFF2-40B4-BE49-F238E27FC236}">
                    <a16:creationId xmlns:a16="http://schemas.microsoft.com/office/drawing/2014/main" id="{FE229581-4F58-4345-8345-139DC32D3DA3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8" name="Прямоугольник 177">
                <a:extLst>
                  <a:ext uri="{FF2B5EF4-FFF2-40B4-BE49-F238E27FC236}">
                    <a16:creationId xmlns:a16="http://schemas.microsoft.com/office/drawing/2014/main" id="{569B75F4-6E75-440A-8962-36A30896E1C2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9" name="Прямоугольник 178">
                <a:extLst>
                  <a:ext uri="{FF2B5EF4-FFF2-40B4-BE49-F238E27FC236}">
                    <a16:creationId xmlns:a16="http://schemas.microsoft.com/office/drawing/2014/main" id="{54EE6D91-7431-44C5-B988-A63D7ED6BAD6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0" name="Прямоугольник 179">
                <a:extLst>
                  <a:ext uri="{FF2B5EF4-FFF2-40B4-BE49-F238E27FC236}">
                    <a16:creationId xmlns:a16="http://schemas.microsoft.com/office/drawing/2014/main" id="{04496C54-196E-489B-A5D6-3B167A6A2997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1" name="Прямоугольник 180">
                <a:extLst>
                  <a:ext uri="{FF2B5EF4-FFF2-40B4-BE49-F238E27FC236}">
                    <a16:creationId xmlns:a16="http://schemas.microsoft.com/office/drawing/2014/main" id="{ADBF7885-8F9F-4E40-85B3-C0544215F426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2" name="Прямоугольник 181">
                <a:extLst>
                  <a:ext uri="{FF2B5EF4-FFF2-40B4-BE49-F238E27FC236}">
                    <a16:creationId xmlns:a16="http://schemas.microsoft.com/office/drawing/2014/main" id="{71C0EC9D-7188-456F-9B2F-299D66B2B777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3" name="Прямоугольник 182">
                <a:extLst>
                  <a:ext uri="{FF2B5EF4-FFF2-40B4-BE49-F238E27FC236}">
                    <a16:creationId xmlns:a16="http://schemas.microsoft.com/office/drawing/2014/main" id="{53FDCAA0-1DBD-4B00-9585-22EB78B71D56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4" name="Прямоугольник 183">
                <a:extLst>
                  <a:ext uri="{FF2B5EF4-FFF2-40B4-BE49-F238E27FC236}">
                    <a16:creationId xmlns:a16="http://schemas.microsoft.com/office/drawing/2014/main" id="{C25C9C19-278E-4E98-B2B5-A7490BEE37AF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5" name="Прямоугольник 184">
                <a:extLst>
                  <a:ext uri="{FF2B5EF4-FFF2-40B4-BE49-F238E27FC236}">
                    <a16:creationId xmlns:a16="http://schemas.microsoft.com/office/drawing/2014/main" id="{CF5C236C-4F62-4FD8-A70D-46DDB05D2DBB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6" name="Прямоугольник 185">
                <a:extLst>
                  <a:ext uri="{FF2B5EF4-FFF2-40B4-BE49-F238E27FC236}">
                    <a16:creationId xmlns:a16="http://schemas.microsoft.com/office/drawing/2014/main" id="{3D2A452C-3404-40DE-83E5-EB09CA152180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7" name="Прямоугольник 186">
                <a:extLst>
                  <a:ext uri="{FF2B5EF4-FFF2-40B4-BE49-F238E27FC236}">
                    <a16:creationId xmlns:a16="http://schemas.microsoft.com/office/drawing/2014/main" id="{4246DBE1-BB9D-46D7-A723-A3599FA6552C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8" name="Прямоугольник 187">
                <a:extLst>
                  <a:ext uri="{FF2B5EF4-FFF2-40B4-BE49-F238E27FC236}">
                    <a16:creationId xmlns:a16="http://schemas.microsoft.com/office/drawing/2014/main" id="{CB4F20C5-74B0-447B-911D-7DECB459A3AE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89" name="Прямоугольник 188">
                <a:extLst>
                  <a:ext uri="{FF2B5EF4-FFF2-40B4-BE49-F238E27FC236}">
                    <a16:creationId xmlns:a16="http://schemas.microsoft.com/office/drawing/2014/main" id="{69F63159-A201-47F7-AD10-4FEC19936C54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0" name="Прямоугольник 189">
                <a:extLst>
                  <a:ext uri="{FF2B5EF4-FFF2-40B4-BE49-F238E27FC236}">
                    <a16:creationId xmlns:a16="http://schemas.microsoft.com/office/drawing/2014/main" id="{456361B8-3FC4-4DA1-8980-6E954109DEFC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1" name="Прямоугольник 190">
                <a:extLst>
                  <a:ext uri="{FF2B5EF4-FFF2-40B4-BE49-F238E27FC236}">
                    <a16:creationId xmlns:a16="http://schemas.microsoft.com/office/drawing/2014/main" id="{319CD944-3652-4795-BE90-1E93CD3CB671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2" name="Прямоугольник 191">
                <a:extLst>
                  <a:ext uri="{FF2B5EF4-FFF2-40B4-BE49-F238E27FC236}">
                    <a16:creationId xmlns:a16="http://schemas.microsoft.com/office/drawing/2014/main" id="{595DE770-8410-4D11-BE2A-35C570F9C868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3" name="Прямоугольник 192">
                <a:extLst>
                  <a:ext uri="{FF2B5EF4-FFF2-40B4-BE49-F238E27FC236}">
                    <a16:creationId xmlns:a16="http://schemas.microsoft.com/office/drawing/2014/main" id="{A3ABB3DE-2309-458D-A648-F9E8C7BC695A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4" name="Прямоугольник 193">
                <a:extLst>
                  <a:ext uri="{FF2B5EF4-FFF2-40B4-BE49-F238E27FC236}">
                    <a16:creationId xmlns:a16="http://schemas.microsoft.com/office/drawing/2014/main" id="{F034D39D-5ABE-4BF2-A34A-15E4FA2E529D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5" name="Прямоугольник 194">
                <a:extLst>
                  <a:ext uri="{FF2B5EF4-FFF2-40B4-BE49-F238E27FC236}">
                    <a16:creationId xmlns:a16="http://schemas.microsoft.com/office/drawing/2014/main" id="{0DEA368C-B884-4949-A265-C70A874EBD1E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6" name="Прямоугольник 195">
                <a:extLst>
                  <a:ext uri="{FF2B5EF4-FFF2-40B4-BE49-F238E27FC236}">
                    <a16:creationId xmlns:a16="http://schemas.microsoft.com/office/drawing/2014/main" id="{CC6D3508-13AC-4965-96CE-ECC1D494241B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7" name="Прямоугольник 196">
                <a:extLst>
                  <a:ext uri="{FF2B5EF4-FFF2-40B4-BE49-F238E27FC236}">
                    <a16:creationId xmlns:a16="http://schemas.microsoft.com/office/drawing/2014/main" id="{3B98D80D-7FD6-48D0-94F1-E27E057E6CC7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8" name="Прямоугольник 197">
                <a:extLst>
                  <a:ext uri="{FF2B5EF4-FFF2-40B4-BE49-F238E27FC236}">
                    <a16:creationId xmlns:a16="http://schemas.microsoft.com/office/drawing/2014/main" id="{A360D2CD-8E96-489C-8B34-CD6EDBCE9C44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99" name="Прямоугольник 198">
                <a:extLst>
                  <a:ext uri="{FF2B5EF4-FFF2-40B4-BE49-F238E27FC236}">
                    <a16:creationId xmlns:a16="http://schemas.microsoft.com/office/drawing/2014/main" id="{D901E170-2175-468E-9846-B2DE88EEBD00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00" name="Прямоугольник 199">
                <a:extLst>
                  <a:ext uri="{FF2B5EF4-FFF2-40B4-BE49-F238E27FC236}">
                    <a16:creationId xmlns:a16="http://schemas.microsoft.com/office/drawing/2014/main" id="{61D61FB0-38AA-4B09-8560-D9707B8508B2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01" name="Прямоугольник 200">
                <a:extLst>
                  <a:ext uri="{FF2B5EF4-FFF2-40B4-BE49-F238E27FC236}">
                    <a16:creationId xmlns:a16="http://schemas.microsoft.com/office/drawing/2014/main" id="{6104FF3C-7F8C-4124-A185-202BC9297354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02" name="Прямоугольник 201">
                <a:extLst>
                  <a:ext uri="{FF2B5EF4-FFF2-40B4-BE49-F238E27FC236}">
                    <a16:creationId xmlns:a16="http://schemas.microsoft.com/office/drawing/2014/main" id="{16B71D0A-6922-4CEC-ACF1-14F32DFB4DB5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03" name="Прямоугольник 202">
                <a:extLst>
                  <a:ext uri="{FF2B5EF4-FFF2-40B4-BE49-F238E27FC236}">
                    <a16:creationId xmlns:a16="http://schemas.microsoft.com/office/drawing/2014/main" id="{5A4AA656-F73A-485F-9449-AD2D19117831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174" name="Прямоугольник 173">
                <a:extLst>
                  <a:ext uri="{FF2B5EF4-FFF2-40B4-BE49-F238E27FC236}">
                    <a16:creationId xmlns:a16="http://schemas.microsoft.com/office/drawing/2014/main" id="{D4A3F998-318B-4DC2-8C9E-9C79BFE6CD8E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</p:grpSp>
        <p:sp>
          <p:nvSpPr>
            <p:cNvPr id="116" name="Прямоугольник 115">
              <a:extLst>
                <a:ext uri="{FF2B5EF4-FFF2-40B4-BE49-F238E27FC236}">
                  <a16:creationId xmlns:a16="http://schemas.microsoft.com/office/drawing/2014/main" id="{75F7E776-6E5D-4EE0-BE74-8818F7ACDB95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7" name="Прямоугольник 116">
              <a:extLst>
                <a:ext uri="{FF2B5EF4-FFF2-40B4-BE49-F238E27FC236}">
                  <a16:creationId xmlns:a16="http://schemas.microsoft.com/office/drawing/2014/main" id="{84976AF5-D454-4D68-8AE5-F5EEF5F3E67C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8" name="Прямоугольник 117">
              <a:extLst>
                <a:ext uri="{FF2B5EF4-FFF2-40B4-BE49-F238E27FC236}">
                  <a16:creationId xmlns:a16="http://schemas.microsoft.com/office/drawing/2014/main" id="{3A1ECF76-E176-424A-BEA6-43720B3F0E15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9" name="Прямоугольник 118">
              <a:extLst>
                <a:ext uri="{FF2B5EF4-FFF2-40B4-BE49-F238E27FC236}">
                  <a16:creationId xmlns:a16="http://schemas.microsoft.com/office/drawing/2014/main" id="{0CFBBE6B-264D-4DA2-AAB9-7A3D1DCBDB7F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0" name="Прямоугольник 119">
              <a:extLst>
                <a:ext uri="{FF2B5EF4-FFF2-40B4-BE49-F238E27FC236}">
                  <a16:creationId xmlns:a16="http://schemas.microsoft.com/office/drawing/2014/main" id="{73F0A242-339C-4FB9-ACDA-7B7A825EE9A8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1" name="Прямоугольник 120">
              <a:extLst>
                <a:ext uri="{FF2B5EF4-FFF2-40B4-BE49-F238E27FC236}">
                  <a16:creationId xmlns:a16="http://schemas.microsoft.com/office/drawing/2014/main" id="{9A6779DF-F58F-4A86-A5BD-AEB83C42192B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2" name="Прямоугольник 121">
              <a:extLst>
                <a:ext uri="{FF2B5EF4-FFF2-40B4-BE49-F238E27FC236}">
                  <a16:creationId xmlns:a16="http://schemas.microsoft.com/office/drawing/2014/main" id="{5306F614-6F4A-4828-A98F-21EF86B041D4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3" name="Прямоугольник 122">
              <a:extLst>
                <a:ext uri="{FF2B5EF4-FFF2-40B4-BE49-F238E27FC236}">
                  <a16:creationId xmlns:a16="http://schemas.microsoft.com/office/drawing/2014/main" id="{55E44274-932A-4413-B9C8-10FB2F408C98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4" name="Прямоугольник 123">
              <a:extLst>
                <a:ext uri="{FF2B5EF4-FFF2-40B4-BE49-F238E27FC236}">
                  <a16:creationId xmlns:a16="http://schemas.microsoft.com/office/drawing/2014/main" id="{AC9E13A5-8D3C-470B-A9E4-E82EA23F2919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5" name="Прямоугольник 124">
              <a:extLst>
                <a:ext uri="{FF2B5EF4-FFF2-40B4-BE49-F238E27FC236}">
                  <a16:creationId xmlns:a16="http://schemas.microsoft.com/office/drawing/2014/main" id="{272AC865-6EA6-4CEA-9491-44EE492802D3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6" name="Прямоугольник 125">
              <a:extLst>
                <a:ext uri="{FF2B5EF4-FFF2-40B4-BE49-F238E27FC236}">
                  <a16:creationId xmlns:a16="http://schemas.microsoft.com/office/drawing/2014/main" id="{6A6BCBE0-936B-4D37-AE55-14FD04562BD3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7" name="Прямоугольник 126">
              <a:extLst>
                <a:ext uri="{FF2B5EF4-FFF2-40B4-BE49-F238E27FC236}">
                  <a16:creationId xmlns:a16="http://schemas.microsoft.com/office/drawing/2014/main" id="{46CDA230-7995-4492-A010-85FA70833D97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8" name="Прямоугольник 127">
              <a:extLst>
                <a:ext uri="{FF2B5EF4-FFF2-40B4-BE49-F238E27FC236}">
                  <a16:creationId xmlns:a16="http://schemas.microsoft.com/office/drawing/2014/main" id="{7F7B2B79-6B9D-4092-BD85-EE6A46CFC88B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9" name="Прямоугольник 128">
              <a:extLst>
                <a:ext uri="{FF2B5EF4-FFF2-40B4-BE49-F238E27FC236}">
                  <a16:creationId xmlns:a16="http://schemas.microsoft.com/office/drawing/2014/main" id="{501E1BEE-883B-42FE-B163-5BEC60DB9C67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0" name="Прямоугольник 129">
              <a:extLst>
                <a:ext uri="{FF2B5EF4-FFF2-40B4-BE49-F238E27FC236}">
                  <a16:creationId xmlns:a16="http://schemas.microsoft.com/office/drawing/2014/main" id="{4B8804A9-78C3-4938-997B-85849F6EA7EF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1" name="Прямоугольник 130">
              <a:extLst>
                <a:ext uri="{FF2B5EF4-FFF2-40B4-BE49-F238E27FC236}">
                  <a16:creationId xmlns:a16="http://schemas.microsoft.com/office/drawing/2014/main" id="{DB052EE9-3354-45FD-A78A-6BF8C8449A6C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2" name="Прямоугольник 131">
              <a:extLst>
                <a:ext uri="{FF2B5EF4-FFF2-40B4-BE49-F238E27FC236}">
                  <a16:creationId xmlns:a16="http://schemas.microsoft.com/office/drawing/2014/main" id="{D28DBBCB-9AD0-443C-A957-189D2C244F83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133" name="Прямоугольник 132">
              <a:extLst>
                <a:ext uri="{FF2B5EF4-FFF2-40B4-BE49-F238E27FC236}">
                  <a16:creationId xmlns:a16="http://schemas.microsoft.com/office/drawing/2014/main" id="{6E02E395-31DA-46DF-8BE4-AD65425CBD0C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4" name="Прямоугольник 133">
              <a:extLst>
                <a:ext uri="{FF2B5EF4-FFF2-40B4-BE49-F238E27FC236}">
                  <a16:creationId xmlns:a16="http://schemas.microsoft.com/office/drawing/2014/main" id="{DA30A12B-02B7-4755-B897-709A0328FCA3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5" name="Прямоугольник 134">
              <a:extLst>
                <a:ext uri="{FF2B5EF4-FFF2-40B4-BE49-F238E27FC236}">
                  <a16:creationId xmlns:a16="http://schemas.microsoft.com/office/drawing/2014/main" id="{49712E73-E9EC-4D2D-B87E-DCED718A9811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6" name="Прямоугольник 135">
              <a:extLst>
                <a:ext uri="{FF2B5EF4-FFF2-40B4-BE49-F238E27FC236}">
                  <a16:creationId xmlns:a16="http://schemas.microsoft.com/office/drawing/2014/main" id="{F9F359AF-41EF-40E8-B575-62482017C7C3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7" name="Прямоугольник 136">
              <a:extLst>
                <a:ext uri="{FF2B5EF4-FFF2-40B4-BE49-F238E27FC236}">
                  <a16:creationId xmlns:a16="http://schemas.microsoft.com/office/drawing/2014/main" id="{DA90B137-582D-4DA7-BADB-3CEE3C4DDEE3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8" name="Прямоугольник 137">
              <a:extLst>
                <a:ext uri="{FF2B5EF4-FFF2-40B4-BE49-F238E27FC236}">
                  <a16:creationId xmlns:a16="http://schemas.microsoft.com/office/drawing/2014/main" id="{67B0308D-485A-45F1-A213-55F5145D59E5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9" name="Прямоугольник 138">
              <a:extLst>
                <a:ext uri="{FF2B5EF4-FFF2-40B4-BE49-F238E27FC236}">
                  <a16:creationId xmlns:a16="http://schemas.microsoft.com/office/drawing/2014/main" id="{6264D688-A43E-4003-886B-9E8E133393E8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0" name="Прямоугольник 139">
              <a:extLst>
                <a:ext uri="{FF2B5EF4-FFF2-40B4-BE49-F238E27FC236}">
                  <a16:creationId xmlns:a16="http://schemas.microsoft.com/office/drawing/2014/main" id="{D8C30637-E843-4914-9658-7DB7310DDB15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1" name="Прямоугольник 140">
              <a:extLst>
                <a:ext uri="{FF2B5EF4-FFF2-40B4-BE49-F238E27FC236}">
                  <a16:creationId xmlns:a16="http://schemas.microsoft.com/office/drawing/2014/main" id="{C063C562-B7B6-4A67-AE0D-5F3ABED61544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2" name="Прямоугольник 141">
              <a:extLst>
                <a:ext uri="{FF2B5EF4-FFF2-40B4-BE49-F238E27FC236}">
                  <a16:creationId xmlns:a16="http://schemas.microsoft.com/office/drawing/2014/main" id="{25797F18-E272-43BF-8E6E-A71665C6E8A8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3" name="Прямоугольник 142">
              <a:extLst>
                <a:ext uri="{FF2B5EF4-FFF2-40B4-BE49-F238E27FC236}">
                  <a16:creationId xmlns:a16="http://schemas.microsoft.com/office/drawing/2014/main" id="{ADF1188A-4D24-482F-A77F-1B57E0488638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4" name="Прямоугольник 143">
              <a:extLst>
                <a:ext uri="{FF2B5EF4-FFF2-40B4-BE49-F238E27FC236}">
                  <a16:creationId xmlns:a16="http://schemas.microsoft.com/office/drawing/2014/main" id="{D537D314-EC41-470A-A8DD-1F16BB629408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5" name="Прямоугольник 144">
              <a:extLst>
                <a:ext uri="{FF2B5EF4-FFF2-40B4-BE49-F238E27FC236}">
                  <a16:creationId xmlns:a16="http://schemas.microsoft.com/office/drawing/2014/main" id="{2276CFBB-2D09-4975-B9C2-88CB8B3A1CC6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6" name="Прямоугольник 145">
              <a:extLst>
                <a:ext uri="{FF2B5EF4-FFF2-40B4-BE49-F238E27FC236}">
                  <a16:creationId xmlns:a16="http://schemas.microsoft.com/office/drawing/2014/main" id="{2E8C854F-D6B8-4F77-B9AE-09D45A90B874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7" name="Прямоугольник 146">
              <a:extLst>
                <a:ext uri="{FF2B5EF4-FFF2-40B4-BE49-F238E27FC236}">
                  <a16:creationId xmlns:a16="http://schemas.microsoft.com/office/drawing/2014/main" id="{5FCC3E52-2000-442E-A3D4-AB4FAF6FE7DF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8" name="Прямоугольник 147">
              <a:extLst>
                <a:ext uri="{FF2B5EF4-FFF2-40B4-BE49-F238E27FC236}">
                  <a16:creationId xmlns:a16="http://schemas.microsoft.com/office/drawing/2014/main" id="{3003DFD7-A4E5-4E87-BDBE-427FEF53A3B2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9" name="Прямоугольник 148">
              <a:extLst>
                <a:ext uri="{FF2B5EF4-FFF2-40B4-BE49-F238E27FC236}">
                  <a16:creationId xmlns:a16="http://schemas.microsoft.com/office/drawing/2014/main" id="{D1466EFC-119B-4D47-811E-EF2EBC121B04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0" name="Прямоугольник 149">
              <a:extLst>
                <a:ext uri="{FF2B5EF4-FFF2-40B4-BE49-F238E27FC236}">
                  <a16:creationId xmlns:a16="http://schemas.microsoft.com/office/drawing/2014/main" id="{E5F48881-8261-43AB-9D31-FBA0B6F8B01B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1" name="Прямоугольник 150">
              <a:extLst>
                <a:ext uri="{FF2B5EF4-FFF2-40B4-BE49-F238E27FC236}">
                  <a16:creationId xmlns:a16="http://schemas.microsoft.com/office/drawing/2014/main" id="{16E3F4EB-0745-46B7-9D1B-4CA583707213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04" name="Прямоугольник: скругленные углы 203">
            <a:extLst>
              <a:ext uri="{FF2B5EF4-FFF2-40B4-BE49-F238E27FC236}">
                <a16:creationId xmlns:a16="http://schemas.microsoft.com/office/drawing/2014/main" id="{7AD67861-2EA7-44F0-B4AE-9DFF5B4A58E2}"/>
              </a:ext>
            </a:extLst>
          </p:cNvPr>
          <p:cNvSpPr/>
          <p:nvPr/>
        </p:nvSpPr>
        <p:spPr>
          <a:xfrm>
            <a:off x="272423" y="5441144"/>
            <a:ext cx="3659299" cy="1123712"/>
          </a:xfrm>
          <a:prstGeom prst="roundRect">
            <a:avLst/>
          </a:prstGeom>
          <a:solidFill>
            <a:schemeClr val="accent2">
              <a:lumMod val="40000"/>
              <a:lumOff val="60000"/>
            </a:schemeClr>
          </a:solidFill>
          <a:ln w="57150">
            <a:solidFill>
              <a:schemeClr val="accent2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2">
                    <a:lumMod val="50000"/>
                  </a:schemeClr>
                </a:solidFill>
              </a:rPr>
              <a:t>Нижній регістр – для відтворення суворості та грізності (товсті звуки)</a:t>
            </a:r>
          </a:p>
        </p:txBody>
      </p:sp>
      <p:grpSp>
        <p:nvGrpSpPr>
          <p:cNvPr id="205" name="Группа 204">
            <a:extLst>
              <a:ext uri="{FF2B5EF4-FFF2-40B4-BE49-F238E27FC236}">
                <a16:creationId xmlns:a16="http://schemas.microsoft.com/office/drawing/2014/main" id="{D0DDF27E-C23D-4383-BC2C-D55CF6C8AAA6}"/>
              </a:ext>
            </a:extLst>
          </p:cNvPr>
          <p:cNvGrpSpPr/>
          <p:nvPr/>
        </p:nvGrpSpPr>
        <p:grpSpPr>
          <a:xfrm>
            <a:off x="156140" y="3658221"/>
            <a:ext cx="11931522" cy="1641061"/>
            <a:chOff x="156140" y="3667539"/>
            <a:chExt cx="11931522" cy="1641061"/>
          </a:xfrm>
        </p:grpSpPr>
        <p:grpSp>
          <p:nvGrpSpPr>
            <p:cNvPr id="206" name="Группа 205">
              <a:extLst>
                <a:ext uri="{FF2B5EF4-FFF2-40B4-BE49-F238E27FC236}">
                  <a16:creationId xmlns:a16="http://schemas.microsoft.com/office/drawing/2014/main" id="{E8AA479E-C80A-4A70-9DCA-B660F0F94A8C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243" name="Прямоугольник 242">
                <a:extLst>
                  <a:ext uri="{FF2B5EF4-FFF2-40B4-BE49-F238E27FC236}">
                    <a16:creationId xmlns:a16="http://schemas.microsoft.com/office/drawing/2014/main" id="{09355C78-0DAE-439D-8D43-0F44E280F913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4" name="Прямоугольник 243">
                <a:extLst>
                  <a:ext uri="{FF2B5EF4-FFF2-40B4-BE49-F238E27FC236}">
                    <a16:creationId xmlns:a16="http://schemas.microsoft.com/office/drawing/2014/main" id="{E680479D-2504-447B-B392-CFCF23032710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5" name="Прямоугольник 244">
                <a:extLst>
                  <a:ext uri="{FF2B5EF4-FFF2-40B4-BE49-F238E27FC236}">
                    <a16:creationId xmlns:a16="http://schemas.microsoft.com/office/drawing/2014/main" id="{042E8116-82D4-40CC-9BB8-6276DD9D0858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6" name="Прямоугольник 245">
                <a:extLst>
                  <a:ext uri="{FF2B5EF4-FFF2-40B4-BE49-F238E27FC236}">
                    <a16:creationId xmlns:a16="http://schemas.microsoft.com/office/drawing/2014/main" id="{D2E7DC7B-8343-416F-AB4F-931A51F73345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7" name="Прямоугольник 246">
                <a:extLst>
                  <a:ext uri="{FF2B5EF4-FFF2-40B4-BE49-F238E27FC236}">
                    <a16:creationId xmlns:a16="http://schemas.microsoft.com/office/drawing/2014/main" id="{E2FBB79D-44AB-4167-9334-BC0A30DED267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8" name="Прямоугольник 247">
                <a:extLst>
                  <a:ext uri="{FF2B5EF4-FFF2-40B4-BE49-F238E27FC236}">
                    <a16:creationId xmlns:a16="http://schemas.microsoft.com/office/drawing/2014/main" id="{D95FB4D9-AE9A-4B8F-9E8F-B9AC76920EB8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49" name="Прямоугольник 248">
                <a:extLst>
                  <a:ext uri="{FF2B5EF4-FFF2-40B4-BE49-F238E27FC236}">
                    <a16:creationId xmlns:a16="http://schemas.microsoft.com/office/drawing/2014/main" id="{552FDA57-8A04-4D9F-BED6-E458044C6DCC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0" name="Прямоугольник 249">
                <a:extLst>
                  <a:ext uri="{FF2B5EF4-FFF2-40B4-BE49-F238E27FC236}">
                    <a16:creationId xmlns:a16="http://schemas.microsoft.com/office/drawing/2014/main" id="{FD63CD6B-F755-4135-92E0-8CD2530FFFD6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1" name="Прямоугольник 250">
                <a:extLst>
                  <a:ext uri="{FF2B5EF4-FFF2-40B4-BE49-F238E27FC236}">
                    <a16:creationId xmlns:a16="http://schemas.microsoft.com/office/drawing/2014/main" id="{CC377FAE-77B8-4707-8B5D-C7A3F38E7B04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2" name="Прямоугольник 251">
                <a:extLst>
                  <a:ext uri="{FF2B5EF4-FFF2-40B4-BE49-F238E27FC236}">
                    <a16:creationId xmlns:a16="http://schemas.microsoft.com/office/drawing/2014/main" id="{E908748A-A031-4930-99AD-65A9D5D06952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3" name="Прямоугольник 252">
                <a:extLst>
                  <a:ext uri="{FF2B5EF4-FFF2-40B4-BE49-F238E27FC236}">
                    <a16:creationId xmlns:a16="http://schemas.microsoft.com/office/drawing/2014/main" id="{A24A98C3-452D-4995-9FF8-195DE61C74EB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4" name="Прямоугольник 253">
                <a:extLst>
                  <a:ext uri="{FF2B5EF4-FFF2-40B4-BE49-F238E27FC236}">
                    <a16:creationId xmlns:a16="http://schemas.microsoft.com/office/drawing/2014/main" id="{3620FFEF-31C5-4970-AB4B-ACCBB4F98CB2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5" name="Прямоугольник 254">
                <a:extLst>
                  <a:ext uri="{FF2B5EF4-FFF2-40B4-BE49-F238E27FC236}">
                    <a16:creationId xmlns:a16="http://schemas.microsoft.com/office/drawing/2014/main" id="{D43F7D85-8D7E-42FD-A185-F51C914A2771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6" name="Прямоугольник 255">
                <a:extLst>
                  <a:ext uri="{FF2B5EF4-FFF2-40B4-BE49-F238E27FC236}">
                    <a16:creationId xmlns:a16="http://schemas.microsoft.com/office/drawing/2014/main" id="{F606C181-E2A8-4100-96C8-1F4D3F3A9329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7" name="Прямоугольник 256">
                <a:extLst>
                  <a:ext uri="{FF2B5EF4-FFF2-40B4-BE49-F238E27FC236}">
                    <a16:creationId xmlns:a16="http://schemas.microsoft.com/office/drawing/2014/main" id="{31F04137-5125-4212-A62C-2FE5DAE25331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8" name="Прямоугольник 257">
                <a:extLst>
                  <a:ext uri="{FF2B5EF4-FFF2-40B4-BE49-F238E27FC236}">
                    <a16:creationId xmlns:a16="http://schemas.microsoft.com/office/drawing/2014/main" id="{05894D8B-5FDF-4700-BB6F-4BBF9C3E43DA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59" name="Прямоугольник 258">
                <a:extLst>
                  <a:ext uri="{FF2B5EF4-FFF2-40B4-BE49-F238E27FC236}">
                    <a16:creationId xmlns:a16="http://schemas.microsoft.com/office/drawing/2014/main" id="{69C5B205-141E-4075-A1B4-A569DADD19E7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0" name="Прямоугольник 259">
                <a:extLst>
                  <a:ext uri="{FF2B5EF4-FFF2-40B4-BE49-F238E27FC236}">
                    <a16:creationId xmlns:a16="http://schemas.microsoft.com/office/drawing/2014/main" id="{C6C22547-730B-46D3-8AB8-12C618C1C984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1" name="Прямоугольник 260">
                <a:extLst>
                  <a:ext uri="{FF2B5EF4-FFF2-40B4-BE49-F238E27FC236}">
                    <a16:creationId xmlns:a16="http://schemas.microsoft.com/office/drawing/2014/main" id="{D624F7D5-C534-40A7-BDBD-AF16A0794E55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2" name="Прямоугольник 261">
                <a:extLst>
                  <a:ext uri="{FF2B5EF4-FFF2-40B4-BE49-F238E27FC236}">
                    <a16:creationId xmlns:a16="http://schemas.microsoft.com/office/drawing/2014/main" id="{E49F432C-F754-4730-8527-E4B15497A897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3" name="Прямоугольник 262">
                <a:extLst>
                  <a:ext uri="{FF2B5EF4-FFF2-40B4-BE49-F238E27FC236}">
                    <a16:creationId xmlns:a16="http://schemas.microsoft.com/office/drawing/2014/main" id="{F8831936-A0F5-427A-B06D-B59F2B7C2244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4" name="Прямоугольник 263">
                <a:extLst>
                  <a:ext uri="{FF2B5EF4-FFF2-40B4-BE49-F238E27FC236}">
                    <a16:creationId xmlns:a16="http://schemas.microsoft.com/office/drawing/2014/main" id="{0B184D08-0C97-486B-A90E-88E1F97A5ECD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5" name="Прямоугольник 264">
                <a:extLst>
                  <a:ext uri="{FF2B5EF4-FFF2-40B4-BE49-F238E27FC236}">
                    <a16:creationId xmlns:a16="http://schemas.microsoft.com/office/drawing/2014/main" id="{4CF090EE-8BB3-4439-B62F-4836B0D51B9B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6" name="Прямоугольник 265">
                <a:extLst>
                  <a:ext uri="{FF2B5EF4-FFF2-40B4-BE49-F238E27FC236}">
                    <a16:creationId xmlns:a16="http://schemas.microsoft.com/office/drawing/2014/main" id="{4C831A5E-512A-4284-9844-4F5E6C366662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7" name="Прямоугольник 266">
                <a:extLst>
                  <a:ext uri="{FF2B5EF4-FFF2-40B4-BE49-F238E27FC236}">
                    <a16:creationId xmlns:a16="http://schemas.microsoft.com/office/drawing/2014/main" id="{76CAD811-D7F5-4086-A29A-D93397A691AE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8" name="Прямоугольник 267">
                <a:extLst>
                  <a:ext uri="{FF2B5EF4-FFF2-40B4-BE49-F238E27FC236}">
                    <a16:creationId xmlns:a16="http://schemas.microsoft.com/office/drawing/2014/main" id="{38AFAAA9-3137-4D07-97FA-10BFD0A446FA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69" name="Прямоугольник 268">
                <a:extLst>
                  <a:ext uri="{FF2B5EF4-FFF2-40B4-BE49-F238E27FC236}">
                    <a16:creationId xmlns:a16="http://schemas.microsoft.com/office/drawing/2014/main" id="{525DC7B4-498E-4767-9A15-AEA9EB56BD2C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0" name="Прямоугольник 269">
                <a:extLst>
                  <a:ext uri="{FF2B5EF4-FFF2-40B4-BE49-F238E27FC236}">
                    <a16:creationId xmlns:a16="http://schemas.microsoft.com/office/drawing/2014/main" id="{723F7F84-4A28-46EC-B04D-7E56DF4D8A37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1" name="Прямоугольник 270">
                <a:extLst>
                  <a:ext uri="{FF2B5EF4-FFF2-40B4-BE49-F238E27FC236}">
                    <a16:creationId xmlns:a16="http://schemas.microsoft.com/office/drawing/2014/main" id="{A1963C3A-AF69-4EDD-B0CF-3553579465AB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2" name="Прямоугольник 271">
                <a:extLst>
                  <a:ext uri="{FF2B5EF4-FFF2-40B4-BE49-F238E27FC236}">
                    <a16:creationId xmlns:a16="http://schemas.microsoft.com/office/drawing/2014/main" id="{FB161444-15BF-47AA-97FB-98782E20573C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3" name="Прямоугольник 272">
                <a:extLst>
                  <a:ext uri="{FF2B5EF4-FFF2-40B4-BE49-F238E27FC236}">
                    <a16:creationId xmlns:a16="http://schemas.microsoft.com/office/drawing/2014/main" id="{D57FB4DD-E885-4FF5-8910-2595BCCBE184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4" name="Прямоугольник 273">
                <a:extLst>
                  <a:ext uri="{FF2B5EF4-FFF2-40B4-BE49-F238E27FC236}">
                    <a16:creationId xmlns:a16="http://schemas.microsoft.com/office/drawing/2014/main" id="{2A5B8BD9-1659-47EA-9681-7AA45539CE97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5" name="Прямоугольник 274">
                <a:extLst>
                  <a:ext uri="{FF2B5EF4-FFF2-40B4-BE49-F238E27FC236}">
                    <a16:creationId xmlns:a16="http://schemas.microsoft.com/office/drawing/2014/main" id="{0BE95825-3DE2-4CF4-BF7A-24A3EDB89096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6" name="Прямоугольник 275">
                <a:extLst>
                  <a:ext uri="{FF2B5EF4-FFF2-40B4-BE49-F238E27FC236}">
                    <a16:creationId xmlns:a16="http://schemas.microsoft.com/office/drawing/2014/main" id="{77D68AD4-51CE-4781-9939-8075E28E51B2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7" name="Прямоугольник 276">
                <a:extLst>
                  <a:ext uri="{FF2B5EF4-FFF2-40B4-BE49-F238E27FC236}">
                    <a16:creationId xmlns:a16="http://schemas.microsoft.com/office/drawing/2014/main" id="{1FAC072B-8A02-49DD-9DF8-46FEEDE2BAEE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8" name="Прямоугольник 277">
                <a:extLst>
                  <a:ext uri="{FF2B5EF4-FFF2-40B4-BE49-F238E27FC236}">
                    <a16:creationId xmlns:a16="http://schemas.microsoft.com/office/drawing/2014/main" id="{CB8D649C-DA33-4AC0-BE18-F675BD3ABBF6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79" name="Прямоугольник 278">
                <a:extLst>
                  <a:ext uri="{FF2B5EF4-FFF2-40B4-BE49-F238E27FC236}">
                    <a16:creationId xmlns:a16="http://schemas.microsoft.com/office/drawing/2014/main" id="{18927A13-E750-4166-8022-FC612CAEB5D4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0" name="Прямоугольник 279">
                <a:extLst>
                  <a:ext uri="{FF2B5EF4-FFF2-40B4-BE49-F238E27FC236}">
                    <a16:creationId xmlns:a16="http://schemas.microsoft.com/office/drawing/2014/main" id="{B5F6F7EB-8969-4E62-974A-A1C8297767FB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1" name="Прямоугольник 280">
                <a:extLst>
                  <a:ext uri="{FF2B5EF4-FFF2-40B4-BE49-F238E27FC236}">
                    <a16:creationId xmlns:a16="http://schemas.microsoft.com/office/drawing/2014/main" id="{418A232F-DF91-4D57-8FA8-A316AB0124FC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2" name="Прямоугольник 281">
                <a:extLst>
                  <a:ext uri="{FF2B5EF4-FFF2-40B4-BE49-F238E27FC236}">
                    <a16:creationId xmlns:a16="http://schemas.microsoft.com/office/drawing/2014/main" id="{AFB348B6-E196-4947-8300-48539171316D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3" name="Прямоугольник 282">
                <a:extLst>
                  <a:ext uri="{FF2B5EF4-FFF2-40B4-BE49-F238E27FC236}">
                    <a16:creationId xmlns:a16="http://schemas.microsoft.com/office/drawing/2014/main" id="{57E67F70-F430-460A-858B-ABC2638FD2A4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4" name="Прямоугольник 283">
                <a:extLst>
                  <a:ext uri="{FF2B5EF4-FFF2-40B4-BE49-F238E27FC236}">
                    <a16:creationId xmlns:a16="http://schemas.microsoft.com/office/drawing/2014/main" id="{A46E85D1-E3CE-427C-995B-C516E818973F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5" name="Прямоугольник 284">
                <a:extLst>
                  <a:ext uri="{FF2B5EF4-FFF2-40B4-BE49-F238E27FC236}">
                    <a16:creationId xmlns:a16="http://schemas.microsoft.com/office/drawing/2014/main" id="{A04A3CD6-D011-4263-B8A0-34DAC964D7FF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6" name="Прямоугольник 285">
                <a:extLst>
                  <a:ext uri="{FF2B5EF4-FFF2-40B4-BE49-F238E27FC236}">
                    <a16:creationId xmlns:a16="http://schemas.microsoft.com/office/drawing/2014/main" id="{4B1053D2-0274-444E-97EC-9B984457960B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7" name="Прямоугольник 286">
                <a:extLst>
                  <a:ext uri="{FF2B5EF4-FFF2-40B4-BE49-F238E27FC236}">
                    <a16:creationId xmlns:a16="http://schemas.microsoft.com/office/drawing/2014/main" id="{6C06C3E6-1C20-4786-93E3-8DE6EA4D6F29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8" name="Прямоугольник 287">
                <a:extLst>
                  <a:ext uri="{FF2B5EF4-FFF2-40B4-BE49-F238E27FC236}">
                    <a16:creationId xmlns:a16="http://schemas.microsoft.com/office/drawing/2014/main" id="{069DF818-012D-437C-8E3B-DC09FEA24438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89" name="Прямоугольник 288">
                <a:extLst>
                  <a:ext uri="{FF2B5EF4-FFF2-40B4-BE49-F238E27FC236}">
                    <a16:creationId xmlns:a16="http://schemas.microsoft.com/office/drawing/2014/main" id="{32DBCB21-CEB5-4C30-8F83-35DD2FC49F24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0" name="Прямоугольник 289">
                <a:extLst>
                  <a:ext uri="{FF2B5EF4-FFF2-40B4-BE49-F238E27FC236}">
                    <a16:creationId xmlns:a16="http://schemas.microsoft.com/office/drawing/2014/main" id="{A452761E-A81D-4A09-9DFD-3CAF0DB37779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1" name="Прямоугольник 290">
                <a:extLst>
                  <a:ext uri="{FF2B5EF4-FFF2-40B4-BE49-F238E27FC236}">
                    <a16:creationId xmlns:a16="http://schemas.microsoft.com/office/drawing/2014/main" id="{7C25EFDF-CD93-4E1C-950A-28ED0B4D0E00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2" name="Прямоугольник 291">
                <a:extLst>
                  <a:ext uri="{FF2B5EF4-FFF2-40B4-BE49-F238E27FC236}">
                    <a16:creationId xmlns:a16="http://schemas.microsoft.com/office/drawing/2014/main" id="{DD19BB9D-61AE-470B-80DD-3CEDAD526684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3" name="Прямоугольник 292">
                <a:extLst>
                  <a:ext uri="{FF2B5EF4-FFF2-40B4-BE49-F238E27FC236}">
                    <a16:creationId xmlns:a16="http://schemas.microsoft.com/office/drawing/2014/main" id="{8C7C208A-D59A-4ACC-B03B-118DCE5F2AC5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6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294" name="Прямоугольник 293">
                <a:extLst>
                  <a:ext uri="{FF2B5EF4-FFF2-40B4-BE49-F238E27FC236}">
                    <a16:creationId xmlns:a16="http://schemas.microsoft.com/office/drawing/2014/main" id="{F9F0E773-5571-4AB4-974A-266A163DB6C6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accent2">
                    <a:lumMod val="50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</p:grpSp>
        <p:sp>
          <p:nvSpPr>
            <p:cNvPr id="207" name="Прямоугольник 206">
              <a:extLst>
                <a:ext uri="{FF2B5EF4-FFF2-40B4-BE49-F238E27FC236}">
                  <a16:creationId xmlns:a16="http://schemas.microsoft.com/office/drawing/2014/main" id="{CF97EAA2-7DAA-4974-85F5-EF792A2D3954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8" name="Прямоугольник 207">
              <a:extLst>
                <a:ext uri="{FF2B5EF4-FFF2-40B4-BE49-F238E27FC236}">
                  <a16:creationId xmlns:a16="http://schemas.microsoft.com/office/drawing/2014/main" id="{E174449B-CD04-4B53-9CE7-D2CBDB96D7D3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9" name="Прямоугольник 208">
              <a:extLst>
                <a:ext uri="{FF2B5EF4-FFF2-40B4-BE49-F238E27FC236}">
                  <a16:creationId xmlns:a16="http://schemas.microsoft.com/office/drawing/2014/main" id="{B59D52EE-1220-4065-AC49-C43359FF465B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0" name="Прямоугольник 209">
              <a:extLst>
                <a:ext uri="{FF2B5EF4-FFF2-40B4-BE49-F238E27FC236}">
                  <a16:creationId xmlns:a16="http://schemas.microsoft.com/office/drawing/2014/main" id="{EFB7F1F8-6A99-4FC7-9688-8EF0D142987A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1" name="Прямоугольник 210">
              <a:extLst>
                <a:ext uri="{FF2B5EF4-FFF2-40B4-BE49-F238E27FC236}">
                  <a16:creationId xmlns:a16="http://schemas.microsoft.com/office/drawing/2014/main" id="{23E20738-E649-4126-B122-C3D9ED96F0C7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2" name="Прямоугольник 211">
              <a:extLst>
                <a:ext uri="{FF2B5EF4-FFF2-40B4-BE49-F238E27FC236}">
                  <a16:creationId xmlns:a16="http://schemas.microsoft.com/office/drawing/2014/main" id="{8D2526B3-43C4-4AFE-8F4B-D7BD95EDC94B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3" name="Прямоугольник 212">
              <a:extLst>
                <a:ext uri="{FF2B5EF4-FFF2-40B4-BE49-F238E27FC236}">
                  <a16:creationId xmlns:a16="http://schemas.microsoft.com/office/drawing/2014/main" id="{3155D584-90AD-4A08-A036-D8F309D094B3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4" name="Прямоугольник 213">
              <a:extLst>
                <a:ext uri="{FF2B5EF4-FFF2-40B4-BE49-F238E27FC236}">
                  <a16:creationId xmlns:a16="http://schemas.microsoft.com/office/drawing/2014/main" id="{CCD13917-218A-4F8C-9A70-25275C5DB62C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5" name="Прямоугольник 214">
              <a:extLst>
                <a:ext uri="{FF2B5EF4-FFF2-40B4-BE49-F238E27FC236}">
                  <a16:creationId xmlns:a16="http://schemas.microsoft.com/office/drawing/2014/main" id="{4F1EBCFD-4ABA-4404-8237-54FBF9A7062F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6" name="Прямоугольник 215">
              <a:extLst>
                <a:ext uri="{FF2B5EF4-FFF2-40B4-BE49-F238E27FC236}">
                  <a16:creationId xmlns:a16="http://schemas.microsoft.com/office/drawing/2014/main" id="{B56FB72D-CDB9-4E04-848C-D0D3A8B1B859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7" name="Прямоугольник 216">
              <a:extLst>
                <a:ext uri="{FF2B5EF4-FFF2-40B4-BE49-F238E27FC236}">
                  <a16:creationId xmlns:a16="http://schemas.microsoft.com/office/drawing/2014/main" id="{038071BE-F11B-4F12-AA66-8552417309BF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8" name="Прямоугольник 217">
              <a:extLst>
                <a:ext uri="{FF2B5EF4-FFF2-40B4-BE49-F238E27FC236}">
                  <a16:creationId xmlns:a16="http://schemas.microsoft.com/office/drawing/2014/main" id="{4B26B705-B9C5-4F9F-8EED-C31954755794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9" name="Прямоугольник 218">
              <a:extLst>
                <a:ext uri="{FF2B5EF4-FFF2-40B4-BE49-F238E27FC236}">
                  <a16:creationId xmlns:a16="http://schemas.microsoft.com/office/drawing/2014/main" id="{F1DCC247-E922-42A1-8A8B-83DC2806FC6F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0" name="Прямоугольник 219">
              <a:extLst>
                <a:ext uri="{FF2B5EF4-FFF2-40B4-BE49-F238E27FC236}">
                  <a16:creationId xmlns:a16="http://schemas.microsoft.com/office/drawing/2014/main" id="{D32C8900-6AF8-405A-BB7D-21BEBA65D6F1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1" name="Прямоугольник 220">
              <a:extLst>
                <a:ext uri="{FF2B5EF4-FFF2-40B4-BE49-F238E27FC236}">
                  <a16:creationId xmlns:a16="http://schemas.microsoft.com/office/drawing/2014/main" id="{7F430512-EB35-4251-913B-A06D7DFE8660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2" name="Прямоугольник 221">
              <a:extLst>
                <a:ext uri="{FF2B5EF4-FFF2-40B4-BE49-F238E27FC236}">
                  <a16:creationId xmlns:a16="http://schemas.microsoft.com/office/drawing/2014/main" id="{80D2C696-2794-4092-B404-9C26F52366D7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chemeClr val="accent2">
                <a:lumMod val="50000"/>
              </a:schemeClr>
            </a:solidFill>
            <a:ln w="38100">
              <a:solidFill>
                <a:schemeClr val="accent2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3" name="Прямоугольник 222">
              <a:extLst>
                <a:ext uri="{FF2B5EF4-FFF2-40B4-BE49-F238E27FC236}">
                  <a16:creationId xmlns:a16="http://schemas.microsoft.com/office/drawing/2014/main" id="{282483BB-B6DA-4295-9FB7-2CBC3B64BF24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24" name="Прямоугольник 223">
              <a:extLst>
                <a:ext uri="{FF2B5EF4-FFF2-40B4-BE49-F238E27FC236}">
                  <a16:creationId xmlns:a16="http://schemas.microsoft.com/office/drawing/2014/main" id="{1CA47DDC-530E-45FC-A690-8990FE416E32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5" name="Прямоугольник 224">
              <a:extLst>
                <a:ext uri="{FF2B5EF4-FFF2-40B4-BE49-F238E27FC236}">
                  <a16:creationId xmlns:a16="http://schemas.microsoft.com/office/drawing/2014/main" id="{21C373DA-36CC-4B38-ACA4-FAF61E828AE8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6" name="Прямоугольник 225">
              <a:extLst>
                <a:ext uri="{FF2B5EF4-FFF2-40B4-BE49-F238E27FC236}">
                  <a16:creationId xmlns:a16="http://schemas.microsoft.com/office/drawing/2014/main" id="{FBE305FF-C0B6-4EA5-950B-D2358F24D636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7" name="Прямоугольник 226">
              <a:extLst>
                <a:ext uri="{FF2B5EF4-FFF2-40B4-BE49-F238E27FC236}">
                  <a16:creationId xmlns:a16="http://schemas.microsoft.com/office/drawing/2014/main" id="{BAB8C972-E2CF-42D0-AC13-C3EB228E90A2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8" name="Прямоугольник 227">
              <a:extLst>
                <a:ext uri="{FF2B5EF4-FFF2-40B4-BE49-F238E27FC236}">
                  <a16:creationId xmlns:a16="http://schemas.microsoft.com/office/drawing/2014/main" id="{57AA1AA8-F822-4C98-A57A-4CBCC3BFCFA9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9" name="Прямоугольник 228">
              <a:extLst>
                <a:ext uri="{FF2B5EF4-FFF2-40B4-BE49-F238E27FC236}">
                  <a16:creationId xmlns:a16="http://schemas.microsoft.com/office/drawing/2014/main" id="{94785BF2-8522-4E52-9322-19D512BD3B64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0" name="Прямоугольник 229">
              <a:extLst>
                <a:ext uri="{FF2B5EF4-FFF2-40B4-BE49-F238E27FC236}">
                  <a16:creationId xmlns:a16="http://schemas.microsoft.com/office/drawing/2014/main" id="{CE7219B1-245C-4B5E-B5BE-695FCBF9F840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1" name="Прямоугольник 230">
              <a:extLst>
                <a:ext uri="{FF2B5EF4-FFF2-40B4-BE49-F238E27FC236}">
                  <a16:creationId xmlns:a16="http://schemas.microsoft.com/office/drawing/2014/main" id="{8B961073-8132-473D-A243-1AB06690F484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2" name="Прямоугольник 231">
              <a:extLst>
                <a:ext uri="{FF2B5EF4-FFF2-40B4-BE49-F238E27FC236}">
                  <a16:creationId xmlns:a16="http://schemas.microsoft.com/office/drawing/2014/main" id="{0683AE91-8D9B-4CC1-A97B-141FDC3BDCBB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3" name="Прямоугольник 232">
              <a:extLst>
                <a:ext uri="{FF2B5EF4-FFF2-40B4-BE49-F238E27FC236}">
                  <a16:creationId xmlns:a16="http://schemas.microsoft.com/office/drawing/2014/main" id="{0F309A92-722C-470C-97C7-4F22BF23CBF6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4" name="Прямоугольник 233">
              <a:extLst>
                <a:ext uri="{FF2B5EF4-FFF2-40B4-BE49-F238E27FC236}">
                  <a16:creationId xmlns:a16="http://schemas.microsoft.com/office/drawing/2014/main" id="{8E83449A-5D3F-4039-AC96-C202FC2538AA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5" name="Прямоугольник 234">
              <a:extLst>
                <a:ext uri="{FF2B5EF4-FFF2-40B4-BE49-F238E27FC236}">
                  <a16:creationId xmlns:a16="http://schemas.microsoft.com/office/drawing/2014/main" id="{44D6E9A8-0777-4DB5-9D95-24FAFF04F2AB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6" name="Прямоугольник 235">
              <a:extLst>
                <a:ext uri="{FF2B5EF4-FFF2-40B4-BE49-F238E27FC236}">
                  <a16:creationId xmlns:a16="http://schemas.microsoft.com/office/drawing/2014/main" id="{126E7DE8-6192-4C86-BAF1-268370513A0D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7" name="Прямоугольник 236">
              <a:extLst>
                <a:ext uri="{FF2B5EF4-FFF2-40B4-BE49-F238E27FC236}">
                  <a16:creationId xmlns:a16="http://schemas.microsoft.com/office/drawing/2014/main" id="{BAC57A23-E51D-4116-BBCF-6716A06B95E6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8" name="Прямоугольник 237">
              <a:extLst>
                <a:ext uri="{FF2B5EF4-FFF2-40B4-BE49-F238E27FC236}">
                  <a16:creationId xmlns:a16="http://schemas.microsoft.com/office/drawing/2014/main" id="{D1BF4CEA-2172-4A0C-AF16-2BB1C8ECC241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9" name="Прямоугольник 238">
              <a:extLst>
                <a:ext uri="{FF2B5EF4-FFF2-40B4-BE49-F238E27FC236}">
                  <a16:creationId xmlns:a16="http://schemas.microsoft.com/office/drawing/2014/main" id="{9FB11272-5F14-4F7B-A7AB-288EA5833CD1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0" name="Прямоугольник 239">
              <a:extLst>
                <a:ext uri="{FF2B5EF4-FFF2-40B4-BE49-F238E27FC236}">
                  <a16:creationId xmlns:a16="http://schemas.microsoft.com/office/drawing/2014/main" id="{51203A3A-3D4D-46AC-BFC9-4578E801EB48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1" name="Прямоугольник 240">
              <a:extLst>
                <a:ext uri="{FF2B5EF4-FFF2-40B4-BE49-F238E27FC236}">
                  <a16:creationId xmlns:a16="http://schemas.microsoft.com/office/drawing/2014/main" id="{7AE26EAF-5F41-46D7-B18F-D41B6EE8E9AB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2" name="Прямоугольник 241">
              <a:extLst>
                <a:ext uri="{FF2B5EF4-FFF2-40B4-BE49-F238E27FC236}">
                  <a16:creationId xmlns:a16="http://schemas.microsoft.com/office/drawing/2014/main" id="{30FBB07E-7CD0-4EE6-B386-F52080AC3E17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chemeClr val="accent6">
                <a:lumMod val="50000"/>
              </a:schemeClr>
            </a:solidFill>
            <a:ln w="38100">
              <a:solidFill>
                <a:schemeClr val="accent6">
                  <a:lumMod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sp>
        <p:nvSpPr>
          <p:cNvPr id="295" name="Прямоугольник: скругленные углы 294">
            <a:extLst>
              <a:ext uri="{FF2B5EF4-FFF2-40B4-BE49-F238E27FC236}">
                <a16:creationId xmlns:a16="http://schemas.microsoft.com/office/drawing/2014/main" id="{3F9603BC-C064-46F0-8A72-A6756E070605}"/>
              </a:ext>
            </a:extLst>
          </p:cNvPr>
          <p:cNvSpPr/>
          <p:nvPr/>
        </p:nvSpPr>
        <p:spPr>
          <a:xfrm>
            <a:off x="8459733" y="5466177"/>
            <a:ext cx="3590680" cy="112371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uk-UA" sz="2000" b="1" dirty="0">
                <a:solidFill>
                  <a:schemeClr val="accent6">
                    <a:lumMod val="50000"/>
                  </a:schemeClr>
                </a:solidFill>
              </a:rPr>
              <a:t>Верхній регістр– для відтворення ніжності та лагідності (тонкі звуки)</a:t>
            </a:r>
            <a:endParaRPr lang="en-US" sz="20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296" name="Прямоугольник: скругленные углы 294">
            <a:extLst>
              <a:ext uri="{FF2B5EF4-FFF2-40B4-BE49-F238E27FC236}">
                <a16:creationId xmlns:a16="http://schemas.microsoft.com/office/drawing/2014/main" id="{FA22A1E6-C977-4A70-82BE-3F5838DCAC3A}"/>
              </a:ext>
            </a:extLst>
          </p:cNvPr>
          <p:cNvSpPr/>
          <p:nvPr/>
        </p:nvSpPr>
        <p:spPr>
          <a:xfrm>
            <a:off x="4393671" y="5568333"/>
            <a:ext cx="3812318" cy="1021556"/>
          </a:xfrm>
          <a:prstGeom prst="roundRect">
            <a:avLst/>
          </a:prstGeom>
          <a:solidFill>
            <a:srgbClr val="FFFFFF"/>
          </a:solidFill>
          <a:ln w="57150">
            <a:solidFill>
              <a:srgbClr val="A6A6A6"/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rgbClr val="A6A6A6"/>
                </a:solidFill>
              </a:rPr>
              <a:t>Середній регістр – для помірного відтворення (середні звуки в діапазоні людського голосу)</a:t>
            </a:r>
            <a:endParaRPr lang="en-US" b="1" dirty="0">
              <a:solidFill>
                <a:srgbClr val="A6A6A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95194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2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04" grpId="0" animBg="1"/>
      <p:bldP spid="295" grpId="0" animBg="1"/>
      <p:bldP spid="296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Звучання нижнього регістру </a:t>
            </a:r>
          </a:p>
        </p:txBody>
      </p:sp>
      <p:grpSp>
        <p:nvGrpSpPr>
          <p:cNvPr id="6" name="Группа 204">
            <a:extLst>
              <a:ext uri="{FF2B5EF4-FFF2-40B4-BE49-F238E27FC236}">
                <a16:creationId xmlns:a16="http://schemas.microsoft.com/office/drawing/2014/main" id="{FBF6D057-334E-49AF-95E8-61817475136F}"/>
              </a:ext>
            </a:extLst>
          </p:cNvPr>
          <p:cNvGrpSpPr/>
          <p:nvPr/>
        </p:nvGrpSpPr>
        <p:grpSpPr>
          <a:xfrm>
            <a:off x="156140" y="1441969"/>
            <a:ext cx="11931522" cy="1641061"/>
            <a:chOff x="156140" y="3667539"/>
            <a:chExt cx="11931522" cy="1641061"/>
          </a:xfrm>
        </p:grpSpPr>
        <p:grpSp>
          <p:nvGrpSpPr>
            <p:cNvPr id="7" name="Группа 205">
              <a:extLst>
                <a:ext uri="{FF2B5EF4-FFF2-40B4-BE49-F238E27FC236}">
                  <a16:creationId xmlns:a16="http://schemas.microsoft.com/office/drawing/2014/main" id="{4E9A95D9-FEE5-479C-89A2-C5B0F81DBC4C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44" name="Прямоугольник 242">
                <a:extLst>
                  <a:ext uri="{FF2B5EF4-FFF2-40B4-BE49-F238E27FC236}">
                    <a16:creationId xmlns:a16="http://schemas.microsoft.com/office/drawing/2014/main" id="{20FF1915-0199-4658-A1C3-0774CD762C5D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5" name="Прямоугольник 243">
                <a:extLst>
                  <a:ext uri="{FF2B5EF4-FFF2-40B4-BE49-F238E27FC236}">
                    <a16:creationId xmlns:a16="http://schemas.microsoft.com/office/drawing/2014/main" id="{979D83BA-5AC6-4256-955E-CCFF0D270865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6" name="Прямоугольник 244">
                <a:extLst>
                  <a:ext uri="{FF2B5EF4-FFF2-40B4-BE49-F238E27FC236}">
                    <a16:creationId xmlns:a16="http://schemas.microsoft.com/office/drawing/2014/main" id="{E9FA345D-F06B-41EA-90B2-C7385C36CB94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7" name="Прямоугольник 245">
                <a:extLst>
                  <a:ext uri="{FF2B5EF4-FFF2-40B4-BE49-F238E27FC236}">
                    <a16:creationId xmlns:a16="http://schemas.microsoft.com/office/drawing/2014/main" id="{1FF221A9-A91C-43D7-924D-F85410190161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8" name="Прямоугольник 246">
                <a:extLst>
                  <a:ext uri="{FF2B5EF4-FFF2-40B4-BE49-F238E27FC236}">
                    <a16:creationId xmlns:a16="http://schemas.microsoft.com/office/drawing/2014/main" id="{AA5120DD-7F55-46FA-B90C-6C448F5C544B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9" name="Прямоугольник 247">
                <a:extLst>
                  <a:ext uri="{FF2B5EF4-FFF2-40B4-BE49-F238E27FC236}">
                    <a16:creationId xmlns:a16="http://schemas.microsoft.com/office/drawing/2014/main" id="{E1DF68B7-A0E5-44A4-BADB-4E7065FB24F0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0" name="Прямоугольник 248">
                <a:extLst>
                  <a:ext uri="{FF2B5EF4-FFF2-40B4-BE49-F238E27FC236}">
                    <a16:creationId xmlns:a16="http://schemas.microsoft.com/office/drawing/2014/main" id="{033F5EDB-0AEF-4F90-BC8F-DA11B55EE369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1" name="Прямоугольник 249">
                <a:extLst>
                  <a:ext uri="{FF2B5EF4-FFF2-40B4-BE49-F238E27FC236}">
                    <a16:creationId xmlns:a16="http://schemas.microsoft.com/office/drawing/2014/main" id="{B8AE6B94-2A3A-4ADD-99C8-EA3DD0B3A137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2" name="Прямоугольник 250">
                <a:extLst>
                  <a:ext uri="{FF2B5EF4-FFF2-40B4-BE49-F238E27FC236}">
                    <a16:creationId xmlns:a16="http://schemas.microsoft.com/office/drawing/2014/main" id="{AE2F5E54-79D3-4F2B-95EA-8A61F250BFC3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3" name="Прямоугольник 251">
                <a:extLst>
                  <a:ext uri="{FF2B5EF4-FFF2-40B4-BE49-F238E27FC236}">
                    <a16:creationId xmlns:a16="http://schemas.microsoft.com/office/drawing/2014/main" id="{94AE7568-9124-4580-BFB9-5778C348E2FD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4" name="Прямоугольник 252">
                <a:extLst>
                  <a:ext uri="{FF2B5EF4-FFF2-40B4-BE49-F238E27FC236}">
                    <a16:creationId xmlns:a16="http://schemas.microsoft.com/office/drawing/2014/main" id="{19C93FA6-AEE7-44A3-8CBF-48727652B6D9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5" name="Прямоугольник 253">
                <a:extLst>
                  <a:ext uri="{FF2B5EF4-FFF2-40B4-BE49-F238E27FC236}">
                    <a16:creationId xmlns:a16="http://schemas.microsoft.com/office/drawing/2014/main" id="{3780A155-3D7F-4F37-9F83-D2B4878E2D2E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6" name="Прямоугольник 254">
                <a:extLst>
                  <a:ext uri="{FF2B5EF4-FFF2-40B4-BE49-F238E27FC236}">
                    <a16:creationId xmlns:a16="http://schemas.microsoft.com/office/drawing/2014/main" id="{B37A7244-8392-4E65-BCEB-7A17027D3430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7" name="Прямоугольник 255">
                <a:extLst>
                  <a:ext uri="{FF2B5EF4-FFF2-40B4-BE49-F238E27FC236}">
                    <a16:creationId xmlns:a16="http://schemas.microsoft.com/office/drawing/2014/main" id="{0CA9C933-8C1D-494C-819A-4B9D5E8AD2AF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8" name="Прямоугольник 256">
                <a:extLst>
                  <a:ext uri="{FF2B5EF4-FFF2-40B4-BE49-F238E27FC236}">
                    <a16:creationId xmlns:a16="http://schemas.microsoft.com/office/drawing/2014/main" id="{C97BABC5-67E6-4A1D-ADFF-FEA8E580DE44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9" name="Прямоугольник 257">
                <a:extLst>
                  <a:ext uri="{FF2B5EF4-FFF2-40B4-BE49-F238E27FC236}">
                    <a16:creationId xmlns:a16="http://schemas.microsoft.com/office/drawing/2014/main" id="{D0578D05-ABF2-4C8E-AD13-0EB34F89C193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0" name="Прямоугольник 258">
                <a:extLst>
                  <a:ext uri="{FF2B5EF4-FFF2-40B4-BE49-F238E27FC236}">
                    <a16:creationId xmlns:a16="http://schemas.microsoft.com/office/drawing/2014/main" id="{2FDBE735-0442-4DBA-88B2-C450296FB823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1" name="Прямоугольник 259">
                <a:extLst>
                  <a:ext uri="{FF2B5EF4-FFF2-40B4-BE49-F238E27FC236}">
                    <a16:creationId xmlns:a16="http://schemas.microsoft.com/office/drawing/2014/main" id="{EEEDD336-3411-4FD6-9AC2-488F5C0E83EF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2" name="Прямоугольник 260">
                <a:extLst>
                  <a:ext uri="{FF2B5EF4-FFF2-40B4-BE49-F238E27FC236}">
                    <a16:creationId xmlns:a16="http://schemas.microsoft.com/office/drawing/2014/main" id="{ABED7B8C-6276-4A63-9A12-C587587C1399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3" name="Прямоугольник 261">
                <a:extLst>
                  <a:ext uri="{FF2B5EF4-FFF2-40B4-BE49-F238E27FC236}">
                    <a16:creationId xmlns:a16="http://schemas.microsoft.com/office/drawing/2014/main" id="{B0B613B6-A926-4F56-AC0E-E16D542F261D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4" name="Прямоугольник 262">
                <a:extLst>
                  <a:ext uri="{FF2B5EF4-FFF2-40B4-BE49-F238E27FC236}">
                    <a16:creationId xmlns:a16="http://schemas.microsoft.com/office/drawing/2014/main" id="{29AE1392-F1A3-4ED7-AFB0-2CB9758EBB7D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5" name="Прямоугольник 263">
                <a:extLst>
                  <a:ext uri="{FF2B5EF4-FFF2-40B4-BE49-F238E27FC236}">
                    <a16:creationId xmlns:a16="http://schemas.microsoft.com/office/drawing/2014/main" id="{BEAE1A4B-4701-4F40-9871-70D0D8AC5C30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6" name="Прямоугольник 264">
                <a:extLst>
                  <a:ext uri="{FF2B5EF4-FFF2-40B4-BE49-F238E27FC236}">
                    <a16:creationId xmlns:a16="http://schemas.microsoft.com/office/drawing/2014/main" id="{373979B7-1E46-41ED-BB1B-1415FF97D7D0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7" name="Прямоугольник 265">
                <a:extLst>
                  <a:ext uri="{FF2B5EF4-FFF2-40B4-BE49-F238E27FC236}">
                    <a16:creationId xmlns:a16="http://schemas.microsoft.com/office/drawing/2014/main" id="{2CCA74DB-AC41-4D59-9698-CD92D6100354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8" name="Прямоугольник 266">
                <a:extLst>
                  <a:ext uri="{FF2B5EF4-FFF2-40B4-BE49-F238E27FC236}">
                    <a16:creationId xmlns:a16="http://schemas.microsoft.com/office/drawing/2014/main" id="{3E19933A-153B-4AF4-B122-D5019F8C5647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9" name="Прямоугольник 267">
                <a:extLst>
                  <a:ext uri="{FF2B5EF4-FFF2-40B4-BE49-F238E27FC236}">
                    <a16:creationId xmlns:a16="http://schemas.microsoft.com/office/drawing/2014/main" id="{264290B6-2896-4D72-BB32-AA86EA9C3997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0" name="Прямоугольник 268">
                <a:extLst>
                  <a:ext uri="{FF2B5EF4-FFF2-40B4-BE49-F238E27FC236}">
                    <a16:creationId xmlns:a16="http://schemas.microsoft.com/office/drawing/2014/main" id="{017C9CC7-4231-4CD3-9D88-967B281DD54F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1" name="Прямоугольник 269">
                <a:extLst>
                  <a:ext uri="{FF2B5EF4-FFF2-40B4-BE49-F238E27FC236}">
                    <a16:creationId xmlns:a16="http://schemas.microsoft.com/office/drawing/2014/main" id="{77AE6A7E-FC2C-45D0-B005-273ECB9BB7DE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2" name="Прямоугольник 270">
                <a:extLst>
                  <a:ext uri="{FF2B5EF4-FFF2-40B4-BE49-F238E27FC236}">
                    <a16:creationId xmlns:a16="http://schemas.microsoft.com/office/drawing/2014/main" id="{46C7B996-3E28-4F18-B2F4-F940C970638D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3" name="Прямоугольник 271">
                <a:extLst>
                  <a:ext uri="{FF2B5EF4-FFF2-40B4-BE49-F238E27FC236}">
                    <a16:creationId xmlns:a16="http://schemas.microsoft.com/office/drawing/2014/main" id="{99E21789-DE56-46CA-B938-D761959C37FF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4" name="Прямоугольник 272">
                <a:extLst>
                  <a:ext uri="{FF2B5EF4-FFF2-40B4-BE49-F238E27FC236}">
                    <a16:creationId xmlns:a16="http://schemas.microsoft.com/office/drawing/2014/main" id="{6CA742D0-3A0D-4EAF-A945-FE5BBDAB82CC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5" name="Прямоугольник 273">
                <a:extLst>
                  <a:ext uri="{FF2B5EF4-FFF2-40B4-BE49-F238E27FC236}">
                    <a16:creationId xmlns:a16="http://schemas.microsoft.com/office/drawing/2014/main" id="{1A3DBC07-07D9-45E0-B8A8-8293015FFAEA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6" name="Прямоугольник 274">
                <a:extLst>
                  <a:ext uri="{FF2B5EF4-FFF2-40B4-BE49-F238E27FC236}">
                    <a16:creationId xmlns:a16="http://schemas.microsoft.com/office/drawing/2014/main" id="{98D7DCAE-9072-458B-B646-5E0DA23B295E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7" name="Прямоугольник 275">
                <a:extLst>
                  <a:ext uri="{FF2B5EF4-FFF2-40B4-BE49-F238E27FC236}">
                    <a16:creationId xmlns:a16="http://schemas.microsoft.com/office/drawing/2014/main" id="{ECA16B5E-1923-4180-B625-3B6B2A105763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8" name="Прямоугольник 276">
                <a:extLst>
                  <a:ext uri="{FF2B5EF4-FFF2-40B4-BE49-F238E27FC236}">
                    <a16:creationId xmlns:a16="http://schemas.microsoft.com/office/drawing/2014/main" id="{A7197FDF-111B-45AF-A6D1-53342EEE9A40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9" name="Прямоугольник 277">
                <a:extLst>
                  <a:ext uri="{FF2B5EF4-FFF2-40B4-BE49-F238E27FC236}">
                    <a16:creationId xmlns:a16="http://schemas.microsoft.com/office/drawing/2014/main" id="{242757CD-4BAA-48C2-B0A7-D179E86EBE91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0" name="Прямоугольник 278">
                <a:extLst>
                  <a:ext uri="{FF2B5EF4-FFF2-40B4-BE49-F238E27FC236}">
                    <a16:creationId xmlns:a16="http://schemas.microsoft.com/office/drawing/2014/main" id="{773A289E-1C26-402E-B847-2388CE16F7FB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1" name="Прямоугольник 279">
                <a:extLst>
                  <a:ext uri="{FF2B5EF4-FFF2-40B4-BE49-F238E27FC236}">
                    <a16:creationId xmlns:a16="http://schemas.microsoft.com/office/drawing/2014/main" id="{A2E68F9F-9658-4FF1-B428-97D0C3B3F08D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2" name="Прямоугольник 280">
                <a:extLst>
                  <a:ext uri="{FF2B5EF4-FFF2-40B4-BE49-F238E27FC236}">
                    <a16:creationId xmlns:a16="http://schemas.microsoft.com/office/drawing/2014/main" id="{C2C0C85A-E842-43D5-A67E-01698337F913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3" name="Прямоугольник 281">
                <a:extLst>
                  <a:ext uri="{FF2B5EF4-FFF2-40B4-BE49-F238E27FC236}">
                    <a16:creationId xmlns:a16="http://schemas.microsoft.com/office/drawing/2014/main" id="{B0E0A468-C2B6-41E1-B12A-292D89BE6A23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4" name="Прямоугольник 282">
                <a:extLst>
                  <a:ext uri="{FF2B5EF4-FFF2-40B4-BE49-F238E27FC236}">
                    <a16:creationId xmlns:a16="http://schemas.microsoft.com/office/drawing/2014/main" id="{A483D538-8ACE-4DA1-8AC9-4B3096955507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5" name="Прямоугольник 283">
                <a:extLst>
                  <a:ext uri="{FF2B5EF4-FFF2-40B4-BE49-F238E27FC236}">
                    <a16:creationId xmlns:a16="http://schemas.microsoft.com/office/drawing/2014/main" id="{3BF54A64-CBAE-41CB-8644-E6E04E9A0825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6" name="Прямоугольник 284">
                <a:extLst>
                  <a:ext uri="{FF2B5EF4-FFF2-40B4-BE49-F238E27FC236}">
                    <a16:creationId xmlns:a16="http://schemas.microsoft.com/office/drawing/2014/main" id="{FE813BDA-BEAB-4291-8ABF-D3C879981BFD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7" name="Прямоугольник 285">
                <a:extLst>
                  <a:ext uri="{FF2B5EF4-FFF2-40B4-BE49-F238E27FC236}">
                    <a16:creationId xmlns:a16="http://schemas.microsoft.com/office/drawing/2014/main" id="{690DC743-D60B-4E4A-97CB-A133B30E9117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8" name="Прямоугольник 286">
                <a:extLst>
                  <a:ext uri="{FF2B5EF4-FFF2-40B4-BE49-F238E27FC236}">
                    <a16:creationId xmlns:a16="http://schemas.microsoft.com/office/drawing/2014/main" id="{C363D819-507C-4998-BDCB-541A58C1AC63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9" name="Прямоугольник 287">
                <a:extLst>
                  <a:ext uri="{FF2B5EF4-FFF2-40B4-BE49-F238E27FC236}">
                    <a16:creationId xmlns:a16="http://schemas.microsoft.com/office/drawing/2014/main" id="{4A9E1D7F-DFF2-4B22-9374-E33509A41B7E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0" name="Прямоугольник 288">
                <a:extLst>
                  <a:ext uri="{FF2B5EF4-FFF2-40B4-BE49-F238E27FC236}">
                    <a16:creationId xmlns:a16="http://schemas.microsoft.com/office/drawing/2014/main" id="{9A277EB3-DCD0-43FF-ABA6-02AC299124B5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1" name="Прямоугольник 289">
                <a:extLst>
                  <a:ext uri="{FF2B5EF4-FFF2-40B4-BE49-F238E27FC236}">
                    <a16:creationId xmlns:a16="http://schemas.microsoft.com/office/drawing/2014/main" id="{502FBACA-A3BD-431D-A16B-4E656BAA6B50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2" name="Прямоугольник 290">
                <a:extLst>
                  <a:ext uri="{FF2B5EF4-FFF2-40B4-BE49-F238E27FC236}">
                    <a16:creationId xmlns:a16="http://schemas.microsoft.com/office/drawing/2014/main" id="{BDB8B352-B997-4A58-BACC-4132080B0E03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3" name="Прямоугольник 291">
                <a:extLst>
                  <a:ext uri="{FF2B5EF4-FFF2-40B4-BE49-F238E27FC236}">
                    <a16:creationId xmlns:a16="http://schemas.microsoft.com/office/drawing/2014/main" id="{AA5B9B3E-B264-4F6C-B82A-4CF0B36C7574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4" name="Прямоугольник 292">
                <a:extLst>
                  <a:ext uri="{FF2B5EF4-FFF2-40B4-BE49-F238E27FC236}">
                    <a16:creationId xmlns:a16="http://schemas.microsoft.com/office/drawing/2014/main" id="{A36B253B-F0EE-4E99-8452-E6F90B7E0A38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5" name="Прямоугольник 293">
                <a:extLst>
                  <a:ext uri="{FF2B5EF4-FFF2-40B4-BE49-F238E27FC236}">
                    <a16:creationId xmlns:a16="http://schemas.microsoft.com/office/drawing/2014/main" id="{14930B66-961F-43AA-B26C-2ABCE4FE691D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</p:grpSp>
        <p:sp>
          <p:nvSpPr>
            <p:cNvPr id="8" name="Прямоугольник 206">
              <a:extLst>
                <a:ext uri="{FF2B5EF4-FFF2-40B4-BE49-F238E27FC236}">
                  <a16:creationId xmlns:a16="http://schemas.microsoft.com/office/drawing/2014/main" id="{3FF9DF1B-3498-439C-9CFC-1C4325440852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" name="Прямоугольник 207">
              <a:extLst>
                <a:ext uri="{FF2B5EF4-FFF2-40B4-BE49-F238E27FC236}">
                  <a16:creationId xmlns:a16="http://schemas.microsoft.com/office/drawing/2014/main" id="{923AA879-4AD1-4F42-9475-E087229F9040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" name="Прямоугольник 208">
              <a:extLst>
                <a:ext uri="{FF2B5EF4-FFF2-40B4-BE49-F238E27FC236}">
                  <a16:creationId xmlns:a16="http://schemas.microsoft.com/office/drawing/2014/main" id="{885BF46B-BE1C-4502-81CC-24740C48C5EF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Прямоугольник 209">
              <a:extLst>
                <a:ext uri="{FF2B5EF4-FFF2-40B4-BE49-F238E27FC236}">
                  <a16:creationId xmlns:a16="http://schemas.microsoft.com/office/drawing/2014/main" id="{A44EEF1B-6F1F-4775-BEF3-8DABFC2CFDF6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Прямоугольник 210">
              <a:extLst>
                <a:ext uri="{FF2B5EF4-FFF2-40B4-BE49-F238E27FC236}">
                  <a16:creationId xmlns:a16="http://schemas.microsoft.com/office/drawing/2014/main" id="{A2CD0FBD-11D3-417E-995F-002DA82E54F4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Прямоугольник 211">
              <a:extLst>
                <a:ext uri="{FF2B5EF4-FFF2-40B4-BE49-F238E27FC236}">
                  <a16:creationId xmlns:a16="http://schemas.microsoft.com/office/drawing/2014/main" id="{71DA9E97-1C07-4B45-AD3F-8C707EC5BD1F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" name="Прямоугольник 212">
              <a:extLst>
                <a:ext uri="{FF2B5EF4-FFF2-40B4-BE49-F238E27FC236}">
                  <a16:creationId xmlns:a16="http://schemas.microsoft.com/office/drawing/2014/main" id="{6BB6419E-A1C7-40ED-A571-5F213252B836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" name="Прямоугольник 213">
              <a:extLst>
                <a:ext uri="{FF2B5EF4-FFF2-40B4-BE49-F238E27FC236}">
                  <a16:creationId xmlns:a16="http://schemas.microsoft.com/office/drawing/2014/main" id="{060DB7D6-D455-4DD5-A920-9DCD33B8D61D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6" name="Прямоугольник 214">
              <a:extLst>
                <a:ext uri="{FF2B5EF4-FFF2-40B4-BE49-F238E27FC236}">
                  <a16:creationId xmlns:a16="http://schemas.microsoft.com/office/drawing/2014/main" id="{3F52FE89-DF5F-46A6-91E8-3007840557C9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Прямоугольник 215">
              <a:extLst>
                <a:ext uri="{FF2B5EF4-FFF2-40B4-BE49-F238E27FC236}">
                  <a16:creationId xmlns:a16="http://schemas.microsoft.com/office/drawing/2014/main" id="{22AC9486-C00B-4746-B0C1-CFB8241D6C41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угольник 216">
              <a:extLst>
                <a:ext uri="{FF2B5EF4-FFF2-40B4-BE49-F238E27FC236}">
                  <a16:creationId xmlns:a16="http://schemas.microsoft.com/office/drawing/2014/main" id="{A7720241-5EF2-461D-92EB-53A36FED0A45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угольник 217">
              <a:extLst>
                <a:ext uri="{FF2B5EF4-FFF2-40B4-BE49-F238E27FC236}">
                  <a16:creationId xmlns:a16="http://schemas.microsoft.com/office/drawing/2014/main" id="{986D620C-E707-4446-AE25-9B60975A70CA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Прямоугольник 218">
              <a:extLst>
                <a:ext uri="{FF2B5EF4-FFF2-40B4-BE49-F238E27FC236}">
                  <a16:creationId xmlns:a16="http://schemas.microsoft.com/office/drawing/2014/main" id="{50CC1EBE-2392-48C4-97B4-DD947C690946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Прямоугольник 219">
              <a:extLst>
                <a:ext uri="{FF2B5EF4-FFF2-40B4-BE49-F238E27FC236}">
                  <a16:creationId xmlns:a16="http://schemas.microsoft.com/office/drawing/2014/main" id="{FFDC9C12-BC45-4982-B8EA-E3F190558307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Прямоугольник 220">
              <a:extLst>
                <a:ext uri="{FF2B5EF4-FFF2-40B4-BE49-F238E27FC236}">
                  <a16:creationId xmlns:a16="http://schemas.microsoft.com/office/drawing/2014/main" id="{D98D8372-1A05-47B9-85C0-BD909B7DAF67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Прямоугольник 221">
              <a:extLst>
                <a:ext uri="{FF2B5EF4-FFF2-40B4-BE49-F238E27FC236}">
                  <a16:creationId xmlns:a16="http://schemas.microsoft.com/office/drawing/2014/main" id="{6B791E8A-D70D-4225-96E5-F0B0CCF268D6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угольник 222">
              <a:extLst>
                <a:ext uri="{FF2B5EF4-FFF2-40B4-BE49-F238E27FC236}">
                  <a16:creationId xmlns:a16="http://schemas.microsoft.com/office/drawing/2014/main" id="{A59E3C5F-16E0-4AB4-A54E-0150CCC1B370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5" name="Прямоугольник 223">
              <a:extLst>
                <a:ext uri="{FF2B5EF4-FFF2-40B4-BE49-F238E27FC236}">
                  <a16:creationId xmlns:a16="http://schemas.microsoft.com/office/drawing/2014/main" id="{CEB7E157-5952-4D00-9C8E-6B394AB16D38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угольник 224">
              <a:extLst>
                <a:ext uri="{FF2B5EF4-FFF2-40B4-BE49-F238E27FC236}">
                  <a16:creationId xmlns:a16="http://schemas.microsoft.com/office/drawing/2014/main" id="{AF93740C-01E5-4145-9CC6-B9181560C8E7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Прямоугольник 225">
              <a:extLst>
                <a:ext uri="{FF2B5EF4-FFF2-40B4-BE49-F238E27FC236}">
                  <a16:creationId xmlns:a16="http://schemas.microsoft.com/office/drawing/2014/main" id="{E6643BD8-8027-4932-8333-87EFEC422C80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8" name="Прямоугольник 226">
              <a:extLst>
                <a:ext uri="{FF2B5EF4-FFF2-40B4-BE49-F238E27FC236}">
                  <a16:creationId xmlns:a16="http://schemas.microsoft.com/office/drawing/2014/main" id="{9AF16728-76A8-4D1D-ACF1-CF9DC057FBE9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9" name="Прямоугольник 227">
              <a:extLst>
                <a:ext uri="{FF2B5EF4-FFF2-40B4-BE49-F238E27FC236}">
                  <a16:creationId xmlns:a16="http://schemas.microsoft.com/office/drawing/2014/main" id="{5CCC7214-EA55-4B43-B822-BDC7654C71B6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0" name="Прямоугольник 228">
              <a:extLst>
                <a:ext uri="{FF2B5EF4-FFF2-40B4-BE49-F238E27FC236}">
                  <a16:creationId xmlns:a16="http://schemas.microsoft.com/office/drawing/2014/main" id="{C5B22182-4A47-4DA5-9D12-DB87C99F33F3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1" name="Прямоугольник 229">
              <a:extLst>
                <a:ext uri="{FF2B5EF4-FFF2-40B4-BE49-F238E27FC236}">
                  <a16:creationId xmlns:a16="http://schemas.microsoft.com/office/drawing/2014/main" id="{EACFE534-C2BA-456C-B60E-816DA0190E09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2" name="Прямоугольник 230">
              <a:extLst>
                <a:ext uri="{FF2B5EF4-FFF2-40B4-BE49-F238E27FC236}">
                  <a16:creationId xmlns:a16="http://schemas.microsoft.com/office/drawing/2014/main" id="{1C733DB8-7F36-4B6A-A3D2-5AF1CBA9D02F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3" name="Прямоугольник 231">
              <a:extLst>
                <a:ext uri="{FF2B5EF4-FFF2-40B4-BE49-F238E27FC236}">
                  <a16:creationId xmlns:a16="http://schemas.microsoft.com/office/drawing/2014/main" id="{B0636019-ADAC-4E8F-A118-A9E9ED08C90F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4" name="Прямоугольник 232">
              <a:extLst>
                <a:ext uri="{FF2B5EF4-FFF2-40B4-BE49-F238E27FC236}">
                  <a16:creationId xmlns:a16="http://schemas.microsoft.com/office/drawing/2014/main" id="{079AEEC6-D241-4E07-8862-7C5DAD0ED064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5" name="Прямоугольник 233">
              <a:extLst>
                <a:ext uri="{FF2B5EF4-FFF2-40B4-BE49-F238E27FC236}">
                  <a16:creationId xmlns:a16="http://schemas.microsoft.com/office/drawing/2014/main" id="{544715B2-8C42-4144-A91A-282FA7E86FEC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6" name="Прямоугольник 234">
              <a:extLst>
                <a:ext uri="{FF2B5EF4-FFF2-40B4-BE49-F238E27FC236}">
                  <a16:creationId xmlns:a16="http://schemas.microsoft.com/office/drawing/2014/main" id="{2EB8E978-25EA-42A2-A7B4-45668E150291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7" name="Прямоугольник 235">
              <a:extLst>
                <a:ext uri="{FF2B5EF4-FFF2-40B4-BE49-F238E27FC236}">
                  <a16:creationId xmlns:a16="http://schemas.microsoft.com/office/drawing/2014/main" id="{B71C8A88-E484-41C7-AD47-026FE41A9ED9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8" name="Прямоугольник 236">
              <a:extLst>
                <a:ext uri="{FF2B5EF4-FFF2-40B4-BE49-F238E27FC236}">
                  <a16:creationId xmlns:a16="http://schemas.microsoft.com/office/drawing/2014/main" id="{C13DBE7F-4D48-438F-A0CC-2EF252E70472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9" name="Прямоугольник 237">
              <a:extLst>
                <a:ext uri="{FF2B5EF4-FFF2-40B4-BE49-F238E27FC236}">
                  <a16:creationId xmlns:a16="http://schemas.microsoft.com/office/drawing/2014/main" id="{8F2F8BC4-9914-4274-B7C4-7993A9FC8D80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0" name="Прямоугольник 238">
              <a:extLst>
                <a:ext uri="{FF2B5EF4-FFF2-40B4-BE49-F238E27FC236}">
                  <a16:creationId xmlns:a16="http://schemas.microsoft.com/office/drawing/2014/main" id="{B2AE8192-EA5D-4979-A6B0-7EE07BBC24D3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1" name="Прямоугольник 239">
              <a:extLst>
                <a:ext uri="{FF2B5EF4-FFF2-40B4-BE49-F238E27FC236}">
                  <a16:creationId xmlns:a16="http://schemas.microsoft.com/office/drawing/2014/main" id="{DE1D8667-3912-49E2-8C98-A9D80B3FEC09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2" name="Прямоугольник 240">
              <a:extLst>
                <a:ext uri="{FF2B5EF4-FFF2-40B4-BE49-F238E27FC236}">
                  <a16:creationId xmlns:a16="http://schemas.microsoft.com/office/drawing/2014/main" id="{650C44FA-7A93-42E5-A7A5-82E98D5674E5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3" name="Прямоугольник 241">
              <a:extLst>
                <a:ext uri="{FF2B5EF4-FFF2-40B4-BE49-F238E27FC236}">
                  <a16:creationId xmlns:a16="http://schemas.microsoft.com/office/drawing/2014/main" id="{25DBCA01-4042-4E78-AE76-5E617804362D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96" name="Нижній регістр">
            <a:hlinkClick r:id="" action="ppaction://media"/>
            <a:extLst>
              <a:ext uri="{FF2B5EF4-FFF2-40B4-BE49-F238E27FC236}">
                <a16:creationId xmlns:a16="http://schemas.microsoft.com/office/drawing/2014/main" id="{776CB6C5-AE3B-4CDF-A34C-D5C9B6F4519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2901630" y="3774971"/>
            <a:ext cx="2547651" cy="2547651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5B075584-F577-48EE-B606-E0CF2A923C41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r="12883" b="15789"/>
          <a:stretch/>
        </p:blipFill>
        <p:spPr>
          <a:xfrm>
            <a:off x="8025808" y="3262965"/>
            <a:ext cx="3590475" cy="33454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6431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217" fill="hold"/>
                                        <p:tgtEl>
                                          <p:spTgt spid="9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6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Звучання верхнього регістру </a:t>
            </a:r>
          </a:p>
        </p:txBody>
      </p:sp>
      <p:grpSp>
        <p:nvGrpSpPr>
          <p:cNvPr id="6" name="Группа 204">
            <a:extLst>
              <a:ext uri="{FF2B5EF4-FFF2-40B4-BE49-F238E27FC236}">
                <a16:creationId xmlns:a16="http://schemas.microsoft.com/office/drawing/2014/main" id="{DA41A7F3-B37E-4F49-9D0A-6C3B3C79B73A}"/>
              </a:ext>
            </a:extLst>
          </p:cNvPr>
          <p:cNvGrpSpPr/>
          <p:nvPr/>
        </p:nvGrpSpPr>
        <p:grpSpPr>
          <a:xfrm>
            <a:off x="156140" y="1441969"/>
            <a:ext cx="11931522" cy="1641061"/>
            <a:chOff x="156140" y="3667539"/>
            <a:chExt cx="11931522" cy="1641061"/>
          </a:xfrm>
        </p:grpSpPr>
        <p:grpSp>
          <p:nvGrpSpPr>
            <p:cNvPr id="7" name="Группа 205">
              <a:extLst>
                <a:ext uri="{FF2B5EF4-FFF2-40B4-BE49-F238E27FC236}">
                  <a16:creationId xmlns:a16="http://schemas.microsoft.com/office/drawing/2014/main" id="{734D435C-27CC-49E5-A1DE-6EF768A2A4B1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44" name="Прямоугольник 242">
                <a:extLst>
                  <a:ext uri="{FF2B5EF4-FFF2-40B4-BE49-F238E27FC236}">
                    <a16:creationId xmlns:a16="http://schemas.microsoft.com/office/drawing/2014/main" id="{42BF263A-2548-4648-9F9A-00D84E8E4A0B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5" name="Прямоугольник 243">
                <a:extLst>
                  <a:ext uri="{FF2B5EF4-FFF2-40B4-BE49-F238E27FC236}">
                    <a16:creationId xmlns:a16="http://schemas.microsoft.com/office/drawing/2014/main" id="{1CED957B-E1B7-4E9C-A92B-295452389A3B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6" name="Прямоугольник 244">
                <a:extLst>
                  <a:ext uri="{FF2B5EF4-FFF2-40B4-BE49-F238E27FC236}">
                    <a16:creationId xmlns:a16="http://schemas.microsoft.com/office/drawing/2014/main" id="{418E633D-EEC7-4021-A03F-7484AD6E587C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7" name="Прямоугольник 245">
                <a:extLst>
                  <a:ext uri="{FF2B5EF4-FFF2-40B4-BE49-F238E27FC236}">
                    <a16:creationId xmlns:a16="http://schemas.microsoft.com/office/drawing/2014/main" id="{09B413AB-3D59-4990-9D48-637EBFF1E0F9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8" name="Прямоугольник 246">
                <a:extLst>
                  <a:ext uri="{FF2B5EF4-FFF2-40B4-BE49-F238E27FC236}">
                    <a16:creationId xmlns:a16="http://schemas.microsoft.com/office/drawing/2014/main" id="{A4189A53-CBD5-44FF-AA23-4E1ED9C98E05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9" name="Прямоугольник 247">
                <a:extLst>
                  <a:ext uri="{FF2B5EF4-FFF2-40B4-BE49-F238E27FC236}">
                    <a16:creationId xmlns:a16="http://schemas.microsoft.com/office/drawing/2014/main" id="{71831CA5-AB1C-4A8C-A5E9-ADC35ADDDAD7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0" name="Прямоугольник 248">
                <a:extLst>
                  <a:ext uri="{FF2B5EF4-FFF2-40B4-BE49-F238E27FC236}">
                    <a16:creationId xmlns:a16="http://schemas.microsoft.com/office/drawing/2014/main" id="{A4701D36-C2BB-48BD-895B-878A269D2974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1" name="Прямоугольник 249">
                <a:extLst>
                  <a:ext uri="{FF2B5EF4-FFF2-40B4-BE49-F238E27FC236}">
                    <a16:creationId xmlns:a16="http://schemas.microsoft.com/office/drawing/2014/main" id="{A43AC4F1-4B37-4C5D-A08C-A277A02D2A5A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2" name="Прямоугольник 250">
                <a:extLst>
                  <a:ext uri="{FF2B5EF4-FFF2-40B4-BE49-F238E27FC236}">
                    <a16:creationId xmlns:a16="http://schemas.microsoft.com/office/drawing/2014/main" id="{04DE923D-D188-4D84-A305-2DDDBCCADA4F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3" name="Прямоугольник 251">
                <a:extLst>
                  <a:ext uri="{FF2B5EF4-FFF2-40B4-BE49-F238E27FC236}">
                    <a16:creationId xmlns:a16="http://schemas.microsoft.com/office/drawing/2014/main" id="{0638F54D-56E4-405D-9AEA-AB6C29D159FC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4" name="Прямоугольник 252">
                <a:extLst>
                  <a:ext uri="{FF2B5EF4-FFF2-40B4-BE49-F238E27FC236}">
                    <a16:creationId xmlns:a16="http://schemas.microsoft.com/office/drawing/2014/main" id="{7849E509-DEE0-45E6-BF85-CB9B7842763B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5" name="Прямоугольник 253">
                <a:extLst>
                  <a:ext uri="{FF2B5EF4-FFF2-40B4-BE49-F238E27FC236}">
                    <a16:creationId xmlns:a16="http://schemas.microsoft.com/office/drawing/2014/main" id="{BBF3CAE4-9889-4D9D-BB05-52DAB20AEDDB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6" name="Прямоугольник 254">
                <a:extLst>
                  <a:ext uri="{FF2B5EF4-FFF2-40B4-BE49-F238E27FC236}">
                    <a16:creationId xmlns:a16="http://schemas.microsoft.com/office/drawing/2014/main" id="{8E6F334C-B470-4CC4-8A58-B99CF2DE297C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7" name="Прямоугольник 255">
                <a:extLst>
                  <a:ext uri="{FF2B5EF4-FFF2-40B4-BE49-F238E27FC236}">
                    <a16:creationId xmlns:a16="http://schemas.microsoft.com/office/drawing/2014/main" id="{A7DD0218-BD4A-4586-A965-51F4E8FA9FA1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8" name="Прямоугольник 256">
                <a:extLst>
                  <a:ext uri="{FF2B5EF4-FFF2-40B4-BE49-F238E27FC236}">
                    <a16:creationId xmlns:a16="http://schemas.microsoft.com/office/drawing/2014/main" id="{9D8E0870-7409-457E-977E-CE02CF430E2C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9" name="Прямоугольник 257">
                <a:extLst>
                  <a:ext uri="{FF2B5EF4-FFF2-40B4-BE49-F238E27FC236}">
                    <a16:creationId xmlns:a16="http://schemas.microsoft.com/office/drawing/2014/main" id="{A63C358A-9AF0-4B99-AE7F-3B66795D8BEF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0" name="Прямоугольник 258">
                <a:extLst>
                  <a:ext uri="{FF2B5EF4-FFF2-40B4-BE49-F238E27FC236}">
                    <a16:creationId xmlns:a16="http://schemas.microsoft.com/office/drawing/2014/main" id="{486E5B5C-9E00-41BC-8F05-63C6D9F193B7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1" name="Прямоугольник 259">
                <a:extLst>
                  <a:ext uri="{FF2B5EF4-FFF2-40B4-BE49-F238E27FC236}">
                    <a16:creationId xmlns:a16="http://schemas.microsoft.com/office/drawing/2014/main" id="{8B8124BE-8AFF-4C4F-85DB-85A5CCB2E4AB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2" name="Прямоугольник 260">
                <a:extLst>
                  <a:ext uri="{FF2B5EF4-FFF2-40B4-BE49-F238E27FC236}">
                    <a16:creationId xmlns:a16="http://schemas.microsoft.com/office/drawing/2014/main" id="{3BDC8314-A6FA-4C38-8DBB-12899B343B34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3" name="Прямоугольник 261">
                <a:extLst>
                  <a:ext uri="{FF2B5EF4-FFF2-40B4-BE49-F238E27FC236}">
                    <a16:creationId xmlns:a16="http://schemas.microsoft.com/office/drawing/2014/main" id="{AB4C729F-6B5B-450C-A75D-BA0B962EBB90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4" name="Прямоугольник 262">
                <a:extLst>
                  <a:ext uri="{FF2B5EF4-FFF2-40B4-BE49-F238E27FC236}">
                    <a16:creationId xmlns:a16="http://schemas.microsoft.com/office/drawing/2014/main" id="{597397D2-D9AC-4CD9-B658-409171092C8A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5" name="Прямоугольник 263">
                <a:extLst>
                  <a:ext uri="{FF2B5EF4-FFF2-40B4-BE49-F238E27FC236}">
                    <a16:creationId xmlns:a16="http://schemas.microsoft.com/office/drawing/2014/main" id="{DF9EDE10-DEAD-4B2C-9C3F-4FD8AE4CD4EA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6" name="Прямоугольник 264">
                <a:extLst>
                  <a:ext uri="{FF2B5EF4-FFF2-40B4-BE49-F238E27FC236}">
                    <a16:creationId xmlns:a16="http://schemas.microsoft.com/office/drawing/2014/main" id="{EE5D4D36-D4A0-42F6-BA40-02289C4A6B20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7" name="Прямоугольник 265">
                <a:extLst>
                  <a:ext uri="{FF2B5EF4-FFF2-40B4-BE49-F238E27FC236}">
                    <a16:creationId xmlns:a16="http://schemas.microsoft.com/office/drawing/2014/main" id="{3F5BF84C-EA4D-41F2-9CC5-73C6061DE148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8" name="Прямоугольник 266">
                <a:extLst>
                  <a:ext uri="{FF2B5EF4-FFF2-40B4-BE49-F238E27FC236}">
                    <a16:creationId xmlns:a16="http://schemas.microsoft.com/office/drawing/2014/main" id="{398FAC08-9ADB-4A5B-8623-A2C59756A171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9" name="Прямоугольник 267">
                <a:extLst>
                  <a:ext uri="{FF2B5EF4-FFF2-40B4-BE49-F238E27FC236}">
                    <a16:creationId xmlns:a16="http://schemas.microsoft.com/office/drawing/2014/main" id="{01EDBF95-13A1-40BC-8D6E-3818141409EC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0" name="Прямоугольник 268">
                <a:extLst>
                  <a:ext uri="{FF2B5EF4-FFF2-40B4-BE49-F238E27FC236}">
                    <a16:creationId xmlns:a16="http://schemas.microsoft.com/office/drawing/2014/main" id="{57C41903-3688-40B0-8801-E1B168C5E350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1" name="Прямоугольник 269">
                <a:extLst>
                  <a:ext uri="{FF2B5EF4-FFF2-40B4-BE49-F238E27FC236}">
                    <a16:creationId xmlns:a16="http://schemas.microsoft.com/office/drawing/2014/main" id="{187865B4-FF06-437E-B182-8A156F47B855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2" name="Прямоугольник 270">
                <a:extLst>
                  <a:ext uri="{FF2B5EF4-FFF2-40B4-BE49-F238E27FC236}">
                    <a16:creationId xmlns:a16="http://schemas.microsoft.com/office/drawing/2014/main" id="{1FF9E498-8A49-474C-909E-98F5D1D5D692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3" name="Прямоугольник 271">
                <a:extLst>
                  <a:ext uri="{FF2B5EF4-FFF2-40B4-BE49-F238E27FC236}">
                    <a16:creationId xmlns:a16="http://schemas.microsoft.com/office/drawing/2014/main" id="{4ED85592-6F61-4E9E-B367-12B76B335023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4" name="Прямоугольник 272">
                <a:extLst>
                  <a:ext uri="{FF2B5EF4-FFF2-40B4-BE49-F238E27FC236}">
                    <a16:creationId xmlns:a16="http://schemas.microsoft.com/office/drawing/2014/main" id="{1D957319-E310-4966-A081-23CE44F2413A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5" name="Прямоугольник 273">
                <a:extLst>
                  <a:ext uri="{FF2B5EF4-FFF2-40B4-BE49-F238E27FC236}">
                    <a16:creationId xmlns:a16="http://schemas.microsoft.com/office/drawing/2014/main" id="{B741208D-6100-4275-97D2-5A86952EEC0A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6" name="Прямоугольник 274">
                <a:extLst>
                  <a:ext uri="{FF2B5EF4-FFF2-40B4-BE49-F238E27FC236}">
                    <a16:creationId xmlns:a16="http://schemas.microsoft.com/office/drawing/2014/main" id="{F7664836-05FE-46D3-A2F2-B3DB7044D339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7" name="Прямоугольник 275">
                <a:extLst>
                  <a:ext uri="{FF2B5EF4-FFF2-40B4-BE49-F238E27FC236}">
                    <a16:creationId xmlns:a16="http://schemas.microsoft.com/office/drawing/2014/main" id="{96AED8E0-647D-451C-9C97-26D11CB81A75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8" name="Прямоугольник 276">
                <a:extLst>
                  <a:ext uri="{FF2B5EF4-FFF2-40B4-BE49-F238E27FC236}">
                    <a16:creationId xmlns:a16="http://schemas.microsoft.com/office/drawing/2014/main" id="{23EFD526-B758-4567-90F2-A28C9EFD52BD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9" name="Прямоугольник 277">
                <a:extLst>
                  <a:ext uri="{FF2B5EF4-FFF2-40B4-BE49-F238E27FC236}">
                    <a16:creationId xmlns:a16="http://schemas.microsoft.com/office/drawing/2014/main" id="{649C1975-F6CE-481E-BABE-08C4083EDCD1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0" name="Прямоугольник 278">
                <a:extLst>
                  <a:ext uri="{FF2B5EF4-FFF2-40B4-BE49-F238E27FC236}">
                    <a16:creationId xmlns:a16="http://schemas.microsoft.com/office/drawing/2014/main" id="{76B34380-9000-469D-8051-4986A8A972CC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1" name="Прямоугольник 279">
                <a:extLst>
                  <a:ext uri="{FF2B5EF4-FFF2-40B4-BE49-F238E27FC236}">
                    <a16:creationId xmlns:a16="http://schemas.microsoft.com/office/drawing/2014/main" id="{979ED0CB-954C-4D32-A991-62C6ABEC379A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2" name="Прямоугольник 280">
                <a:extLst>
                  <a:ext uri="{FF2B5EF4-FFF2-40B4-BE49-F238E27FC236}">
                    <a16:creationId xmlns:a16="http://schemas.microsoft.com/office/drawing/2014/main" id="{09D47633-2F29-4D0A-9966-91ABFBF11A7A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3" name="Прямоугольник 281">
                <a:extLst>
                  <a:ext uri="{FF2B5EF4-FFF2-40B4-BE49-F238E27FC236}">
                    <a16:creationId xmlns:a16="http://schemas.microsoft.com/office/drawing/2014/main" id="{18D6504C-1684-4CCE-AF40-FFA123420CDE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4" name="Прямоугольник 282">
                <a:extLst>
                  <a:ext uri="{FF2B5EF4-FFF2-40B4-BE49-F238E27FC236}">
                    <a16:creationId xmlns:a16="http://schemas.microsoft.com/office/drawing/2014/main" id="{8BBD09B1-FA08-4A2C-B4BD-0994CBD3C266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5" name="Прямоугольник 283">
                <a:extLst>
                  <a:ext uri="{FF2B5EF4-FFF2-40B4-BE49-F238E27FC236}">
                    <a16:creationId xmlns:a16="http://schemas.microsoft.com/office/drawing/2014/main" id="{F25B6128-D0FB-40EB-B008-E333EB766C35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6" name="Прямоугольник 284">
                <a:extLst>
                  <a:ext uri="{FF2B5EF4-FFF2-40B4-BE49-F238E27FC236}">
                    <a16:creationId xmlns:a16="http://schemas.microsoft.com/office/drawing/2014/main" id="{2C420FC1-FF58-425A-9D23-911FB0184600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chemeClr val="bg1">
                    <a:lumMod val="6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7" name="Прямоугольник 285">
                <a:extLst>
                  <a:ext uri="{FF2B5EF4-FFF2-40B4-BE49-F238E27FC236}">
                    <a16:creationId xmlns:a16="http://schemas.microsoft.com/office/drawing/2014/main" id="{446462E7-70E4-4B10-B16B-4E312AEB7AA0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8" name="Прямоугольник 286">
                <a:extLst>
                  <a:ext uri="{FF2B5EF4-FFF2-40B4-BE49-F238E27FC236}">
                    <a16:creationId xmlns:a16="http://schemas.microsoft.com/office/drawing/2014/main" id="{38DF376A-2EA8-4389-8245-66E369FAC124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9" name="Прямоугольник 287">
                <a:extLst>
                  <a:ext uri="{FF2B5EF4-FFF2-40B4-BE49-F238E27FC236}">
                    <a16:creationId xmlns:a16="http://schemas.microsoft.com/office/drawing/2014/main" id="{28BCBE4B-B8F2-43AD-8CAF-23FEF586C459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0" name="Прямоугольник 288">
                <a:extLst>
                  <a:ext uri="{FF2B5EF4-FFF2-40B4-BE49-F238E27FC236}">
                    <a16:creationId xmlns:a16="http://schemas.microsoft.com/office/drawing/2014/main" id="{15219BE4-9F33-40A2-AFD7-D1D872F6BF75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1" name="Прямоугольник 289">
                <a:extLst>
                  <a:ext uri="{FF2B5EF4-FFF2-40B4-BE49-F238E27FC236}">
                    <a16:creationId xmlns:a16="http://schemas.microsoft.com/office/drawing/2014/main" id="{019B8DFF-0F13-4140-A319-D2A9F334BE38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2" name="Прямоугольник 290">
                <a:extLst>
                  <a:ext uri="{FF2B5EF4-FFF2-40B4-BE49-F238E27FC236}">
                    <a16:creationId xmlns:a16="http://schemas.microsoft.com/office/drawing/2014/main" id="{4DC6A8BF-CC74-4C2F-BF8D-210358440CB0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3" name="Прямоугольник 291">
                <a:extLst>
                  <a:ext uri="{FF2B5EF4-FFF2-40B4-BE49-F238E27FC236}">
                    <a16:creationId xmlns:a16="http://schemas.microsoft.com/office/drawing/2014/main" id="{0D574647-C302-43E9-944F-69999E611671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4" name="Прямоугольник 292">
                <a:extLst>
                  <a:ext uri="{FF2B5EF4-FFF2-40B4-BE49-F238E27FC236}">
                    <a16:creationId xmlns:a16="http://schemas.microsoft.com/office/drawing/2014/main" id="{0D0F39D9-BD10-4A9B-AF04-CBD190CF57EF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5" name="Прямоугольник 293">
                <a:extLst>
                  <a:ext uri="{FF2B5EF4-FFF2-40B4-BE49-F238E27FC236}">
                    <a16:creationId xmlns:a16="http://schemas.microsoft.com/office/drawing/2014/main" id="{E158D66B-9AD4-4297-A46A-C7CAFC5EBB87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</p:grpSp>
        <p:sp>
          <p:nvSpPr>
            <p:cNvPr id="8" name="Прямоугольник 206">
              <a:extLst>
                <a:ext uri="{FF2B5EF4-FFF2-40B4-BE49-F238E27FC236}">
                  <a16:creationId xmlns:a16="http://schemas.microsoft.com/office/drawing/2014/main" id="{A7D00283-8793-43C7-94BC-A21BBC8F6036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" name="Прямоугольник 207">
              <a:extLst>
                <a:ext uri="{FF2B5EF4-FFF2-40B4-BE49-F238E27FC236}">
                  <a16:creationId xmlns:a16="http://schemas.microsoft.com/office/drawing/2014/main" id="{7425086B-B6D5-4716-A3B7-F0A09C222205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" name="Прямоугольник 208">
              <a:extLst>
                <a:ext uri="{FF2B5EF4-FFF2-40B4-BE49-F238E27FC236}">
                  <a16:creationId xmlns:a16="http://schemas.microsoft.com/office/drawing/2014/main" id="{B33803F0-6C0F-4E4D-915F-B9A88FDC5931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Прямоугольник 209">
              <a:extLst>
                <a:ext uri="{FF2B5EF4-FFF2-40B4-BE49-F238E27FC236}">
                  <a16:creationId xmlns:a16="http://schemas.microsoft.com/office/drawing/2014/main" id="{24A21FDD-DF1F-4B6D-83DC-B2C91A9C39B9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Прямоугольник 210">
              <a:extLst>
                <a:ext uri="{FF2B5EF4-FFF2-40B4-BE49-F238E27FC236}">
                  <a16:creationId xmlns:a16="http://schemas.microsoft.com/office/drawing/2014/main" id="{C930870B-DB4F-4E62-B617-7EF0D4301AF5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Прямоугольник 211">
              <a:extLst>
                <a:ext uri="{FF2B5EF4-FFF2-40B4-BE49-F238E27FC236}">
                  <a16:creationId xmlns:a16="http://schemas.microsoft.com/office/drawing/2014/main" id="{59013E96-4C84-4C6B-8B60-63D6A1ED06B3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" name="Прямоугольник 212">
              <a:extLst>
                <a:ext uri="{FF2B5EF4-FFF2-40B4-BE49-F238E27FC236}">
                  <a16:creationId xmlns:a16="http://schemas.microsoft.com/office/drawing/2014/main" id="{D38CB1A4-C30C-42EA-B98B-EC27C594814A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" name="Прямоугольник 213">
              <a:extLst>
                <a:ext uri="{FF2B5EF4-FFF2-40B4-BE49-F238E27FC236}">
                  <a16:creationId xmlns:a16="http://schemas.microsoft.com/office/drawing/2014/main" id="{A1FF0F6D-5EF8-4B42-AAD4-121EC8F82D2C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6" name="Прямоугольник 214">
              <a:extLst>
                <a:ext uri="{FF2B5EF4-FFF2-40B4-BE49-F238E27FC236}">
                  <a16:creationId xmlns:a16="http://schemas.microsoft.com/office/drawing/2014/main" id="{9805EE1A-EA09-43FD-B39B-B496CE8CB888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Прямоугольник 215">
              <a:extLst>
                <a:ext uri="{FF2B5EF4-FFF2-40B4-BE49-F238E27FC236}">
                  <a16:creationId xmlns:a16="http://schemas.microsoft.com/office/drawing/2014/main" id="{AFBC7CD7-7E2F-4BF5-B8AA-30D29B063DF0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угольник 216">
              <a:extLst>
                <a:ext uri="{FF2B5EF4-FFF2-40B4-BE49-F238E27FC236}">
                  <a16:creationId xmlns:a16="http://schemas.microsoft.com/office/drawing/2014/main" id="{227D42C8-834B-4D6D-818C-A106C20FAA30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угольник 217">
              <a:extLst>
                <a:ext uri="{FF2B5EF4-FFF2-40B4-BE49-F238E27FC236}">
                  <a16:creationId xmlns:a16="http://schemas.microsoft.com/office/drawing/2014/main" id="{20D06625-168A-4268-856D-51BC79862E7B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Прямоугольник 218">
              <a:extLst>
                <a:ext uri="{FF2B5EF4-FFF2-40B4-BE49-F238E27FC236}">
                  <a16:creationId xmlns:a16="http://schemas.microsoft.com/office/drawing/2014/main" id="{3615A5E0-E14D-4D79-80AB-7C1756CA7240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Прямоугольник 219">
              <a:extLst>
                <a:ext uri="{FF2B5EF4-FFF2-40B4-BE49-F238E27FC236}">
                  <a16:creationId xmlns:a16="http://schemas.microsoft.com/office/drawing/2014/main" id="{594CE015-7E7B-4DF5-A30C-DA23F42ADEE3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Прямоугольник 220">
              <a:extLst>
                <a:ext uri="{FF2B5EF4-FFF2-40B4-BE49-F238E27FC236}">
                  <a16:creationId xmlns:a16="http://schemas.microsoft.com/office/drawing/2014/main" id="{F1F576C8-BB0B-4B74-9077-F922DD71ED33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Прямоугольник 221">
              <a:extLst>
                <a:ext uri="{FF2B5EF4-FFF2-40B4-BE49-F238E27FC236}">
                  <a16:creationId xmlns:a16="http://schemas.microsoft.com/office/drawing/2014/main" id="{67A8B697-1182-461C-AA9C-E8F5BC52C3D0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угольник 222">
              <a:extLst>
                <a:ext uri="{FF2B5EF4-FFF2-40B4-BE49-F238E27FC236}">
                  <a16:creationId xmlns:a16="http://schemas.microsoft.com/office/drawing/2014/main" id="{6E8BB9FC-60CF-491F-AB81-CA2C7A38C2A3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5" name="Прямоугольник 223">
              <a:extLst>
                <a:ext uri="{FF2B5EF4-FFF2-40B4-BE49-F238E27FC236}">
                  <a16:creationId xmlns:a16="http://schemas.microsoft.com/office/drawing/2014/main" id="{DC5D781C-A293-4B0A-B5EA-41377C4734A5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угольник 224">
              <a:extLst>
                <a:ext uri="{FF2B5EF4-FFF2-40B4-BE49-F238E27FC236}">
                  <a16:creationId xmlns:a16="http://schemas.microsoft.com/office/drawing/2014/main" id="{37DDA592-98B9-4CA3-9C10-8405C322248D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Прямоугольник 225">
              <a:extLst>
                <a:ext uri="{FF2B5EF4-FFF2-40B4-BE49-F238E27FC236}">
                  <a16:creationId xmlns:a16="http://schemas.microsoft.com/office/drawing/2014/main" id="{DB47B6E6-050A-4D17-B796-161954EA4312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8" name="Прямоугольник 226">
              <a:extLst>
                <a:ext uri="{FF2B5EF4-FFF2-40B4-BE49-F238E27FC236}">
                  <a16:creationId xmlns:a16="http://schemas.microsoft.com/office/drawing/2014/main" id="{C30836DD-9696-462A-A44A-38904D3C7F87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9" name="Прямоугольник 227">
              <a:extLst>
                <a:ext uri="{FF2B5EF4-FFF2-40B4-BE49-F238E27FC236}">
                  <a16:creationId xmlns:a16="http://schemas.microsoft.com/office/drawing/2014/main" id="{D1AA7199-BE07-45B7-B01D-455F986F8E40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0" name="Прямоугольник 228">
              <a:extLst>
                <a:ext uri="{FF2B5EF4-FFF2-40B4-BE49-F238E27FC236}">
                  <a16:creationId xmlns:a16="http://schemas.microsoft.com/office/drawing/2014/main" id="{E53294C1-FCB8-4489-84DC-42507104A9BF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1" name="Прямоугольник 229">
              <a:extLst>
                <a:ext uri="{FF2B5EF4-FFF2-40B4-BE49-F238E27FC236}">
                  <a16:creationId xmlns:a16="http://schemas.microsoft.com/office/drawing/2014/main" id="{48426E58-7B5C-45FE-B2C2-066A111BD4F1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2" name="Прямоугольник 230">
              <a:extLst>
                <a:ext uri="{FF2B5EF4-FFF2-40B4-BE49-F238E27FC236}">
                  <a16:creationId xmlns:a16="http://schemas.microsoft.com/office/drawing/2014/main" id="{7D0873CE-94E5-4F54-AFF6-EF1D24358D7F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3" name="Прямоугольник 231">
              <a:extLst>
                <a:ext uri="{FF2B5EF4-FFF2-40B4-BE49-F238E27FC236}">
                  <a16:creationId xmlns:a16="http://schemas.microsoft.com/office/drawing/2014/main" id="{938ACBF2-71B3-479F-ABEF-C735EEDA1531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4" name="Прямоугольник 232">
              <a:extLst>
                <a:ext uri="{FF2B5EF4-FFF2-40B4-BE49-F238E27FC236}">
                  <a16:creationId xmlns:a16="http://schemas.microsoft.com/office/drawing/2014/main" id="{68EA3F19-5D49-43AC-A8F6-455C850F3718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5" name="Прямоугольник 233">
              <a:extLst>
                <a:ext uri="{FF2B5EF4-FFF2-40B4-BE49-F238E27FC236}">
                  <a16:creationId xmlns:a16="http://schemas.microsoft.com/office/drawing/2014/main" id="{25D4744A-5A46-4107-A265-472DD9C34959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6" name="Прямоугольник 234">
              <a:extLst>
                <a:ext uri="{FF2B5EF4-FFF2-40B4-BE49-F238E27FC236}">
                  <a16:creationId xmlns:a16="http://schemas.microsoft.com/office/drawing/2014/main" id="{9BF7F798-F227-4419-9BDA-D60820803651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7" name="Прямоугольник 235">
              <a:extLst>
                <a:ext uri="{FF2B5EF4-FFF2-40B4-BE49-F238E27FC236}">
                  <a16:creationId xmlns:a16="http://schemas.microsoft.com/office/drawing/2014/main" id="{8D984EB0-9EF3-4870-ADF3-480A4ECA9DC5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8" name="Прямоугольник 236">
              <a:extLst>
                <a:ext uri="{FF2B5EF4-FFF2-40B4-BE49-F238E27FC236}">
                  <a16:creationId xmlns:a16="http://schemas.microsoft.com/office/drawing/2014/main" id="{BFF4BE95-1DF8-4D64-826C-C2660A9E83EB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chemeClr val="bg1">
                <a:lumMod val="65000"/>
              </a:schemeClr>
            </a:solidFill>
            <a:ln w="38100">
              <a:solidFill>
                <a:schemeClr val="bg1">
                  <a:lumMod val="6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9" name="Прямоугольник 237">
              <a:extLst>
                <a:ext uri="{FF2B5EF4-FFF2-40B4-BE49-F238E27FC236}">
                  <a16:creationId xmlns:a16="http://schemas.microsoft.com/office/drawing/2014/main" id="{0BE37D5F-F11A-47EB-988D-653D3E31EE2B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0" name="Прямоугольник 238">
              <a:extLst>
                <a:ext uri="{FF2B5EF4-FFF2-40B4-BE49-F238E27FC236}">
                  <a16:creationId xmlns:a16="http://schemas.microsoft.com/office/drawing/2014/main" id="{DA64F2AC-9F0C-414A-BAB1-E48EECA00DAD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1" name="Прямоугольник 239">
              <a:extLst>
                <a:ext uri="{FF2B5EF4-FFF2-40B4-BE49-F238E27FC236}">
                  <a16:creationId xmlns:a16="http://schemas.microsoft.com/office/drawing/2014/main" id="{CB5B3621-07CF-4431-9C5A-539EF8F27E05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2" name="Прямоугольник 240">
              <a:extLst>
                <a:ext uri="{FF2B5EF4-FFF2-40B4-BE49-F238E27FC236}">
                  <a16:creationId xmlns:a16="http://schemas.microsoft.com/office/drawing/2014/main" id="{52D9B69B-97D4-47B7-8915-DE5AF1612EF9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3" name="Прямоугольник 241">
              <a:extLst>
                <a:ext uri="{FF2B5EF4-FFF2-40B4-BE49-F238E27FC236}">
                  <a16:creationId xmlns:a16="http://schemas.microsoft.com/office/drawing/2014/main" id="{41D33C40-D34C-4DA2-9CA7-84B9BE994C2A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DAAB2302-25DA-4AE1-9D08-1CEE882C8FFA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r="12883" b="15789"/>
          <a:stretch/>
        </p:blipFill>
        <p:spPr>
          <a:xfrm>
            <a:off x="8025808" y="3262965"/>
            <a:ext cx="3590475" cy="3345421"/>
          </a:xfrm>
          <a:prstGeom prst="rect">
            <a:avLst/>
          </a:prstGeom>
        </p:spPr>
      </p:pic>
      <p:pic>
        <p:nvPicPr>
          <p:cNvPr id="2" name="Верхній регістр">
            <a:hlinkClick r:id="" action="ppaction://media"/>
            <a:extLst>
              <a:ext uri="{FF2B5EF4-FFF2-40B4-BE49-F238E27FC236}">
                <a16:creationId xmlns:a16="http://schemas.microsoft.com/office/drawing/2014/main" id="{CB3CC32C-808F-42BF-B8C2-FD7C36ABE71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624720" y="3697819"/>
            <a:ext cx="2475712" cy="2475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72494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25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Організація класу </a:t>
            </a:r>
          </a:p>
        </p:txBody>
      </p:sp>
      <p:sp>
        <p:nvSpPr>
          <p:cNvPr id="8" name="Прямокутник: округлені кути 5">
            <a:extLst>
              <a:ext uri="{FF2B5EF4-FFF2-40B4-BE49-F238E27FC236}">
                <a16:creationId xmlns:a16="http://schemas.microsoft.com/office/drawing/2014/main" id="{1355F926-84C1-4534-9CB2-319E2B5CC316}"/>
              </a:ext>
            </a:extLst>
          </p:cNvPr>
          <p:cNvSpPr/>
          <p:nvPr/>
        </p:nvSpPr>
        <p:spPr>
          <a:xfrm>
            <a:off x="3763975" y="1237062"/>
            <a:ext cx="8162945" cy="5005626"/>
          </a:xfrm>
          <a:prstGeom prst="roundRect">
            <a:avLst/>
          </a:prstGeom>
          <a:solidFill>
            <a:srgbClr val="00B050"/>
          </a:solidFill>
        </p:spPr>
        <p:txBody>
          <a:bodyPr wrap="square">
            <a:spAutoFit/>
          </a:bodyPr>
          <a:lstStyle/>
          <a:p>
            <a:r>
              <a:rPr lang="ru-RU" sz="4800" dirty="0"/>
              <a:t> </a:t>
            </a:r>
            <a:r>
              <a:rPr lang="ru-RU" sz="4800" b="1" dirty="0">
                <a:solidFill>
                  <a:schemeClr val="bg1"/>
                </a:solidFill>
              </a:rPr>
              <a:t>Сядьте, </a:t>
            </a:r>
            <a:r>
              <a:rPr lang="ru-RU" sz="4800" b="1" dirty="0" err="1">
                <a:solidFill>
                  <a:schemeClr val="bg1"/>
                </a:solidFill>
              </a:rPr>
              <a:t>діти,всі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гарненько</a:t>
            </a:r>
            <a:r>
              <a:rPr lang="ru-RU" sz="4800" b="1" dirty="0">
                <a:solidFill>
                  <a:schemeClr val="bg1"/>
                </a:solidFill>
              </a:rPr>
              <a:t>,</a:t>
            </a:r>
          </a:p>
          <a:p>
            <a:r>
              <a:rPr lang="ru-RU" sz="4800" b="1" dirty="0">
                <a:solidFill>
                  <a:schemeClr val="bg1"/>
                </a:solidFill>
              </a:rPr>
              <a:t>Руки  </a:t>
            </a:r>
            <a:r>
              <a:rPr lang="ru-RU" sz="4800" b="1" dirty="0" err="1">
                <a:solidFill>
                  <a:schemeClr val="bg1"/>
                </a:solidFill>
              </a:rPr>
              <a:t>покладіть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рівненько</a:t>
            </a:r>
            <a:r>
              <a:rPr lang="ru-RU" sz="4800" b="1" dirty="0">
                <a:solidFill>
                  <a:schemeClr val="bg1"/>
                </a:solidFill>
              </a:rPr>
              <a:t>,</a:t>
            </a:r>
          </a:p>
          <a:p>
            <a:r>
              <a:rPr lang="ru-RU" sz="4800" b="1" dirty="0">
                <a:solidFill>
                  <a:schemeClr val="bg1"/>
                </a:solidFill>
              </a:rPr>
              <a:t>Голову  </a:t>
            </a:r>
            <a:r>
              <a:rPr lang="ru-RU" sz="4800" b="1" dirty="0" err="1">
                <a:solidFill>
                  <a:schemeClr val="bg1"/>
                </a:solidFill>
              </a:rPr>
              <a:t>вище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підніміть</a:t>
            </a:r>
            <a:r>
              <a:rPr lang="ru-RU" sz="4800" b="1" dirty="0">
                <a:solidFill>
                  <a:schemeClr val="bg1"/>
                </a:solidFill>
              </a:rPr>
              <a:t>,</a:t>
            </a:r>
          </a:p>
          <a:p>
            <a:r>
              <a:rPr lang="ru-RU" sz="4800" b="1" dirty="0" err="1">
                <a:solidFill>
                  <a:schemeClr val="bg1"/>
                </a:solidFill>
              </a:rPr>
              <a:t>Свої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плечі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розведіть</a:t>
            </a:r>
            <a:r>
              <a:rPr lang="ru-RU" sz="4800" b="1" dirty="0">
                <a:solidFill>
                  <a:schemeClr val="bg1"/>
                </a:solidFill>
              </a:rPr>
              <a:t>.</a:t>
            </a:r>
          </a:p>
          <a:p>
            <a:r>
              <a:rPr lang="ru-RU" sz="4800" b="1" dirty="0" err="1">
                <a:solidFill>
                  <a:schemeClr val="bg1"/>
                </a:solidFill>
              </a:rPr>
              <a:t>Мені</a:t>
            </a:r>
            <a:r>
              <a:rPr lang="ru-RU" sz="4800" b="1" dirty="0">
                <a:solidFill>
                  <a:schemeClr val="bg1"/>
                </a:solidFill>
              </a:rPr>
              <a:t>, </a:t>
            </a:r>
            <a:r>
              <a:rPr lang="ru-RU" sz="4800" b="1" dirty="0" err="1">
                <a:solidFill>
                  <a:schemeClr val="bg1"/>
                </a:solidFill>
              </a:rPr>
              <a:t>діти</a:t>
            </a:r>
            <a:r>
              <a:rPr lang="ru-RU" sz="4800" b="1" dirty="0">
                <a:solidFill>
                  <a:schemeClr val="bg1"/>
                </a:solidFill>
              </a:rPr>
              <a:t>, </a:t>
            </a:r>
            <a:r>
              <a:rPr lang="ru-RU" sz="4800" b="1" dirty="0" err="1">
                <a:solidFill>
                  <a:schemeClr val="bg1"/>
                </a:solidFill>
              </a:rPr>
              <a:t>усміхніться</a:t>
            </a:r>
            <a:r>
              <a:rPr lang="ru-RU" sz="4800" b="1" dirty="0">
                <a:solidFill>
                  <a:schemeClr val="bg1"/>
                </a:solidFill>
              </a:rPr>
              <a:t>,</a:t>
            </a:r>
          </a:p>
          <a:p>
            <a:r>
              <a:rPr lang="ru-RU" sz="4800" b="1" dirty="0" err="1">
                <a:solidFill>
                  <a:schemeClr val="bg1"/>
                </a:solidFill>
              </a:rPr>
              <a:t>Веселіше</a:t>
            </a:r>
            <a:r>
              <a:rPr lang="ru-RU" sz="4800" b="1" dirty="0">
                <a:solidFill>
                  <a:schemeClr val="bg1"/>
                </a:solidFill>
              </a:rPr>
              <a:t>  </a:t>
            </a:r>
            <a:r>
              <a:rPr lang="ru-RU" sz="4800" b="1" dirty="0" err="1">
                <a:solidFill>
                  <a:schemeClr val="bg1"/>
                </a:solidFill>
              </a:rPr>
              <a:t>подивіться</a:t>
            </a:r>
            <a:r>
              <a:rPr lang="ru-RU" sz="48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464"/>
          <a:stretch/>
        </p:blipFill>
        <p:spPr>
          <a:xfrm>
            <a:off x="335482" y="1456402"/>
            <a:ext cx="3249548" cy="4566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4641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Звучання середнього регістру </a:t>
            </a:r>
          </a:p>
        </p:txBody>
      </p:sp>
      <p:grpSp>
        <p:nvGrpSpPr>
          <p:cNvPr id="6" name="Группа 204">
            <a:extLst>
              <a:ext uri="{FF2B5EF4-FFF2-40B4-BE49-F238E27FC236}">
                <a16:creationId xmlns:a16="http://schemas.microsoft.com/office/drawing/2014/main" id="{D22EE68B-F2BE-414C-8FE6-06D94ED722AC}"/>
              </a:ext>
            </a:extLst>
          </p:cNvPr>
          <p:cNvGrpSpPr/>
          <p:nvPr/>
        </p:nvGrpSpPr>
        <p:grpSpPr>
          <a:xfrm>
            <a:off x="156140" y="1441969"/>
            <a:ext cx="11931522" cy="1641061"/>
            <a:chOff x="156140" y="3667539"/>
            <a:chExt cx="11931522" cy="1641061"/>
          </a:xfrm>
        </p:grpSpPr>
        <p:grpSp>
          <p:nvGrpSpPr>
            <p:cNvPr id="7" name="Группа 205">
              <a:extLst>
                <a:ext uri="{FF2B5EF4-FFF2-40B4-BE49-F238E27FC236}">
                  <a16:creationId xmlns:a16="http://schemas.microsoft.com/office/drawing/2014/main" id="{393620B2-8A2D-44D6-9B67-C9342A4A6AEF}"/>
                </a:ext>
              </a:extLst>
            </p:cNvPr>
            <p:cNvGrpSpPr/>
            <p:nvPr/>
          </p:nvGrpSpPr>
          <p:grpSpPr>
            <a:xfrm>
              <a:off x="156140" y="3667539"/>
              <a:ext cx="11931522" cy="1641061"/>
              <a:chOff x="156140" y="3667539"/>
              <a:chExt cx="12896476" cy="1918252"/>
            </a:xfrm>
          </p:grpSpPr>
          <p:sp>
            <p:nvSpPr>
              <p:cNvPr id="44" name="Прямоугольник 242">
                <a:extLst>
                  <a:ext uri="{FF2B5EF4-FFF2-40B4-BE49-F238E27FC236}">
                    <a16:creationId xmlns:a16="http://schemas.microsoft.com/office/drawing/2014/main" id="{E86D6634-FDE4-4B8C-B727-30BDD5E0B5BC}"/>
                  </a:ext>
                </a:extLst>
              </p:cNvPr>
              <p:cNvSpPr/>
              <p:nvPr/>
            </p:nvSpPr>
            <p:spPr>
              <a:xfrm>
                <a:off x="15614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5" name="Прямоугольник 243">
                <a:extLst>
                  <a:ext uri="{FF2B5EF4-FFF2-40B4-BE49-F238E27FC236}">
                    <a16:creationId xmlns:a16="http://schemas.microsoft.com/office/drawing/2014/main" id="{F0132407-D73E-456A-80C6-52DDB0A104C5}"/>
                  </a:ext>
                </a:extLst>
              </p:cNvPr>
              <p:cNvSpPr/>
              <p:nvPr/>
            </p:nvSpPr>
            <p:spPr>
              <a:xfrm>
                <a:off x="40751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6" name="Прямоугольник 244">
                <a:extLst>
                  <a:ext uri="{FF2B5EF4-FFF2-40B4-BE49-F238E27FC236}">
                    <a16:creationId xmlns:a16="http://schemas.microsoft.com/office/drawing/2014/main" id="{9D30D6D6-1D0A-4118-9BD8-4D3DE8164B81}"/>
                  </a:ext>
                </a:extLst>
              </p:cNvPr>
              <p:cNvSpPr/>
              <p:nvPr/>
            </p:nvSpPr>
            <p:spPr>
              <a:xfrm>
                <a:off x="65889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7" name="Прямоугольник 245">
                <a:extLst>
                  <a:ext uri="{FF2B5EF4-FFF2-40B4-BE49-F238E27FC236}">
                    <a16:creationId xmlns:a16="http://schemas.microsoft.com/office/drawing/2014/main" id="{57217DC1-48AD-480D-8D0C-2B34FA8305DA}"/>
                  </a:ext>
                </a:extLst>
              </p:cNvPr>
              <p:cNvSpPr/>
              <p:nvPr/>
            </p:nvSpPr>
            <p:spPr>
              <a:xfrm>
                <a:off x="91917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8" name="Прямоугольник 246">
                <a:extLst>
                  <a:ext uri="{FF2B5EF4-FFF2-40B4-BE49-F238E27FC236}">
                    <a16:creationId xmlns:a16="http://schemas.microsoft.com/office/drawing/2014/main" id="{04701BC9-39FC-44FD-BCDC-F4BFD48364AD}"/>
                  </a:ext>
                </a:extLst>
              </p:cNvPr>
              <p:cNvSpPr/>
              <p:nvPr/>
            </p:nvSpPr>
            <p:spPr>
              <a:xfrm>
                <a:off x="114653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49" name="Прямоугольник 247">
                <a:extLst>
                  <a:ext uri="{FF2B5EF4-FFF2-40B4-BE49-F238E27FC236}">
                    <a16:creationId xmlns:a16="http://schemas.microsoft.com/office/drawing/2014/main" id="{40877A28-D685-49AE-B6B4-E52F7CAD00DB}"/>
                  </a:ext>
                </a:extLst>
              </p:cNvPr>
              <p:cNvSpPr/>
              <p:nvPr/>
            </p:nvSpPr>
            <p:spPr>
              <a:xfrm>
                <a:off x="139791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0" name="Прямоугольник 248">
                <a:extLst>
                  <a:ext uri="{FF2B5EF4-FFF2-40B4-BE49-F238E27FC236}">
                    <a16:creationId xmlns:a16="http://schemas.microsoft.com/office/drawing/2014/main" id="{D6E6BC28-B7C6-4538-A742-892F94AB3D83}"/>
                  </a:ext>
                </a:extLst>
              </p:cNvPr>
              <p:cNvSpPr/>
              <p:nvPr/>
            </p:nvSpPr>
            <p:spPr>
              <a:xfrm>
                <a:off x="164928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1" name="Прямоугольник 249">
                <a:extLst>
                  <a:ext uri="{FF2B5EF4-FFF2-40B4-BE49-F238E27FC236}">
                    <a16:creationId xmlns:a16="http://schemas.microsoft.com/office/drawing/2014/main" id="{704813D3-B21A-49D8-8446-6505A4E9FD60}"/>
                  </a:ext>
                </a:extLst>
              </p:cNvPr>
              <p:cNvSpPr/>
              <p:nvPr/>
            </p:nvSpPr>
            <p:spPr>
              <a:xfrm>
                <a:off x="190066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2" name="Прямоугольник 250">
                <a:extLst>
                  <a:ext uri="{FF2B5EF4-FFF2-40B4-BE49-F238E27FC236}">
                    <a16:creationId xmlns:a16="http://schemas.microsoft.com/office/drawing/2014/main" id="{31D1D24E-14C7-49F6-B50D-70F0BB463590}"/>
                  </a:ext>
                </a:extLst>
              </p:cNvPr>
              <p:cNvSpPr/>
              <p:nvPr/>
            </p:nvSpPr>
            <p:spPr>
              <a:xfrm>
                <a:off x="216095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3" name="Прямоугольник 251">
                <a:extLst>
                  <a:ext uri="{FF2B5EF4-FFF2-40B4-BE49-F238E27FC236}">
                    <a16:creationId xmlns:a16="http://schemas.microsoft.com/office/drawing/2014/main" id="{B4917920-E2A8-4669-85FF-952E50A7D30C}"/>
                  </a:ext>
                </a:extLst>
              </p:cNvPr>
              <p:cNvSpPr/>
              <p:nvPr/>
            </p:nvSpPr>
            <p:spPr>
              <a:xfrm>
                <a:off x="238831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4" name="Прямоугольник 252">
                <a:extLst>
                  <a:ext uri="{FF2B5EF4-FFF2-40B4-BE49-F238E27FC236}">
                    <a16:creationId xmlns:a16="http://schemas.microsoft.com/office/drawing/2014/main" id="{0C12952D-9F77-46DF-9C2A-9C2AECF67800}"/>
                  </a:ext>
                </a:extLst>
              </p:cNvPr>
              <p:cNvSpPr/>
              <p:nvPr/>
            </p:nvSpPr>
            <p:spPr>
              <a:xfrm>
                <a:off x="263968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5" name="Прямоугольник 253">
                <a:extLst>
                  <a:ext uri="{FF2B5EF4-FFF2-40B4-BE49-F238E27FC236}">
                    <a16:creationId xmlns:a16="http://schemas.microsoft.com/office/drawing/2014/main" id="{80C76F0D-4053-4D4A-B06F-EBB9AB96545A}"/>
                  </a:ext>
                </a:extLst>
              </p:cNvPr>
              <p:cNvSpPr/>
              <p:nvPr/>
            </p:nvSpPr>
            <p:spPr>
              <a:xfrm>
                <a:off x="289106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6" name="Прямоугольник 254">
                <a:extLst>
                  <a:ext uri="{FF2B5EF4-FFF2-40B4-BE49-F238E27FC236}">
                    <a16:creationId xmlns:a16="http://schemas.microsoft.com/office/drawing/2014/main" id="{8515A5ED-9B89-494A-9636-4F620FEFFB2B}"/>
                  </a:ext>
                </a:extLst>
              </p:cNvPr>
              <p:cNvSpPr/>
              <p:nvPr/>
            </p:nvSpPr>
            <p:spPr>
              <a:xfrm>
                <a:off x="314243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7" name="Прямоугольник 255">
                <a:extLst>
                  <a:ext uri="{FF2B5EF4-FFF2-40B4-BE49-F238E27FC236}">
                    <a16:creationId xmlns:a16="http://schemas.microsoft.com/office/drawing/2014/main" id="{BC51CC85-F4B2-4849-A019-2F43C40B2E41}"/>
                  </a:ext>
                </a:extLst>
              </p:cNvPr>
              <p:cNvSpPr/>
              <p:nvPr/>
            </p:nvSpPr>
            <p:spPr>
              <a:xfrm>
                <a:off x="340272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8" name="Прямоугольник 256">
                <a:extLst>
                  <a:ext uri="{FF2B5EF4-FFF2-40B4-BE49-F238E27FC236}">
                    <a16:creationId xmlns:a16="http://schemas.microsoft.com/office/drawing/2014/main" id="{766F3B57-0B5A-4B7E-9B0F-E708D196C638}"/>
                  </a:ext>
                </a:extLst>
              </p:cNvPr>
              <p:cNvSpPr/>
              <p:nvPr/>
            </p:nvSpPr>
            <p:spPr>
              <a:xfrm>
                <a:off x="363008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59" name="Прямоугольник 257">
                <a:extLst>
                  <a:ext uri="{FF2B5EF4-FFF2-40B4-BE49-F238E27FC236}">
                    <a16:creationId xmlns:a16="http://schemas.microsoft.com/office/drawing/2014/main" id="{393DA156-30B2-4547-A483-CA7907AA0817}"/>
                  </a:ext>
                </a:extLst>
              </p:cNvPr>
              <p:cNvSpPr/>
              <p:nvPr/>
            </p:nvSpPr>
            <p:spPr>
              <a:xfrm>
                <a:off x="388146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0" name="Прямоугольник 258">
                <a:extLst>
                  <a:ext uri="{FF2B5EF4-FFF2-40B4-BE49-F238E27FC236}">
                    <a16:creationId xmlns:a16="http://schemas.microsoft.com/office/drawing/2014/main" id="{8FBC0423-0E95-43FD-9AFF-7DCCBDCC628E}"/>
                  </a:ext>
                </a:extLst>
              </p:cNvPr>
              <p:cNvSpPr/>
              <p:nvPr/>
            </p:nvSpPr>
            <p:spPr>
              <a:xfrm>
                <a:off x="413283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1" name="Прямоугольник 259">
                <a:extLst>
                  <a:ext uri="{FF2B5EF4-FFF2-40B4-BE49-F238E27FC236}">
                    <a16:creationId xmlns:a16="http://schemas.microsoft.com/office/drawing/2014/main" id="{5F25AF64-4872-4F80-A2B8-690E3DC3659C}"/>
                  </a:ext>
                </a:extLst>
              </p:cNvPr>
              <p:cNvSpPr/>
              <p:nvPr/>
            </p:nvSpPr>
            <p:spPr>
              <a:xfrm>
                <a:off x="438421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2" name="Прямоугольник 260">
                <a:extLst>
                  <a:ext uri="{FF2B5EF4-FFF2-40B4-BE49-F238E27FC236}">
                    <a16:creationId xmlns:a16="http://schemas.microsoft.com/office/drawing/2014/main" id="{F0FE9812-43C2-4F1F-8ED6-B9A8E0F4E91F}"/>
                  </a:ext>
                </a:extLst>
              </p:cNvPr>
              <p:cNvSpPr/>
              <p:nvPr/>
            </p:nvSpPr>
            <p:spPr>
              <a:xfrm>
                <a:off x="464450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3" name="Прямоугольник 261">
                <a:extLst>
                  <a:ext uri="{FF2B5EF4-FFF2-40B4-BE49-F238E27FC236}">
                    <a16:creationId xmlns:a16="http://schemas.microsoft.com/office/drawing/2014/main" id="{E2619A1D-0460-4D7D-8117-072C30B86D34}"/>
                  </a:ext>
                </a:extLst>
              </p:cNvPr>
              <p:cNvSpPr/>
              <p:nvPr/>
            </p:nvSpPr>
            <p:spPr>
              <a:xfrm>
                <a:off x="487186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4" name="Прямоугольник 262">
                <a:extLst>
                  <a:ext uri="{FF2B5EF4-FFF2-40B4-BE49-F238E27FC236}">
                    <a16:creationId xmlns:a16="http://schemas.microsoft.com/office/drawing/2014/main" id="{D5FCFA1E-0CEC-41A7-A92B-2D806C56F7F2}"/>
                  </a:ext>
                </a:extLst>
              </p:cNvPr>
              <p:cNvSpPr/>
              <p:nvPr/>
            </p:nvSpPr>
            <p:spPr>
              <a:xfrm>
                <a:off x="512323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5" name="Прямоугольник 263">
                <a:extLst>
                  <a:ext uri="{FF2B5EF4-FFF2-40B4-BE49-F238E27FC236}">
                    <a16:creationId xmlns:a16="http://schemas.microsoft.com/office/drawing/2014/main" id="{68E4D38E-B1E2-4E0C-8EE5-AC2F20EF9763}"/>
                  </a:ext>
                </a:extLst>
              </p:cNvPr>
              <p:cNvSpPr/>
              <p:nvPr/>
            </p:nvSpPr>
            <p:spPr>
              <a:xfrm>
                <a:off x="5374611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7" name="Прямоугольник 285">
                <a:extLst>
                  <a:ext uri="{FF2B5EF4-FFF2-40B4-BE49-F238E27FC236}">
                    <a16:creationId xmlns:a16="http://schemas.microsoft.com/office/drawing/2014/main" id="{7F8095B5-0E7C-4F88-AE33-2881618F6BFF}"/>
                  </a:ext>
                </a:extLst>
              </p:cNvPr>
              <p:cNvSpPr/>
              <p:nvPr/>
            </p:nvSpPr>
            <p:spPr>
              <a:xfrm>
                <a:off x="11071818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8" name="Прямоугольник 286">
                <a:extLst>
                  <a:ext uri="{FF2B5EF4-FFF2-40B4-BE49-F238E27FC236}">
                    <a16:creationId xmlns:a16="http://schemas.microsoft.com/office/drawing/2014/main" id="{30F79B86-E95F-42A6-98BB-6878EDB90B1B}"/>
                  </a:ext>
                </a:extLst>
              </p:cNvPr>
              <p:cNvSpPr/>
              <p:nvPr/>
            </p:nvSpPr>
            <p:spPr>
              <a:xfrm>
                <a:off x="11332106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9" name="Прямоугольник 287">
                <a:extLst>
                  <a:ext uri="{FF2B5EF4-FFF2-40B4-BE49-F238E27FC236}">
                    <a16:creationId xmlns:a16="http://schemas.microsoft.com/office/drawing/2014/main" id="{37971037-CAF6-49C6-A976-D924B5B29896}"/>
                  </a:ext>
                </a:extLst>
              </p:cNvPr>
              <p:cNvSpPr/>
              <p:nvPr/>
            </p:nvSpPr>
            <p:spPr>
              <a:xfrm>
                <a:off x="1155946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0" name="Прямоугольник 288">
                <a:extLst>
                  <a:ext uri="{FF2B5EF4-FFF2-40B4-BE49-F238E27FC236}">
                    <a16:creationId xmlns:a16="http://schemas.microsoft.com/office/drawing/2014/main" id="{809693A6-737E-46C4-8112-F7455E28D4F4}"/>
                  </a:ext>
                </a:extLst>
              </p:cNvPr>
              <p:cNvSpPr/>
              <p:nvPr/>
            </p:nvSpPr>
            <p:spPr>
              <a:xfrm>
                <a:off x="1181084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1" name="Прямоугольник 289">
                <a:extLst>
                  <a:ext uri="{FF2B5EF4-FFF2-40B4-BE49-F238E27FC236}">
                    <a16:creationId xmlns:a16="http://schemas.microsoft.com/office/drawing/2014/main" id="{FD01A2B9-2E52-4092-B937-AAC5B33EB8B2}"/>
                  </a:ext>
                </a:extLst>
              </p:cNvPr>
              <p:cNvSpPr/>
              <p:nvPr/>
            </p:nvSpPr>
            <p:spPr>
              <a:xfrm>
                <a:off x="12062217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2" name="Прямоугольник 290">
                <a:extLst>
                  <a:ext uri="{FF2B5EF4-FFF2-40B4-BE49-F238E27FC236}">
                    <a16:creationId xmlns:a16="http://schemas.microsoft.com/office/drawing/2014/main" id="{28AD91AE-D22E-4C3D-A4DA-245A4B21C3EA}"/>
                  </a:ext>
                </a:extLst>
              </p:cNvPr>
              <p:cNvSpPr/>
              <p:nvPr/>
            </p:nvSpPr>
            <p:spPr>
              <a:xfrm>
                <a:off x="12313592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3" name="Прямоугольник 291">
                <a:extLst>
                  <a:ext uri="{FF2B5EF4-FFF2-40B4-BE49-F238E27FC236}">
                    <a16:creationId xmlns:a16="http://schemas.microsoft.com/office/drawing/2014/main" id="{B28922BE-5CB9-48DB-A4E4-C4845A07D26B}"/>
                  </a:ext>
                </a:extLst>
              </p:cNvPr>
              <p:cNvSpPr/>
              <p:nvPr/>
            </p:nvSpPr>
            <p:spPr>
              <a:xfrm>
                <a:off x="12573880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4" name="Прямоугольник 292">
                <a:extLst>
                  <a:ext uri="{FF2B5EF4-FFF2-40B4-BE49-F238E27FC236}">
                    <a16:creationId xmlns:a16="http://schemas.microsoft.com/office/drawing/2014/main" id="{AD66F41A-9707-4DB5-8A6E-F0FDFF2728E2}"/>
                  </a:ext>
                </a:extLst>
              </p:cNvPr>
              <p:cNvSpPr/>
              <p:nvPr/>
            </p:nvSpPr>
            <p:spPr>
              <a:xfrm>
                <a:off x="12801241" y="3667539"/>
                <a:ext cx="251375" cy="1918252"/>
              </a:xfrm>
              <a:prstGeom prst="rect">
                <a:avLst/>
              </a:prstGeom>
              <a:solidFill>
                <a:srgbClr val="FFFFFF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95" name="Прямоугольник 293">
                <a:extLst>
                  <a:ext uri="{FF2B5EF4-FFF2-40B4-BE49-F238E27FC236}">
                    <a16:creationId xmlns:a16="http://schemas.microsoft.com/office/drawing/2014/main" id="{03E377D9-1CBF-490D-A1B1-F4AFEC709891}"/>
                  </a:ext>
                </a:extLst>
              </p:cNvPr>
              <p:cNvSpPr/>
              <p:nvPr/>
            </p:nvSpPr>
            <p:spPr>
              <a:xfrm>
                <a:off x="562598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A6A6A6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 dirty="0"/>
              </a:p>
            </p:txBody>
          </p:sp>
          <p:sp>
            <p:nvSpPr>
              <p:cNvPr id="69" name="Прямоугольник 267">
                <a:extLst>
                  <a:ext uri="{FF2B5EF4-FFF2-40B4-BE49-F238E27FC236}">
                    <a16:creationId xmlns:a16="http://schemas.microsoft.com/office/drawing/2014/main" id="{E3DA651D-3E19-44FD-AFC5-CFFF6AAB1172}"/>
                  </a:ext>
                </a:extLst>
              </p:cNvPr>
              <p:cNvSpPr/>
              <p:nvPr/>
            </p:nvSpPr>
            <p:spPr>
              <a:xfrm>
                <a:off x="661638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0" name="Прямоугольник 268">
                <a:extLst>
                  <a:ext uri="{FF2B5EF4-FFF2-40B4-BE49-F238E27FC236}">
                    <a16:creationId xmlns:a16="http://schemas.microsoft.com/office/drawing/2014/main" id="{56068E1C-5140-4BF7-91E5-89EFF740E35B}"/>
                  </a:ext>
                </a:extLst>
              </p:cNvPr>
              <p:cNvSpPr/>
              <p:nvPr/>
            </p:nvSpPr>
            <p:spPr>
              <a:xfrm>
                <a:off x="686776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1" name="Прямоугольник 269">
                <a:extLst>
                  <a:ext uri="{FF2B5EF4-FFF2-40B4-BE49-F238E27FC236}">
                    <a16:creationId xmlns:a16="http://schemas.microsoft.com/office/drawing/2014/main" id="{9F4DA8E6-F451-4896-BB57-A811C6DCE03D}"/>
                  </a:ext>
                </a:extLst>
              </p:cNvPr>
              <p:cNvSpPr/>
              <p:nvPr/>
            </p:nvSpPr>
            <p:spPr>
              <a:xfrm>
                <a:off x="712804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2" name="Прямоугольник 270">
                <a:extLst>
                  <a:ext uri="{FF2B5EF4-FFF2-40B4-BE49-F238E27FC236}">
                    <a16:creationId xmlns:a16="http://schemas.microsoft.com/office/drawing/2014/main" id="{42375F16-D639-46D8-A4F3-C4A1F5D7FCE5}"/>
                  </a:ext>
                </a:extLst>
              </p:cNvPr>
              <p:cNvSpPr/>
              <p:nvPr/>
            </p:nvSpPr>
            <p:spPr>
              <a:xfrm>
                <a:off x="735540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3" name="Прямоугольник 271">
                <a:extLst>
                  <a:ext uri="{FF2B5EF4-FFF2-40B4-BE49-F238E27FC236}">
                    <a16:creationId xmlns:a16="http://schemas.microsoft.com/office/drawing/2014/main" id="{7559B4AC-20B2-47DC-96FA-63F56CA94D9D}"/>
                  </a:ext>
                </a:extLst>
              </p:cNvPr>
              <p:cNvSpPr/>
              <p:nvPr/>
            </p:nvSpPr>
            <p:spPr>
              <a:xfrm>
                <a:off x="760678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4" name="Прямоугольник 272">
                <a:extLst>
                  <a:ext uri="{FF2B5EF4-FFF2-40B4-BE49-F238E27FC236}">
                    <a16:creationId xmlns:a16="http://schemas.microsoft.com/office/drawing/2014/main" id="{C434DD2B-4EA8-4133-845F-4E61E1FC1868}"/>
                  </a:ext>
                </a:extLst>
              </p:cNvPr>
              <p:cNvSpPr/>
              <p:nvPr/>
            </p:nvSpPr>
            <p:spPr>
              <a:xfrm>
                <a:off x="7858159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5" name="Прямоугольник 273">
                <a:extLst>
                  <a:ext uri="{FF2B5EF4-FFF2-40B4-BE49-F238E27FC236}">
                    <a16:creationId xmlns:a16="http://schemas.microsoft.com/office/drawing/2014/main" id="{4BE87307-75AB-4B03-9401-0535A0E7721C}"/>
                  </a:ext>
                </a:extLst>
              </p:cNvPr>
              <p:cNvSpPr/>
              <p:nvPr/>
            </p:nvSpPr>
            <p:spPr>
              <a:xfrm>
                <a:off x="810953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6" name="Прямоугольник 274">
                <a:extLst>
                  <a:ext uri="{FF2B5EF4-FFF2-40B4-BE49-F238E27FC236}">
                    <a16:creationId xmlns:a16="http://schemas.microsoft.com/office/drawing/2014/main" id="{5B3DE446-561D-4A9E-B25A-10BC1D253C63}"/>
                  </a:ext>
                </a:extLst>
              </p:cNvPr>
              <p:cNvSpPr/>
              <p:nvPr/>
            </p:nvSpPr>
            <p:spPr>
              <a:xfrm>
                <a:off x="836982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7" name="Прямоугольник 275">
                <a:extLst>
                  <a:ext uri="{FF2B5EF4-FFF2-40B4-BE49-F238E27FC236}">
                    <a16:creationId xmlns:a16="http://schemas.microsoft.com/office/drawing/2014/main" id="{2AC870E6-649D-47B4-9FE4-50D54AE3B3CF}"/>
                  </a:ext>
                </a:extLst>
              </p:cNvPr>
              <p:cNvSpPr/>
              <p:nvPr/>
            </p:nvSpPr>
            <p:spPr>
              <a:xfrm>
                <a:off x="859718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8" name="Прямоугольник 276">
                <a:extLst>
                  <a:ext uri="{FF2B5EF4-FFF2-40B4-BE49-F238E27FC236}">
                    <a16:creationId xmlns:a16="http://schemas.microsoft.com/office/drawing/2014/main" id="{DF590A8B-0955-4C45-9242-ED6FD8E852B7}"/>
                  </a:ext>
                </a:extLst>
              </p:cNvPr>
              <p:cNvSpPr/>
              <p:nvPr/>
            </p:nvSpPr>
            <p:spPr>
              <a:xfrm>
                <a:off x="884855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79" name="Прямоугольник 277">
                <a:extLst>
                  <a:ext uri="{FF2B5EF4-FFF2-40B4-BE49-F238E27FC236}">
                    <a16:creationId xmlns:a16="http://schemas.microsoft.com/office/drawing/2014/main" id="{C1AEF44A-A0A5-4E59-9C76-4A22642CFB68}"/>
                  </a:ext>
                </a:extLst>
              </p:cNvPr>
              <p:cNvSpPr/>
              <p:nvPr/>
            </p:nvSpPr>
            <p:spPr>
              <a:xfrm>
                <a:off x="909993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0" name="Прямоугольник 278">
                <a:extLst>
                  <a:ext uri="{FF2B5EF4-FFF2-40B4-BE49-F238E27FC236}">
                    <a16:creationId xmlns:a16="http://schemas.microsoft.com/office/drawing/2014/main" id="{26933A64-086C-4CFB-81BB-7D799CC58B84}"/>
                  </a:ext>
                </a:extLst>
              </p:cNvPr>
              <p:cNvSpPr/>
              <p:nvPr/>
            </p:nvSpPr>
            <p:spPr>
              <a:xfrm>
                <a:off x="935130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1" name="Прямоугольник 279">
                <a:extLst>
                  <a:ext uri="{FF2B5EF4-FFF2-40B4-BE49-F238E27FC236}">
                    <a16:creationId xmlns:a16="http://schemas.microsoft.com/office/drawing/2014/main" id="{42C69957-5548-45A6-B939-CBE34D7C8CC8}"/>
                  </a:ext>
                </a:extLst>
              </p:cNvPr>
              <p:cNvSpPr/>
              <p:nvPr/>
            </p:nvSpPr>
            <p:spPr>
              <a:xfrm>
                <a:off x="9611596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2" name="Прямоугольник 280">
                <a:extLst>
                  <a:ext uri="{FF2B5EF4-FFF2-40B4-BE49-F238E27FC236}">
                    <a16:creationId xmlns:a16="http://schemas.microsoft.com/office/drawing/2014/main" id="{8D83563A-0718-4FE7-8DE8-3081C493A56B}"/>
                  </a:ext>
                </a:extLst>
              </p:cNvPr>
              <p:cNvSpPr/>
              <p:nvPr/>
            </p:nvSpPr>
            <p:spPr>
              <a:xfrm>
                <a:off x="9838957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3" name="Прямоугольник 281">
                <a:extLst>
                  <a:ext uri="{FF2B5EF4-FFF2-40B4-BE49-F238E27FC236}">
                    <a16:creationId xmlns:a16="http://schemas.microsoft.com/office/drawing/2014/main" id="{28CF51BE-86C3-47A5-BF72-CCDF1617F56D}"/>
                  </a:ext>
                </a:extLst>
              </p:cNvPr>
              <p:cNvSpPr/>
              <p:nvPr/>
            </p:nvSpPr>
            <p:spPr>
              <a:xfrm>
                <a:off x="10090332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4" name="Прямоугольник 282">
                <a:extLst>
                  <a:ext uri="{FF2B5EF4-FFF2-40B4-BE49-F238E27FC236}">
                    <a16:creationId xmlns:a16="http://schemas.microsoft.com/office/drawing/2014/main" id="{48A0BCD2-8855-44EC-A2DD-AD497C3DE952}"/>
                  </a:ext>
                </a:extLst>
              </p:cNvPr>
              <p:cNvSpPr/>
              <p:nvPr/>
            </p:nvSpPr>
            <p:spPr>
              <a:xfrm>
                <a:off x="1031769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5" name="Прямоугольник 283">
                <a:extLst>
                  <a:ext uri="{FF2B5EF4-FFF2-40B4-BE49-F238E27FC236}">
                    <a16:creationId xmlns:a16="http://schemas.microsoft.com/office/drawing/2014/main" id="{3248206E-5877-41B0-8104-5CD71A9E3B64}"/>
                  </a:ext>
                </a:extLst>
              </p:cNvPr>
              <p:cNvSpPr/>
              <p:nvPr/>
            </p:nvSpPr>
            <p:spPr>
              <a:xfrm>
                <a:off x="10569068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86" name="Прямоугольник 284">
                <a:extLst>
                  <a:ext uri="{FF2B5EF4-FFF2-40B4-BE49-F238E27FC236}">
                    <a16:creationId xmlns:a16="http://schemas.microsoft.com/office/drawing/2014/main" id="{9EC251B5-06A2-4CAF-939B-157266CD3B64}"/>
                  </a:ext>
                </a:extLst>
              </p:cNvPr>
              <p:cNvSpPr/>
              <p:nvPr/>
            </p:nvSpPr>
            <p:spPr>
              <a:xfrm>
                <a:off x="10820443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6" name="Прямоугольник 264">
                <a:extLst>
                  <a:ext uri="{FF2B5EF4-FFF2-40B4-BE49-F238E27FC236}">
                    <a16:creationId xmlns:a16="http://schemas.microsoft.com/office/drawing/2014/main" id="{BB2CBC74-2809-43D1-82D3-A294ADA64940}"/>
                  </a:ext>
                </a:extLst>
              </p:cNvPr>
              <p:cNvSpPr/>
              <p:nvPr/>
            </p:nvSpPr>
            <p:spPr>
              <a:xfrm>
                <a:off x="5886274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7" name="Прямоугольник 265">
                <a:extLst>
                  <a:ext uri="{FF2B5EF4-FFF2-40B4-BE49-F238E27FC236}">
                    <a16:creationId xmlns:a16="http://schemas.microsoft.com/office/drawing/2014/main" id="{30943C48-4437-42DC-814B-4DB50760397E}"/>
                  </a:ext>
                </a:extLst>
              </p:cNvPr>
              <p:cNvSpPr/>
              <p:nvPr/>
            </p:nvSpPr>
            <p:spPr>
              <a:xfrm>
                <a:off x="6113635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  <p:sp>
            <p:nvSpPr>
              <p:cNvPr id="68" name="Прямоугольник 266">
                <a:extLst>
                  <a:ext uri="{FF2B5EF4-FFF2-40B4-BE49-F238E27FC236}">
                    <a16:creationId xmlns:a16="http://schemas.microsoft.com/office/drawing/2014/main" id="{8A484594-80DB-4FCD-A368-3FE757FCED01}"/>
                  </a:ext>
                </a:extLst>
              </p:cNvPr>
              <p:cNvSpPr/>
              <p:nvPr/>
            </p:nvSpPr>
            <p:spPr>
              <a:xfrm>
                <a:off x="6365010" y="3667539"/>
                <a:ext cx="251375" cy="1918252"/>
              </a:xfrm>
              <a:prstGeom prst="rect">
                <a:avLst/>
              </a:prstGeom>
              <a:solidFill>
                <a:schemeClr val="bg1"/>
              </a:solidFill>
              <a:ln w="38100"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uk-UA"/>
              </a:p>
            </p:txBody>
          </p:sp>
        </p:grpSp>
        <p:sp>
          <p:nvSpPr>
            <p:cNvPr id="8" name="Прямоугольник 206">
              <a:extLst>
                <a:ext uri="{FF2B5EF4-FFF2-40B4-BE49-F238E27FC236}">
                  <a16:creationId xmlns:a16="http://schemas.microsoft.com/office/drawing/2014/main" id="{D23D7B68-D638-4FBF-8E7F-382CB1D2AB4F}"/>
                </a:ext>
              </a:extLst>
            </p:cNvPr>
            <p:cNvSpPr/>
            <p:nvPr/>
          </p:nvSpPr>
          <p:spPr>
            <a:xfrm>
              <a:off x="330075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9" name="Прямоугольник 207">
              <a:extLst>
                <a:ext uri="{FF2B5EF4-FFF2-40B4-BE49-F238E27FC236}">
                  <a16:creationId xmlns:a16="http://schemas.microsoft.com/office/drawing/2014/main" id="{7F228B4A-8673-497A-802C-7EB950EED55B}"/>
                </a:ext>
              </a:extLst>
            </p:cNvPr>
            <p:cNvSpPr/>
            <p:nvPr/>
          </p:nvSpPr>
          <p:spPr>
            <a:xfrm>
              <a:off x="78731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0" name="Прямоугольник 208">
              <a:extLst>
                <a:ext uri="{FF2B5EF4-FFF2-40B4-BE49-F238E27FC236}">
                  <a16:creationId xmlns:a16="http://schemas.microsoft.com/office/drawing/2014/main" id="{762B4D55-B141-4680-A5A8-0C679730F152}"/>
                </a:ext>
              </a:extLst>
            </p:cNvPr>
            <p:cNvSpPr/>
            <p:nvPr/>
          </p:nvSpPr>
          <p:spPr>
            <a:xfrm>
              <a:off x="101661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1" name="Прямоугольник 209">
              <a:extLst>
                <a:ext uri="{FF2B5EF4-FFF2-40B4-BE49-F238E27FC236}">
                  <a16:creationId xmlns:a16="http://schemas.microsoft.com/office/drawing/2014/main" id="{8C17E0CA-67F7-4237-9B5B-DB25D9D19F45}"/>
                </a:ext>
              </a:extLst>
            </p:cNvPr>
            <p:cNvSpPr/>
            <p:nvPr/>
          </p:nvSpPr>
          <p:spPr>
            <a:xfrm>
              <a:off x="1463951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2" name="Прямоугольник 210">
              <a:extLst>
                <a:ext uri="{FF2B5EF4-FFF2-40B4-BE49-F238E27FC236}">
                  <a16:creationId xmlns:a16="http://schemas.microsoft.com/office/drawing/2014/main" id="{975912C2-71C9-4351-BB0F-B9FB77B42E0B}"/>
                </a:ext>
              </a:extLst>
            </p:cNvPr>
            <p:cNvSpPr/>
            <p:nvPr/>
          </p:nvSpPr>
          <p:spPr>
            <a:xfrm>
              <a:off x="1702833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3" name="Прямоугольник 211">
              <a:extLst>
                <a:ext uri="{FF2B5EF4-FFF2-40B4-BE49-F238E27FC236}">
                  <a16:creationId xmlns:a16="http://schemas.microsoft.com/office/drawing/2014/main" id="{569790AA-8BA4-4111-B563-1E4A3DD40D5F}"/>
                </a:ext>
              </a:extLst>
            </p:cNvPr>
            <p:cNvSpPr/>
            <p:nvPr/>
          </p:nvSpPr>
          <p:spPr>
            <a:xfrm>
              <a:off x="1935399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4" name="Прямоугольник 212">
              <a:extLst>
                <a:ext uri="{FF2B5EF4-FFF2-40B4-BE49-F238E27FC236}">
                  <a16:creationId xmlns:a16="http://schemas.microsoft.com/office/drawing/2014/main" id="{B5DD172E-5090-41E7-B8A1-C8D943846F03}"/>
                </a:ext>
              </a:extLst>
            </p:cNvPr>
            <p:cNvSpPr/>
            <p:nvPr/>
          </p:nvSpPr>
          <p:spPr>
            <a:xfrm>
              <a:off x="23865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5" name="Прямоугольник 213">
              <a:extLst>
                <a:ext uri="{FF2B5EF4-FFF2-40B4-BE49-F238E27FC236}">
                  <a16:creationId xmlns:a16="http://schemas.microsoft.com/office/drawing/2014/main" id="{C5978875-4FBA-4463-A6BD-AAC5DB3B7901}"/>
                </a:ext>
              </a:extLst>
            </p:cNvPr>
            <p:cNvSpPr/>
            <p:nvPr/>
          </p:nvSpPr>
          <p:spPr>
            <a:xfrm>
              <a:off x="26158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6" name="Прямоугольник 214">
              <a:extLst>
                <a:ext uri="{FF2B5EF4-FFF2-40B4-BE49-F238E27FC236}">
                  <a16:creationId xmlns:a16="http://schemas.microsoft.com/office/drawing/2014/main" id="{44FCE888-63DC-4558-9F12-06FCB70EFC05}"/>
                </a:ext>
              </a:extLst>
            </p:cNvPr>
            <p:cNvSpPr/>
            <p:nvPr/>
          </p:nvSpPr>
          <p:spPr>
            <a:xfrm>
              <a:off x="306320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7" name="Прямоугольник 215">
              <a:extLst>
                <a:ext uri="{FF2B5EF4-FFF2-40B4-BE49-F238E27FC236}">
                  <a16:creationId xmlns:a16="http://schemas.microsoft.com/office/drawing/2014/main" id="{EEF95924-3581-43D9-93AF-BA6928158101}"/>
                </a:ext>
              </a:extLst>
            </p:cNvPr>
            <p:cNvSpPr/>
            <p:nvPr/>
          </p:nvSpPr>
          <p:spPr>
            <a:xfrm>
              <a:off x="330208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8" name="Прямоугольник 216">
              <a:extLst>
                <a:ext uri="{FF2B5EF4-FFF2-40B4-BE49-F238E27FC236}">
                  <a16:creationId xmlns:a16="http://schemas.microsoft.com/office/drawing/2014/main" id="{05143600-D4ED-4766-BC0A-2AF59C803A63}"/>
                </a:ext>
              </a:extLst>
            </p:cNvPr>
            <p:cNvSpPr/>
            <p:nvPr/>
          </p:nvSpPr>
          <p:spPr>
            <a:xfrm>
              <a:off x="3534650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19" name="Прямоугольник 217">
              <a:extLst>
                <a:ext uri="{FF2B5EF4-FFF2-40B4-BE49-F238E27FC236}">
                  <a16:creationId xmlns:a16="http://schemas.microsoft.com/office/drawing/2014/main" id="{4C036201-30F3-46BD-BDBD-B29FDFD6E7D7}"/>
                </a:ext>
              </a:extLst>
            </p:cNvPr>
            <p:cNvSpPr/>
            <p:nvPr/>
          </p:nvSpPr>
          <p:spPr>
            <a:xfrm>
              <a:off x="398937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0" name="Прямоугольник 218">
              <a:extLst>
                <a:ext uri="{FF2B5EF4-FFF2-40B4-BE49-F238E27FC236}">
                  <a16:creationId xmlns:a16="http://schemas.microsoft.com/office/drawing/2014/main" id="{1CEC5A98-3C5D-4062-9D6F-289485DBA404}"/>
                </a:ext>
              </a:extLst>
            </p:cNvPr>
            <p:cNvSpPr/>
            <p:nvPr/>
          </p:nvSpPr>
          <p:spPr>
            <a:xfrm>
              <a:off x="421867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1" name="Прямоугольник 219">
              <a:extLst>
                <a:ext uri="{FF2B5EF4-FFF2-40B4-BE49-F238E27FC236}">
                  <a16:creationId xmlns:a16="http://schemas.microsoft.com/office/drawing/2014/main" id="{8756A404-CC7E-4D58-9299-3DE8B371D126}"/>
                </a:ext>
              </a:extLst>
            </p:cNvPr>
            <p:cNvSpPr/>
            <p:nvPr/>
          </p:nvSpPr>
          <p:spPr>
            <a:xfrm>
              <a:off x="4666014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2" name="Прямоугольник 220">
              <a:extLst>
                <a:ext uri="{FF2B5EF4-FFF2-40B4-BE49-F238E27FC236}">
                  <a16:creationId xmlns:a16="http://schemas.microsoft.com/office/drawing/2014/main" id="{9C675F00-D2AE-43A2-BE9A-A7E6DD5BB337}"/>
                </a:ext>
              </a:extLst>
            </p:cNvPr>
            <p:cNvSpPr/>
            <p:nvPr/>
          </p:nvSpPr>
          <p:spPr>
            <a:xfrm>
              <a:off x="4904896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3" name="Прямоугольник 221">
              <a:extLst>
                <a:ext uri="{FF2B5EF4-FFF2-40B4-BE49-F238E27FC236}">
                  <a16:creationId xmlns:a16="http://schemas.microsoft.com/office/drawing/2014/main" id="{AA9F993F-4668-496B-9E1A-D5136B58DF6D}"/>
                </a:ext>
              </a:extLst>
            </p:cNvPr>
            <p:cNvSpPr/>
            <p:nvPr/>
          </p:nvSpPr>
          <p:spPr>
            <a:xfrm>
              <a:off x="5137462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4" name="Прямоугольник 222">
              <a:extLst>
                <a:ext uri="{FF2B5EF4-FFF2-40B4-BE49-F238E27FC236}">
                  <a16:creationId xmlns:a16="http://schemas.microsoft.com/office/drawing/2014/main" id="{A4D687A2-07C2-4864-9C62-E18D40DAF815}"/>
                </a:ext>
              </a:extLst>
            </p:cNvPr>
            <p:cNvSpPr/>
            <p:nvPr/>
          </p:nvSpPr>
          <p:spPr>
            <a:xfrm>
              <a:off x="559233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 dirty="0"/>
            </a:p>
          </p:txBody>
        </p:sp>
        <p:sp>
          <p:nvSpPr>
            <p:cNvPr id="25" name="Прямоугольник 223">
              <a:extLst>
                <a:ext uri="{FF2B5EF4-FFF2-40B4-BE49-F238E27FC236}">
                  <a16:creationId xmlns:a16="http://schemas.microsoft.com/office/drawing/2014/main" id="{6101C9CC-123D-4922-AF7D-DED59381134D}"/>
                </a:ext>
              </a:extLst>
            </p:cNvPr>
            <p:cNvSpPr/>
            <p:nvPr/>
          </p:nvSpPr>
          <p:spPr>
            <a:xfrm>
              <a:off x="582163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6" name="Прямоугольник 224">
              <a:extLst>
                <a:ext uri="{FF2B5EF4-FFF2-40B4-BE49-F238E27FC236}">
                  <a16:creationId xmlns:a16="http://schemas.microsoft.com/office/drawing/2014/main" id="{9B59451E-48C0-46EC-B0C4-259A2071FF5D}"/>
                </a:ext>
              </a:extLst>
            </p:cNvPr>
            <p:cNvSpPr/>
            <p:nvPr/>
          </p:nvSpPr>
          <p:spPr>
            <a:xfrm>
              <a:off x="626897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7" name="Прямоугольник 225">
              <a:extLst>
                <a:ext uri="{FF2B5EF4-FFF2-40B4-BE49-F238E27FC236}">
                  <a16:creationId xmlns:a16="http://schemas.microsoft.com/office/drawing/2014/main" id="{FAFFACB3-270C-4DA0-8894-EEA876285026}"/>
                </a:ext>
              </a:extLst>
            </p:cNvPr>
            <p:cNvSpPr/>
            <p:nvPr/>
          </p:nvSpPr>
          <p:spPr>
            <a:xfrm>
              <a:off x="6507853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8" name="Прямоугольник 226">
              <a:extLst>
                <a:ext uri="{FF2B5EF4-FFF2-40B4-BE49-F238E27FC236}">
                  <a16:creationId xmlns:a16="http://schemas.microsoft.com/office/drawing/2014/main" id="{25700265-82D2-43A8-8CF6-BBFD91D0D307}"/>
                </a:ext>
              </a:extLst>
            </p:cNvPr>
            <p:cNvSpPr/>
            <p:nvPr/>
          </p:nvSpPr>
          <p:spPr>
            <a:xfrm>
              <a:off x="6740419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29" name="Прямоугольник 227">
              <a:extLst>
                <a:ext uri="{FF2B5EF4-FFF2-40B4-BE49-F238E27FC236}">
                  <a16:creationId xmlns:a16="http://schemas.microsoft.com/office/drawing/2014/main" id="{04B57458-6407-4275-A43E-3B89EE979287}"/>
                </a:ext>
              </a:extLst>
            </p:cNvPr>
            <p:cNvSpPr/>
            <p:nvPr/>
          </p:nvSpPr>
          <p:spPr>
            <a:xfrm>
              <a:off x="721457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0" name="Прямоугольник 228">
              <a:extLst>
                <a:ext uri="{FF2B5EF4-FFF2-40B4-BE49-F238E27FC236}">
                  <a16:creationId xmlns:a16="http://schemas.microsoft.com/office/drawing/2014/main" id="{88C95C16-5DB2-42DD-9778-0A72FD885588}"/>
                </a:ext>
              </a:extLst>
            </p:cNvPr>
            <p:cNvSpPr/>
            <p:nvPr/>
          </p:nvSpPr>
          <p:spPr>
            <a:xfrm>
              <a:off x="744387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1" name="Прямоугольник 229">
              <a:extLst>
                <a:ext uri="{FF2B5EF4-FFF2-40B4-BE49-F238E27FC236}">
                  <a16:creationId xmlns:a16="http://schemas.microsoft.com/office/drawing/2014/main" id="{3FF77F9A-30D0-4118-BDCD-E31F2A9B6294}"/>
                </a:ext>
              </a:extLst>
            </p:cNvPr>
            <p:cNvSpPr/>
            <p:nvPr/>
          </p:nvSpPr>
          <p:spPr>
            <a:xfrm>
              <a:off x="7891211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2" name="Прямоугольник 230">
              <a:extLst>
                <a:ext uri="{FF2B5EF4-FFF2-40B4-BE49-F238E27FC236}">
                  <a16:creationId xmlns:a16="http://schemas.microsoft.com/office/drawing/2014/main" id="{C3DBF26E-C466-4692-9990-13EC9C7D010F}"/>
                </a:ext>
              </a:extLst>
            </p:cNvPr>
            <p:cNvSpPr/>
            <p:nvPr/>
          </p:nvSpPr>
          <p:spPr>
            <a:xfrm>
              <a:off x="8130093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3" name="Прямоугольник 231">
              <a:extLst>
                <a:ext uri="{FF2B5EF4-FFF2-40B4-BE49-F238E27FC236}">
                  <a16:creationId xmlns:a16="http://schemas.microsoft.com/office/drawing/2014/main" id="{66E178F9-C2C0-415F-B374-B614396209AE}"/>
                </a:ext>
              </a:extLst>
            </p:cNvPr>
            <p:cNvSpPr/>
            <p:nvPr/>
          </p:nvSpPr>
          <p:spPr>
            <a:xfrm>
              <a:off x="8362659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4" name="Прямоугольник 232">
              <a:extLst>
                <a:ext uri="{FF2B5EF4-FFF2-40B4-BE49-F238E27FC236}">
                  <a16:creationId xmlns:a16="http://schemas.microsoft.com/office/drawing/2014/main" id="{41CB1962-ED0D-4156-88C7-FAEC636DD182}"/>
                </a:ext>
              </a:extLst>
            </p:cNvPr>
            <p:cNvSpPr/>
            <p:nvPr/>
          </p:nvSpPr>
          <p:spPr>
            <a:xfrm>
              <a:off x="882856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5" name="Прямоугольник 233">
              <a:extLst>
                <a:ext uri="{FF2B5EF4-FFF2-40B4-BE49-F238E27FC236}">
                  <a16:creationId xmlns:a16="http://schemas.microsoft.com/office/drawing/2014/main" id="{2EFE1BF0-5986-49CE-BEBF-C435FDD2F52C}"/>
                </a:ext>
              </a:extLst>
            </p:cNvPr>
            <p:cNvSpPr/>
            <p:nvPr/>
          </p:nvSpPr>
          <p:spPr>
            <a:xfrm>
              <a:off x="905786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6" name="Прямоугольник 234">
              <a:extLst>
                <a:ext uri="{FF2B5EF4-FFF2-40B4-BE49-F238E27FC236}">
                  <a16:creationId xmlns:a16="http://schemas.microsoft.com/office/drawing/2014/main" id="{B7502356-8557-47E8-BD1B-59D93D2AEF11}"/>
                </a:ext>
              </a:extLst>
            </p:cNvPr>
            <p:cNvSpPr/>
            <p:nvPr/>
          </p:nvSpPr>
          <p:spPr>
            <a:xfrm>
              <a:off x="9505204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7" name="Прямоугольник 235">
              <a:extLst>
                <a:ext uri="{FF2B5EF4-FFF2-40B4-BE49-F238E27FC236}">
                  <a16:creationId xmlns:a16="http://schemas.microsoft.com/office/drawing/2014/main" id="{E4B195C2-B9F2-4625-9EA8-FA19A6377908}"/>
                </a:ext>
              </a:extLst>
            </p:cNvPr>
            <p:cNvSpPr/>
            <p:nvPr/>
          </p:nvSpPr>
          <p:spPr>
            <a:xfrm>
              <a:off x="9744086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8" name="Прямоугольник 236">
              <a:extLst>
                <a:ext uri="{FF2B5EF4-FFF2-40B4-BE49-F238E27FC236}">
                  <a16:creationId xmlns:a16="http://schemas.microsoft.com/office/drawing/2014/main" id="{1C80D455-65F9-4414-ADD6-B22D6E14A6DC}"/>
                </a:ext>
              </a:extLst>
            </p:cNvPr>
            <p:cNvSpPr/>
            <p:nvPr/>
          </p:nvSpPr>
          <p:spPr>
            <a:xfrm>
              <a:off x="9976652" y="3667539"/>
              <a:ext cx="134597" cy="1020448"/>
            </a:xfrm>
            <a:prstGeom prst="rect">
              <a:avLst/>
            </a:prstGeom>
            <a:solidFill>
              <a:srgbClr val="C00000"/>
            </a:solidFill>
            <a:ln w="38100"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39" name="Прямоугольник 237">
              <a:extLst>
                <a:ext uri="{FF2B5EF4-FFF2-40B4-BE49-F238E27FC236}">
                  <a16:creationId xmlns:a16="http://schemas.microsoft.com/office/drawing/2014/main" id="{F0A33C35-C180-47F4-BB44-2A7ABC1A2794}"/>
                </a:ext>
              </a:extLst>
            </p:cNvPr>
            <p:cNvSpPr/>
            <p:nvPr/>
          </p:nvSpPr>
          <p:spPr>
            <a:xfrm>
              <a:off x="1040917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0" name="Прямоугольник 238">
              <a:extLst>
                <a:ext uri="{FF2B5EF4-FFF2-40B4-BE49-F238E27FC236}">
                  <a16:creationId xmlns:a16="http://schemas.microsoft.com/office/drawing/2014/main" id="{52F7476C-7FBE-422F-ABEC-54C0E631DB52}"/>
                </a:ext>
              </a:extLst>
            </p:cNvPr>
            <p:cNvSpPr/>
            <p:nvPr/>
          </p:nvSpPr>
          <p:spPr>
            <a:xfrm>
              <a:off x="1063847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1" name="Прямоугольник 239">
              <a:extLst>
                <a:ext uri="{FF2B5EF4-FFF2-40B4-BE49-F238E27FC236}">
                  <a16:creationId xmlns:a16="http://schemas.microsoft.com/office/drawing/2014/main" id="{8C58D134-3259-474A-BF46-B4CEF85171BF}"/>
                </a:ext>
              </a:extLst>
            </p:cNvPr>
            <p:cNvSpPr/>
            <p:nvPr/>
          </p:nvSpPr>
          <p:spPr>
            <a:xfrm>
              <a:off x="11085817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2" name="Прямоугольник 240">
              <a:extLst>
                <a:ext uri="{FF2B5EF4-FFF2-40B4-BE49-F238E27FC236}">
                  <a16:creationId xmlns:a16="http://schemas.microsoft.com/office/drawing/2014/main" id="{5A85A133-0B84-4EA0-BC74-093551BCA93C}"/>
                </a:ext>
              </a:extLst>
            </p:cNvPr>
            <p:cNvSpPr/>
            <p:nvPr/>
          </p:nvSpPr>
          <p:spPr>
            <a:xfrm>
              <a:off x="11324699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  <p:sp>
          <p:nvSpPr>
            <p:cNvPr id="43" name="Прямоугольник 241">
              <a:extLst>
                <a:ext uri="{FF2B5EF4-FFF2-40B4-BE49-F238E27FC236}">
                  <a16:creationId xmlns:a16="http://schemas.microsoft.com/office/drawing/2014/main" id="{BDB5B478-0021-4653-A97D-CDD1147C03A8}"/>
                </a:ext>
              </a:extLst>
            </p:cNvPr>
            <p:cNvSpPr/>
            <p:nvPr/>
          </p:nvSpPr>
          <p:spPr>
            <a:xfrm>
              <a:off x="11557265" y="3667539"/>
              <a:ext cx="134597" cy="1020448"/>
            </a:xfrm>
            <a:prstGeom prst="rect">
              <a:avLst/>
            </a:prstGeom>
            <a:solidFill>
              <a:srgbClr val="A6A6A6"/>
            </a:solidFill>
            <a:ln w="38100">
              <a:solidFill>
                <a:srgbClr val="A6A6A6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uk-UA"/>
            </a:p>
          </p:txBody>
        </p:sp>
      </p:grpSp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4262DB18-EA4B-4C50-ADB9-1ECB8EF79094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r="12883" b="15789"/>
          <a:stretch/>
        </p:blipFill>
        <p:spPr>
          <a:xfrm>
            <a:off x="8025808" y="3262965"/>
            <a:ext cx="3590475" cy="3345421"/>
          </a:xfrm>
          <a:prstGeom prst="rect">
            <a:avLst/>
          </a:prstGeom>
        </p:spPr>
      </p:pic>
      <p:pic>
        <p:nvPicPr>
          <p:cNvPr id="97" name="Середній регістр">
            <a:hlinkClick r:id="" action="ppaction://media"/>
            <a:extLst>
              <a:ext uri="{FF2B5EF4-FFF2-40B4-BE49-F238E27FC236}">
                <a16:creationId xmlns:a16="http://schemas.microsoft.com/office/drawing/2014/main" id="{8A1075AD-F687-4E4F-BDD1-8A85E22773C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84036" y="3393606"/>
            <a:ext cx="3008295" cy="300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19177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813" fill="hold"/>
                                        <p:tgtEl>
                                          <p:spTgt spid="9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7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Фізкультхвилинка.</a:t>
            </a:r>
            <a:endParaRPr lang="ru-RU" sz="2000" b="1" dirty="0">
              <a:solidFill>
                <a:schemeClr val="bg1"/>
              </a:solidFill>
            </a:endParaRPr>
          </a:p>
        </p:txBody>
      </p:sp>
      <p:pic>
        <p:nvPicPr>
          <p:cNvPr id="2" name="Фізкультхвилинка №01">
            <a:hlinkClick r:id="" action="ppaction://media"/>
            <a:extLst>
              <a:ext uri="{FF2B5EF4-FFF2-40B4-BE49-F238E27FC236}">
                <a16:creationId xmlns:a16="http://schemas.microsoft.com/office/drawing/2014/main" id="{15A8A1A1-5C4B-4FF1-BE9C-D715F3FFC9D5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733068" y="1355340"/>
            <a:ext cx="9036041" cy="5082773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27607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Ознайомлення з піснею «Диво-осінь»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79B3DA4A-B16F-4054-999D-976A880F5CC0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2" r="11688" b="58175"/>
          <a:stretch/>
        </p:blipFill>
        <p:spPr>
          <a:xfrm>
            <a:off x="317109" y="1293581"/>
            <a:ext cx="11557781" cy="5405311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7" name="Диво-осінь (плюс)">
            <a:hlinkClick r:id="" action="ppaction://media"/>
            <a:extLst>
              <a:ext uri="{FF2B5EF4-FFF2-40B4-BE49-F238E27FC236}">
                <a16:creationId xmlns:a16="http://schemas.microsoft.com/office/drawing/2014/main" id="{144F6692-3E01-4CB7-BF10-B6CFE25227EF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83932" y="1988420"/>
            <a:ext cx="1629878" cy="16298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99505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2047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Ознайомлення з текстом пісні «Диво-осінь»</a:t>
            </a:r>
          </a:p>
        </p:txBody>
      </p:sp>
      <p:sp>
        <p:nvSpPr>
          <p:cNvPr id="9" name="Прямокутник 8">
            <a:extLst>
              <a:ext uri="{FF2B5EF4-FFF2-40B4-BE49-F238E27FC236}">
                <a16:creationId xmlns:a16="http://schemas.microsoft.com/office/drawing/2014/main" id="{6023A0A4-3BEB-43AC-831D-631A5541BCA8}"/>
              </a:ext>
            </a:extLst>
          </p:cNvPr>
          <p:cNvSpPr/>
          <p:nvPr/>
        </p:nvSpPr>
        <p:spPr>
          <a:xfrm>
            <a:off x="8622121" y="1456891"/>
            <a:ext cx="326400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Сонечко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ще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гріє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добре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І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гуляють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дітлахи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Та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летіти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ген за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обрій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Вже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збираються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птахи.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8D43CF4-D5EA-46B0-921A-81D05873CBB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352" r="64272" b="58175"/>
          <a:stretch/>
        </p:blipFill>
        <p:spPr>
          <a:xfrm>
            <a:off x="317109" y="1293581"/>
            <a:ext cx="3340491" cy="5405311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  <p:sp>
        <p:nvSpPr>
          <p:cNvPr id="2" name="Прямокутник 1">
            <a:extLst>
              <a:ext uri="{FF2B5EF4-FFF2-40B4-BE49-F238E27FC236}">
                <a16:creationId xmlns:a16="http://schemas.microsoft.com/office/drawing/2014/main" id="{7315554D-C871-4B2B-AD03-DD491441F45E}"/>
              </a:ext>
            </a:extLst>
          </p:cNvPr>
          <p:cNvSpPr/>
          <p:nvPr/>
        </p:nvSpPr>
        <p:spPr>
          <a:xfrm>
            <a:off x="3877941" y="1456892"/>
            <a:ext cx="3264004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Гарні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дні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ласкаве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диво,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Осінь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тепла, золота!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Кольорове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і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красиве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Листя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тихо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обліта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.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0A131EB9-3939-47A0-98BB-49959B656AD7}"/>
              </a:ext>
            </a:extLst>
          </p:cNvPr>
          <p:cNvSpPr/>
          <p:nvPr/>
        </p:nvSpPr>
        <p:spPr>
          <a:xfrm>
            <a:off x="6096000" y="2842074"/>
            <a:ext cx="3776312" cy="2308324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  <a:ln w="38100">
            <a:solidFill>
              <a:schemeClr val="accent6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Осінь, осінь, осінь -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Ти ласкава казка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І в осінню днину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Годі </a:t>
            </a: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сумувать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Осінь, осінь, осінь -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Ти остання ласка.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"Здрастуй, диво-осінь!" -</a:t>
            </a:r>
            <a:br>
              <a:rPr lang="uk-UA" b="1" dirty="0">
                <a:solidFill>
                  <a:schemeClr val="accent6">
                    <a:lumMod val="50000"/>
                  </a:schemeClr>
                </a:solidFill>
              </a:rPr>
            </a:b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Буду я </a:t>
            </a:r>
            <a:r>
              <a:rPr lang="uk-UA" b="1" dirty="0" err="1">
                <a:solidFill>
                  <a:schemeClr val="accent6">
                    <a:lumMod val="50000"/>
                  </a:schemeClr>
                </a:solidFill>
              </a:rPr>
              <a:t>співать</a:t>
            </a:r>
            <a:r>
              <a:rPr lang="uk-UA" b="1" dirty="0">
                <a:solidFill>
                  <a:schemeClr val="accent6">
                    <a:lumMod val="50000"/>
                  </a:schemeClr>
                </a:solidFill>
              </a:rPr>
              <a:t>.</a:t>
            </a:r>
          </a:p>
        </p:txBody>
      </p:sp>
      <p:sp>
        <p:nvSpPr>
          <p:cNvPr id="13" name="Прямокутник 12">
            <a:extLst>
              <a:ext uri="{FF2B5EF4-FFF2-40B4-BE49-F238E27FC236}">
                <a16:creationId xmlns:a16="http://schemas.microsoft.com/office/drawing/2014/main" id="{4E4669AC-CDFE-49BD-A9FA-2859E50335BD}"/>
              </a:ext>
            </a:extLst>
          </p:cNvPr>
          <p:cNvSpPr/>
          <p:nvPr/>
        </p:nvSpPr>
        <p:spPr>
          <a:xfrm>
            <a:off x="6380247" y="5461758"/>
            <a:ext cx="3269906" cy="1200329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 w="38100">
            <a:solidFill>
              <a:schemeClr val="accent2">
                <a:lumMod val="50000"/>
              </a:schemeClr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Птах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летить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в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краї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далекі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Осінь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каже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: "В добру путь!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До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побачення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, </a:t>
            </a: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лелеко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,</a:t>
            </a:r>
            <a:br>
              <a:rPr lang="ru-RU" b="1" dirty="0">
                <a:solidFill>
                  <a:schemeClr val="accent2">
                    <a:lumMod val="50000"/>
                  </a:schemeClr>
                </a:solidFill>
              </a:rPr>
            </a:br>
            <a:r>
              <a:rPr lang="ru-RU" b="1" dirty="0" err="1">
                <a:solidFill>
                  <a:schemeClr val="accent2">
                    <a:lumMod val="50000"/>
                  </a:schemeClr>
                </a:solidFill>
              </a:rPr>
              <a:t>Повернутись</a:t>
            </a:r>
            <a:r>
              <a:rPr lang="ru-RU" b="1" dirty="0">
                <a:solidFill>
                  <a:schemeClr val="accent2">
                    <a:lumMod val="50000"/>
                  </a:schemeClr>
                </a:solidFill>
              </a:rPr>
              <a:t> не забудь!"</a:t>
            </a:r>
            <a:endParaRPr lang="uk-UA" b="1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448162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6" presetClass="emph" presetSubtype="0" repeatCount="4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2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6" presetClass="emph" presetSubtype="0" repeatCount="4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 tmFilter="0, 0; .2, .5; .8, .5; 1, 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2" dur="250" autoRev="1" fill="hold"/>
                                        <p:tgtEl>
                                          <p:spTgt spid="7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  <p:bldP spid="7" grpId="0" animBg="1"/>
      <p:bldP spid="7" grpId="1" animBg="1"/>
      <p:bldP spid="7" grpId="2" animBg="1"/>
      <p:bldP spid="13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Виконання пісні «Диво-осінь»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47343A68-AE8A-4FB2-979B-746ECC6B444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052" b="19158"/>
          <a:stretch/>
        </p:blipFill>
        <p:spPr>
          <a:xfrm>
            <a:off x="276848" y="2398850"/>
            <a:ext cx="3621952" cy="2808227"/>
          </a:xfrm>
          <a:prstGeom prst="rect">
            <a:avLst/>
          </a:prstGeom>
        </p:spPr>
      </p:pic>
      <p:pic>
        <p:nvPicPr>
          <p:cNvPr id="2" name="Диво-осінь (виконання)">
            <a:hlinkClick r:id="" action="ppaction://media"/>
            <a:extLst>
              <a:ext uri="{FF2B5EF4-FFF2-40B4-BE49-F238E27FC236}">
                <a16:creationId xmlns:a16="http://schemas.microsoft.com/office/drawing/2014/main" id="{280A2880-DAFF-4F1F-99B0-9E670A41D294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414786" y="1135781"/>
            <a:ext cx="7398619" cy="5548964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715807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Домашнє завдання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BDBDEC89-E5C2-4503-8B5F-8D8BA5308B9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674"/>
          <a:stretch/>
        </p:blipFill>
        <p:spPr>
          <a:xfrm>
            <a:off x="2757715" y="2285893"/>
            <a:ext cx="7611970" cy="4412999"/>
          </a:xfrm>
          <a:prstGeom prst="rect">
            <a:avLst/>
          </a:prstGeom>
        </p:spPr>
      </p:pic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F9626973-9776-40C9-AC7D-EE06050465E9}"/>
              </a:ext>
            </a:extLst>
          </p:cNvPr>
          <p:cNvSpPr/>
          <p:nvPr/>
        </p:nvSpPr>
        <p:spPr>
          <a:xfrm>
            <a:off x="235086" y="1275769"/>
            <a:ext cx="11721828" cy="1736646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  <a:ln w="57150">
            <a:solidFill>
              <a:schemeClr val="accent6">
                <a:lumMod val="50000"/>
              </a:schemeClr>
            </a:solidFill>
            <a:prstDash val="dash"/>
          </a:ln>
        </p:spPr>
        <p:txBody>
          <a:bodyPr wrap="square">
            <a:spAutoFit/>
          </a:bodyPr>
          <a:lstStyle/>
          <a:p>
            <a:pPr algn="ctr"/>
            <a:r>
              <a:rPr lang="uk-UA" sz="3200" b="1" dirty="0">
                <a:solidFill>
                  <a:schemeClr val="accent6">
                    <a:lumMod val="50000"/>
                  </a:schemeClr>
                </a:solidFill>
              </a:rPr>
              <a:t>Спостерігай у якому регістрі звучать голоси твоїх домашніх улюбленців чи тварин, котрих ти зустрінеш протягом наступного тижня</a:t>
            </a:r>
          </a:p>
        </p:txBody>
      </p:sp>
    </p:spTree>
    <p:extLst>
      <p:ext uri="{BB962C8B-B14F-4D97-AF65-F5344CB8AC3E}">
        <p14:creationId xmlns:p14="http://schemas.microsoft.com/office/powerpoint/2010/main" val="16086698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4">
            <a:extLst>
              <a:ext uri="{FF2B5EF4-FFF2-40B4-BE49-F238E27FC236}">
                <a16:creationId xmlns:a16="http://schemas.microsoft.com/office/drawing/2014/main" id="{6F18290F-02C1-493B-B24A-343BB9484D7F}"/>
              </a:ext>
            </a:extLst>
          </p:cNvPr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Рефлексія.</a:t>
            </a:r>
            <a:r>
              <a:rPr lang="en-US" sz="2000" b="1" dirty="0">
                <a:solidFill>
                  <a:schemeClr val="bg1"/>
                </a:solidFill>
              </a:rPr>
              <a:t> </a:t>
            </a:r>
            <a:r>
              <a:rPr lang="uk-UA" sz="2000" b="1" dirty="0">
                <a:solidFill>
                  <a:schemeClr val="bg1"/>
                </a:solidFill>
              </a:rPr>
              <a:t>Створимо пірамідку нашого настрою.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8" name="Дата 1">
            <a:extLst>
              <a:ext uri="{FF2B5EF4-FFF2-40B4-BE49-F238E27FC236}">
                <a16:creationId xmlns:a16="http://schemas.microsoft.com/office/drawing/2014/main" id="{37B11F9D-A2DF-4436-8B3D-7D173A225923}"/>
              </a:ext>
            </a:extLst>
          </p:cNvPr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ACF4C5E1-3716-4492-BBB5-B41AA4913A2C}"/>
              </a:ext>
            </a:extLst>
          </p:cNvPr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grpSp>
        <p:nvGrpSpPr>
          <p:cNvPr id="2" name="Групувати 1">
            <a:extLst>
              <a:ext uri="{FF2B5EF4-FFF2-40B4-BE49-F238E27FC236}">
                <a16:creationId xmlns:a16="http://schemas.microsoft.com/office/drawing/2014/main" id="{32258A9F-8212-49B1-95DF-38C4E708E613}"/>
              </a:ext>
            </a:extLst>
          </p:cNvPr>
          <p:cNvGrpSpPr/>
          <p:nvPr/>
        </p:nvGrpSpPr>
        <p:grpSpPr>
          <a:xfrm>
            <a:off x="216770" y="2131040"/>
            <a:ext cx="11758460" cy="3266128"/>
            <a:chOff x="2233765" y="2416091"/>
            <a:chExt cx="7095632" cy="1970942"/>
          </a:xfrm>
        </p:grpSpPr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BCDC0D07-BCA4-43BA-943E-A61F5BC9D66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4685" y="3901258"/>
              <a:ext cx="1324712" cy="485775"/>
            </a:xfrm>
            <a:prstGeom prst="rect">
              <a:avLst/>
            </a:prstGeom>
          </p:spPr>
        </p:pic>
        <p:pic>
          <p:nvPicPr>
            <p:cNvPr id="21" name="Рисунок 20">
              <a:extLst>
                <a:ext uri="{FF2B5EF4-FFF2-40B4-BE49-F238E27FC236}">
                  <a16:creationId xmlns:a16="http://schemas.microsoft.com/office/drawing/2014/main" id="{7FD3DB48-8647-4217-B1DE-6D0B98708EC7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42635" y="3901258"/>
              <a:ext cx="1324712" cy="485775"/>
            </a:xfrm>
            <a:prstGeom prst="rect">
              <a:avLst/>
            </a:prstGeom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3CFCFC9C-D992-4D0F-97AF-CA4B6B7835D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93695" y="3901258"/>
              <a:ext cx="1324712" cy="485775"/>
            </a:xfrm>
            <a:prstGeom prst="rect">
              <a:avLst/>
            </a:prstGeom>
          </p:spPr>
        </p:pic>
        <p:pic>
          <p:nvPicPr>
            <p:cNvPr id="23" name="Рисунок 22">
              <a:extLst>
                <a:ext uri="{FF2B5EF4-FFF2-40B4-BE49-F238E27FC236}">
                  <a16:creationId xmlns:a16="http://schemas.microsoft.com/office/drawing/2014/main" id="{ECD47C33-D5B9-4E96-83DF-AEF1FE0CFB8D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31645" y="3901258"/>
              <a:ext cx="1324712" cy="485775"/>
            </a:xfrm>
            <a:prstGeom prst="rect">
              <a:avLst/>
            </a:prstGeom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BF01A5CB-26BD-45DD-88D0-A1E9B453F51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82705" y="3901257"/>
              <a:ext cx="1324712" cy="485775"/>
            </a:xfrm>
            <a:prstGeom prst="rect">
              <a:avLst/>
            </a:prstGeom>
          </p:spPr>
        </p:pic>
        <p:pic>
          <p:nvPicPr>
            <p:cNvPr id="25" name="Рисунок 24">
              <a:extLst>
                <a:ext uri="{FF2B5EF4-FFF2-40B4-BE49-F238E27FC236}">
                  <a16:creationId xmlns:a16="http://schemas.microsoft.com/office/drawing/2014/main" id="{F0C88430-E17B-4753-864B-FCDF9CDAFC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33765" y="3901256"/>
              <a:ext cx="1324712" cy="485775"/>
            </a:xfrm>
            <a:prstGeom prst="rect">
              <a:avLst/>
            </a:prstGeom>
          </p:spPr>
        </p:pic>
        <p:pic>
          <p:nvPicPr>
            <p:cNvPr id="26" name="Рисунок 25">
              <a:extLst>
                <a:ext uri="{FF2B5EF4-FFF2-40B4-BE49-F238E27FC236}">
                  <a16:creationId xmlns:a16="http://schemas.microsoft.com/office/drawing/2014/main" id="{062CD9BD-64E4-4776-83D0-02385D6A526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398477" y="3596493"/>
              <a:ext cx="1324712" cy="485775"/>
            </a:xfrm>
            <a:prstGeom prst="rect">
              <a:avLst/>
            </a:prstGeom>
          </p:spPr>
        </p:pic>
        <p:pic>
          <p:nvPicPr>
            <p:cNvPr id="27" name="Рисунок 26">
              <a:extLst>
                <a:ext uri="{FF2B5EF4-FFF2-40B4-BE49-F238E27FC236}">
                  <a16:creationId xmlns:a16="http://schemas.microsoft.com/office/drawing/2014/main" id="{61CFA840-AB05-4EAD-9BF5-8BA20D03C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263009" y="3596493"/>
              <a:ext cx="1324712" cy="485775"/>
            </a:xfrm>
            <a:prstGeom prst="rect">
              <a:avLst/>
            </a:prstGeom>
          </p:spPr>
        </p:pic>
        <p:pic>
          <p:nvPicPr>
            <p:cNvPr id="28" name="Рисунок 27">
              <a:extLst>
                <a:ext uri="{FF2B5EF4-FFF2-40B4-BE49-F238E27FC236}">
                  <a16:creationId xmlns:a16="http://schemas.microsoft.com/office/drawing/2014/main" id="{0CAE8A8F-ED90-45B6-9BFE-936E2D4D906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137000" y="3596492"/>
              <a:ext cx="1324712" cy="485775"/>
            </a:xfrm>
            <a:prstGeom prst="rect">
              <a:avLst/>
            </a:prstGeom>
          </p:spPr>
        </p:pic>
        <p:pic>
          <p:nvPicPr>
            <p:cNvPr id="29" name="Рисунок 28">
              <a:extLst>
                <a:ext uri="{FF2B5EF4-FFF2-40B4-BE49-F238E27FC236}">
                  <a16:creationId xmlns:a16="http://schemas.microsoft.com/office/drawing/2014/main" id="{2A56DD96-B1F7-4F1C-ADA8-96AA5C7F50E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65129" y="3602023"/>
              <a:ext cx="1324712" cy="485775"/>
            </a:xfrm>
            <a:prstGeom prst="rect">
              <a:avLst/>
            </a:prstGeom>
          </p:spPr>
        </p:pic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E11BBB4F-404C-4E5B-A942-0561BF9D85D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34391" y="3591422"/>
              <a:ext cx="1324712" cy="485775"/>
            </a:xfrm>
            <a:prstGeom prst="rect">
              <a:avLst/>
            </a:prstGeom>
          </p:spPr>
        </p:pic>
        <p:pic>
          <p:nvPicPr>
            <p:cNvPr id="31" name="Рисунок 30">
              <a:extLst>
                <a:ext uri="{FF2B5EF4-FFF2-40B4-BE49-F238E27FC236}">
                  <a16:creationId xmlns:a16="http://schemas.microsoft.com/office/drawing/2014/main" id="{0DCA355C-9011-4AA5-8EB6-B254531EB200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807892" y="3291728"/>
              <a:ext cx="1324712" cy="485775"/>
            </a:xfrm>
            <a:prstGeom prst="rect">
              <a:avLst/>
            </a:prstGeom>
          </p:spPr>
        </p:pic>
        <p:pic>
          <p:nvPicPr>
            <p:cNvPr id="33" name="Рисунок 32">
              <a:extLst>
                <a:ext uri="{FF2B5EF4-FFF2-40B4-BE49-F238E27FC236}">
                  <a16:creationId xmlns:a16="http://schemas.microsoft.com/office/drawing/2014/main" id="{D78B8658-2E7D-457C-B7BF-AABF9F0ED10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667991" y="3283940"/>
              <a:ext cx="1324712" cy="485775"/>
            </a:xfrm>
            <a:prstGeom prst="rect">
              <a:avLst/>
            </a:prstGeom>
          </p:spPr>
        </p:pic>
        <p:pic>
          <p:nvPicPr>
            <p:cNvPr id="34" name="Рисунок 33">
              <a:extLst>
                <a:ext uri="{FF2B5EF4-FFF2-40B4-BE49-F238E27FC236}">
                  <a16:creationId xmlns:a16="http://schemas.microsoft.com/office/drawing/2014/main" id="{2C337BD8-1A07-4057-9340-4CF9529A0E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20971" y="3289471"/>
              <a:ext cx="1324712" cy="485775"/>
            </a:xfrm>
            <a:prstGeom prst="rect">
              <a:avLst/>
            </a:prstGeom>
          </p:spPr>
        </p:pic>
        <p:pic>
          <p:nvPicPr>
            <p:cNvPr id="35" name="Рисунок 34">
              <a:extLst>
                <a:ext uri="{FF2B5EF4-FFF2-40B4-BE49-F238E27FC236}">
                  <a16:creationId xmlns:a16="http://schemas.microsoft.com/office/drawing/2014/main" id="{35541D30-3110-49B0-B435-C9AA00F5C19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72031" y="3289471"/>
              <a:ext cx="1324712" cy="485775"/>
            </a:xfrm>
            <a:prstGeom prst="rect">
              <a:avLst/>
            </a:prstGeom>
          </p:spPr>
        </p:pic>
        <p:pic>
          <p:nvPicPr>
            <p:cNvPr id="36" name="Рисунок 35">
              <a:extLst>
                <a:ext uri="{FF2B5EF4-FFF2-40B4-BE49-F238E27FC236}">
                  <a16:creationId xmlns:a16="http://schemas.microsoft.com/office/drawing/2014/main" id="{7B18C06D-0181-41C6-A3E2-2C099413BD4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191863" y="3003434"/>
              <a:ext cx="1324712" cy="485775"/>
            </a:xfrm>
            <a:prstGeom prst="rect">
              <a:avLst/>
            </a:prstGeom>
          </p:spPr>
        </p:pic>
        <p:pic>
          <p:nvPicPr>
            <p:cNvPr id="37" name="Рисунок 36">
              <a:extLst>
                <a:ext uri="{FF2B5EF4-FFF2-40B4-BE49-F238E27FC236}">
                  <a16:creationId xmlns:a16="http://schemas.microsoft.com/office/drawing/2014/main" id="{40088A84-4338-4DB1-AAF9-E9BA8FBA46A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009468" y="3003434"/>
              <a:ext cx="1324712" cy="485775"/>
            </a:xfrm>
            <a:prstGeom prst="rect">
              <a:avLst/>
            </a:prstGeom>
          </p:spPr>
        </p:pic>
        <p:pic>
          <p:nvPicPr>
            <p:cNvPr id="38" name="Рисунок 37">
              <a:extLst>
                <a:ext uri="{FF2B5EF4-FFF2-40B4-BE49-F238E27FC236}">
                  <a16:creationId xmlns:a16="http://schemas.microsoft.com/office/drawing/2014/main" id="{4681C890-2938-4826-8E65-94D2B61CA8F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900428" y="3002428"/>
              <a:ext cx="1324712" cy="485775"/>
            </a:xfrm>
            <a:prstGeom prst="rect">
              <a:avLst/>
            </a:prstGeom>
          </p:spPr>
        </p:pic>
        <p:pic>
          <p:nvPicPr>
            <p:cNvPr id="39" name="Рисунок 38">
              <a:extLst>
                <a:ext uri="{FF2B5EF4-FFF2-40B4-BE49-F238E27FC236}">
                  <a16:creationId xmlns:a16="http://schemas.microsoft.com/office/drawing/2014/main" id="{D56E03B9-4415-403C-833B-8A9DEF3BC48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564895" y="2715447"/>
              <a:ext cx="1324712" cy="485775"/>
            </a:xfrm>
            <a:prstGeom prst="rect">
              <a:avLst/>
            </a:prstGeom>
          </p:spPr>
        </p:pic>
        <p:pic>
          <p:nvPicPr>
            <p:cNvPr id="40" name="Рисунок 39">
              <a:extLst>
                <a:ext uri="{FF2B5EF4-FFF2-40B4-BE49-F238E27FC236}">
                  <a16:creationId xmlns:a16="http://schemas.microsoft.com/office/drawing/2014/main" id="{DEF81BC7-2234-4250-B943-8CF44F2C9CC2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447392" y="2715385"/>
              <a:ext cx="1324712" cy="485775"/>
            </a:xfrm>
            <a:prstGeom prst="rect">
              <a:avLst/>
            </a:prstGeom>
          </p:spPr>
        </p:pic>
        <p:pic>
          <p:nvPicPr>
            <p:cNvPr id="41" name="Рисунок 40">
              <a:extLst>
                <a:ext uri="{FF2B5EF4-FFF2-40B4-BE49-F238E27FC236}">
                  <a16:creationId xmlns:a16="http://schemas.microsoft.com/office/drawing/2014/main" id="{36CA5EBA-688D-4105-BC6C-C57F519E21F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973877" y="2416091"/>
              <a:ext cx="1324712" cy="48577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1823499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Бесіда на тему літа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22BF9177-D644-4B0D-B27A-794972F0A8D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211" b="16632"/>
          <a:stretch/>
        </p:blipFill>
        <p:spPr>
          <a:xfrm>
            <a:off x="217518" y="1318430"/>
            <a:ext cx="8522220" cy="5380462"/>
          </a:xfrm>
          <a:prstGeom prst="rect">
            <a:avLst/>
          </a:prstGeom>
        </p:spPr>
      </p:pic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AEDA36B1-9428-49AA-9796-40002F7CE0C6}"/>
              </a:ext>
            </a:extLst>
          </p:cNvPr>
          <p:cNvSpPr/>
          <p:nvPr/>
        </p:nvSpPr>
        <p:spPr>
          <a:xfrm>
            <a:off x="8941869" y="1809549"/>
            <a:ext cx="3012708" cy="4553922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3200" b="1" dirty="0"/>
              <a:t>Розкажи про те, як ти провів літечко</a:t>
            </a:r>
            <a:endParaRPr lang="uk-UA" sz="3200" i="1" dirty="0"/>
          </a:p>
        </p:txBody>
      </p:sp>
    </p:spTree>
    <p:extLst>
      <p:ext uri="{BB962C8B-B14F-4D97-AF65-F5344CB8AC3E}">
        <p14:creationId xmlns:p14="http://schemas.microsoft.com/office/powerpoint/2010/main" val="665456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Особливо гарно влітку у селі</a:t>
            </a:r>
          </a:p>
        </p:txBody>
      </p:sp>
      <p:pic>
        <p:nvPicPr>
          <p:cNvPr id="1026" name="Picture 2" descr="Обои лето, село, картина, церковь, живопись, painting, Е.Самарская ...">
            <a:extLst>
              <a:ext uri="{FF2B5EF4-FFF2-40B4-BE49-F238E27FC236}">
                <a16:creationId xmlns:a16="http://schemas.microsoft.com/office/drawing/2014/main" id="{DFCDAF77-CF01-4373-93CA-E6AFA5BEB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0584" y="1307216"/>
            <a:ext cx="8325332" cy="5312472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965055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Особливо гарно влітку у селі</a:t>
            </a:r>
          </a:p>
        </p:txBody>
      </p:sp>
      <p:pic>
        <p:nvPicPr>
          <p:cNvPr id="1028" name="Picture 4" descr="Обои село, деревня, лето, дом, зелень, цветы на рабочий стол ...">
            <a:extLst>
              <a:ext uri="{FF2B5EF4-FFF2-40B4-BE49-F238E27FC236}">
                <a16:creationId xmlns:a16="http://schemas.microsoft.com/office/drawing/2014/main" id="{74563916-A867-4DFD-B699-69A4C94709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30391" y="1326391"/>
            <a:ext cx="8457398" cy="5285874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49092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Віктор Косенко - Пасторальна </a:t>
            </a:r>
          </a:p>
        </p:txBody>
      </p:sp>
      <p:pic>
        <p:nvPicPr>
          <p:cNvPr id="6146" name="Picture 2" descr="Ð ÐµÐ·ÑÐ»ÑÑÐ°Ñ Ð¿Ð¾ÑÑÐºÑ Ð·Ð¾Ð±ÑÐ°Ð¶ÐµÐ½Ñ Ð·Ð° Ð·Ð°Ð¿Ð¸ÑÐ¾Ð¼ &quot;Ð. ÐÐ¾ÑÐµÐ½ÐºÐ¾&quot;">
            <a:extLst>
              <a:ext uri="{FF2B5EF4-FFF2-40B4-BE49-F238E27FC236}">
                <a16:creationId xmlns:a16="http://schemas.microsoft.com/office/drawing/2014/main" id="{E16FDC58-B9EB-4830-8AA7-637D28C90B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3264" y="1333500"/>
            <a:ext cx="3143250" cy="419100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В. Косенко. ПАСТОРАЛЬНА">
            <a:hlinkClick r:id="" action="ppaction://media"/>
            <a:extLst>
              <a:ext uri="{FF2B5EF4-FFF2-40B4-BE49-F238E27FC236}">
                <a16:creationId xmlns:a16="http://schemas.microsoft.com/office/drawing/2014/main" id="{2540797D-3DB7-43A6-9683-3B033DB90DAC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235617" y="1333500"/>
            <a:ext cx="7593832" cy="5237126"/>
          </a:xfrm>
          <a:prstGeom prst="rect">
            <a:avLst/>
          </a:prstGeom>
          <a:ln w="38100" cap="sq">
            <a:solidFill>
              <a:srgbClr val="2F3242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4206727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0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Словничок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CDFB0F68-02C9-43EF-956D-122FB87693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754" y="1082438"/>
            <a:ext cx="12192000" cy="5751735"/>
          </a:xfrm>
          <a:prstGeom prst="rect">
            <a:avLst/>
          </a:prstGeom>
        </p:spPr>
      </p:pic>
      <p:sp>
        <p:nvSpPr>
          <p:cNvPr id="7" name="Прямокутник 6">
            <a:extLst>
              <a:ext uri="{FF2B5EF4-FFF2-40B4-BE49-F238E27FC236}">
                <a16:creationId xmlns:a16="http://schemas.microsoft.com/office/drawing/2014/main" id="{929B3F63-D31B-4D35-B566-D2256813E8CE}"/>
              </a:ext>
            </a:extLst>
          </p:cNvPr>
          <p:cNvSpPr/>
          <p:nvPr/>
        </p:nvSpPr>
        <p:spPr>
          <a:xfrm>
            <a:off x="737935" y="1874728"/>
            <a:ext cx="7308783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uk-UA" sz="2800" b="1" dirty="0" err="1">
                <a:solidFill>
                  <a:srgbClr val="FF0000"/>
                </a:solidFill>
              </a:rPr>
              <a:t>Пастора́ль</a:t>
            </a:r>
            <a:r>
              <a:rPr lang="uk-UA" sz="2800" b="1" dirty="0"/>
              <a:t> (</a:t>
            </a:r>
            <a:r>
              <a:rPr lang="uk-UA" sz="2800" b="1" dirty="0" err="1"/>
              <a:t>фр</a:t>
            </a:r>
            <a:r>
              <a:rPr lang="uk-UA" sz="2800" b="1" dirty="0"/>
              <a:t>. </a:t>
            </a:r>
            <a:r>
              <a:rPr lang="en-US" sz="2800" b="1" dirty="0" err="1"/>
              <a:t>pastorale</a:t>
            </a:r>
            <a:r>
              <a:rPr lang="en-US" sz="2800" b="1" dirty="0"/>
              <a:t> </a:t>
            </a:r>
            <a:r>
              <a:rPr lang="uk-UA" sz="2800" b="1" dirty="0"/>
              <a:t>від лат. </a:t>
            </a:r>
            <a:r>
              <a:rPr lang="en-US" sz="2800" b="1" dirty="0" err="1"/>
              <a:t>pastoralis</a:t>
            </a:r>
            <a:r>
              <a:rPr lang="en-US" sz="2800" b="1" dirty="0"/>
              <a:t> — «</a:t>
            </a:r>
            <a:r>
              <a:rPr lang="uk-UA" sz="2800" b="1" dirty="0"/>
              <a:t>пастуший») — жанр у літературі, образотворчому мистецтві, театрі, музиці і балеті, сюжет якого пов'язаний з ідеалізованим зображенням сільського життя, відтворенням підкреслено простих, наївних переживань на лоні природи.</a:t>
            </a:r>
          </a:p>
        </p:txBody>
      </p:sp>
    </p:spTree>
    <p:extLst>
      <p:ext uri="{BB962C8B-B14F-4D97-AF65-F5344CB8AC3E}">
        <p14:creationId xmlns:p14="http://schemas.microsoft.com/office/powerpoint/2010/main" val="560784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Дай відповіді на питання.</a:t>
            </a: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D0897C7E-5BCD-4F55-9C80-5746438416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2440" y="1256894"/>
            <a:ext cx="2524628" cy="5523971"/>
          </a:xfrm>
          <a:prstGeom prst="rect">
            <a:avLst/>
          </a:prstGeom>
        </p:spPr>
      </p:pic>
      <p:sp>
        <p:nvSpPr>
          <p:cNvPr id="7" name="Прямокутник: округлені кути 6">
            <a:extLst>
              <a:ext uri="{FF2B5EF4-FFF2-40B4-BE49-F238E27FC236}">
                <a16:creationId xmlns:a16="http://schemas.microsoft.com/office/drawing/2014/main" id="{4A868C28-D43B-4C92-853A-D59522D9E468}"/>
              </a:ext>
            </a:extLst>
          </p:cNvPr>
          <p:cNvSpPr/>
          <p:nvPr/>
        </p:nvSpPr>
        <p:spPr>
          <a:xfrm>
            <a:off x="3484345" y="1848050"/>
            <a:ext cx="8393230" cy="90477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Який настрій переважає у прослуханому творі?</a:t>
            </a:r>
          </a:p>
        </p:txBody>
      </p:sp>
      <p:sp>
        <p:nvSpPr>
          <p:cNvPr id="8" name="Прямокутник: округлені кути 7">
            <a:extLst>
              <a:ext uri="{FF2B5EF4-FFF2-40B4-BE49-F238E27FC236}">
                <a16:creationId xmlns:a16="http://schemas.microsoft.com/office/drawing/2014/main" id="{2ABC68A6-D611-4442-B5CB-F0C24A4813CB}"/>
              </a:ext>
            </a:extLst>
          </p:cNvPr>
          <p:cNvSpPr/>
          <p:nvPr/>
        </p:nvSpPr>
        <p:spPr>
          <a:xfrm>
            <a:off x="3484345" y="2877953"/>
            <a:ext cx="8393230" cy="90477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Який темп виконання?</a:t>
            </a:r>
          </a:p>
        </p:txBody>
      </p:sp>
      <p:sp>
        <p:nvSpPr>
          <p:cNvPr id="9" name="Прямокутник: округлені кути 8">
            <a:extLst>
              <a:ext uri="{FF2B5EF4-FFF2-40B4-BE49-F238E27FC236}">
                <a16:creationId xmlns:a16="http://schemas.microsoft.com/office/drawing/2014/main" id="{489AB993-AF37-4BF2-8922-F9AF46A97739}"/>
              </a:ext>
            </a:extLst>
          </p:cNvPr>
          <p:cNvSpPr/>
          <p:nvPr/>
        </p:nvSpPr>
        <p:spPr>
          <a:xfrm>
            <a:off x="3484345" y="3907856"/>
            <a:ext cx="8393230" cy="90477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Що можете сказати про гучність?</a:t>
            </a:r>
          </a:p>
        </p:txBody>
      </p:sp>
      <p:sp>
        <p:nvSpPr>
          <p:cNvPr id="10" name="Прямокутник: округлені кути 9">
            <a:extLst>
              <a:ext uri="{FF2B5EF4-FFF2-40B4-BE49-F238E27FC236}">
                <a16:creationId xmlns:a16="http://schemas.microsoft.com/office/drawing/2014/main" id="{B8E6D883-E602-4FCE-9712-31B7EF86B34E}"/>
              </a:ext>
            </a:extLst>
          </p:cNvPr>
          <p:cNvSpPr/>
          <p:nvPr/>
        </p:nvSpPr>
        <p:spPr>
          <a:xfrm>
            <a:off x="3484345" y="4957009"/>
            <a:ext cx="8393230" cy="904775"/>
          </a:xfrm>
          <a:prstGeom prst="roundRect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800" b="1" dirty="0"/>
              <a:t>Що можна уявити прослуховуючи даний твір?</a:t>
            </a:r>
          </a:p>
        </p:txBody>
      </p:sp>
    </p:spTree>
    <p:extLst>
      <p:ext uri="{BB962C8B-B14F-4D97-AF65-F5344CB8AC3E}">
        <p14:creationId xmlns:p14="http://schemas.microsoft.com/office/powerpoint/2010/main" val="24075324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04.09.2024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55596" y="494529"/>
            <a:ext cx="8732066" cy="485775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2000" b="1" dirty="0">
                <a:solidFill>
                  <a:schemeClr val="bg1"/>
                </a:solidFill>
              </a:rPr>
              <a:t>Літня ритмічна вправа</a:t>
            </a:r>
          </a:p>
        </p:txBody>
      </p:sp>
      <p:pic>
        <p:nvPicPr>
          <p:cNvPr id="2050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DDD5392A-C448-4D18-A826-F334776716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373" y="1523779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CEA2EB31-6042-418A-BD67-4EF54C59E12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3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23361884-925C-41A0-B029-2694B00578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4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A9F522E7-3802-4E46-B821-8575CF0F598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057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EA2D1A49-8D40-4988-AD0B-239633A7011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2078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840F7313-866C-429C-97F1-1E05A06413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22663" y="1523779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41916C9B-532F-4254-B906-E0C61C6ED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07875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73A8B4B0-8860-469C-806F-8AE52DAC20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7896" y="3095702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C9A78351-18A3-4072-B9E6-101A88E69B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2826" y="1523779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FC77EE07-FF81-4446-8A36-2BF286590F6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8647" y="1523779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798A5A25-DA15-4031-8E07-142D7FB291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21777" y="1523779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10A5F68B-DCE3-4592-8119-3814D1D2CBD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7633" y="5570631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BEA718C0-C5AA-4A15-9A5F-1A86D278CB2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7654" y="5570631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2058AA32-77F9-48CD-990A-F8DC984C14B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85373" y="3965811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F58D626C-2B73-44C6-8107-8760A074A0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1194" y="3965811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1539EDFF-8368-4FF8-99A6-F60C8B7354E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4324" y="3965811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C4F80718-005B-4384-BE0A-318F50C8EA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40145" y="5464753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3B2FFF00-BED0-4972-87BC-AAC7E4547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10166" y="5464753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4F74E786-956E-459C-BAAC-86D084C3F3B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47917" y="3965811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AF64CBC7-2DCB-4F3A-BEDB-61B43387F6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6372" y="5504873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4" descr="✓ Божья коровка - PNG #7 скачать клипарт бесплатно - Clipart-DB">
            <a:extLst>
              <a:ext uri="{FF2B5EF4-FFF2-40B4-BE49-F238E27FC236}">
                <a16:creationId xmlns:a16="http://schemas.microsoft.com/office/drawing/2014/main" id="{DF2106EA-0E06-47DF-8F48-8CC6F0B66C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6393" y="5504873"/>
            <a:ext cx="770021" cy="6665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" name="Picture 2" descr="Соняшник кліпарт. Безкоштовне завантаження. | Creazilla">
            <a:extLst>
              <a:ext uri="{FF2B5EF4-FFF2-40B4-BE49-F238E27FC236}">
                <a16:creationId xmlns:a16="http://schemas.microsoft.com/office/drawing/2014/main" id="{AC9804D0-74AE-4F84-930A-F6CB689595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04144" y="4005931"/>
            <a:ext cx="2070223" cy="20702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654945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307</TotalTime>
  <Words>438</Words>
  <Application>Microsoft Office PowerPoint</Application>
  <PresentationFormat>Широкоэкранный</PresentationFormat>
  <Paragraphs>116</Paragraphs>
  <Slides>26</Slides>
  <Notes>0</Notes>
  <HiddenSlides>0</HiddenSlides>
  <MMClips>7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31" baseType="lpstr">
      <vt:lpstr>Arial</vt:lpstr>
      <vt:lpstr>Calibri</vt:lpstr>
      <vt:lpstr>Calibri Light</vt:lpstr>
      <vt:lpstr>Monotype Corsiva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129</cp:revision>
  <dcterms:created xsi:type="dcterms:W3CDTF">2018-01-05T16:38:53Z</dcterms:created>
  <dcterms:modified xsi:type="dcterms:W3CDTF">2024-09-04T19:57:27Z</dcterms:modified>
</cp:coreProperties>
</file>