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83" r:id="rId2"/>
    <p:sldId id="257" r:id="rId3"/>
    <p:sldId id="258" r:id="rId4"/>
    <p:sldId id="306" r:id="rId5"/>
    <p:sldId id="307" r:id="rId6"/>
    <p:sldId id="293" r:id="rId7"/>
    <p:sldId id="317" r:id="rId8"/>
    <p:sldId id="264" r:id="rId9"/>
    <p:sldId id="261" r:id="rId10"/>
    <p:sldId id="318" r:id="rId11"/>
    <p:sldId id="262" r:id="rId12"/>
    <p:sldId id="294" r:id="rId13"/>
    <p:sldId id="265" r:id="rId14"/>
    <p:sldId id="266" r:id="rId15"/>
    <p:sldId id="267" r:id="rId16"/>
    <p:sldId id="304" r:id="rId17"/>
    <p:sldId id="305" r:id="rId18"/>
    <p:sldId id="315" r:id="rId19"/>
    <p:sldId id="314" r:id="rId20"/>
    <p:sldId id="313" r:id="rId21"/>
    <p:sldId id="312" r:id="rId22"/>
    <p:sldId id="311" r:id="rId23"/>
    <p:sldId id="310" r:id="rId24"/>
    <p:sldId id="316" r:id="rId25"/>
    <p:sldId id="275" r:id="rId26"/>
    <p:sldId id="308" r:id="rId27"/>
    <p:sldId id="303" r:id="rId28"/>
    <p:sldId id="276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068" y="-7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36B42FE-EAB8-42E2-BEA6-79E84B1030C4}" type="doc">
      <dgm:prSet loTypeId="urn:microsoft.com/office/officeart/2005/8/layout/default#1" loCatId="list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uk-UA"/>
        </a:p>
      </dgm:t>
    </dgm:pt>
    <dgm:pt modelId="{63A6E1DE-458C-4793-BD0A-3A0C7CAC6EF8}">
      <dgm:prSet phldrT="[Текст]"/>
      <dgm:spPr/>
      <dgm:t>
        <a:bodyPr/>
        <a:lstStyle/>
        <a:p>
          <a:pPr algn="ctr"/>
          <a:r>
            <a:rPr lang="uk-UA" b="1" dirty="0" smtClean="0"/>
            <a:t>1. За рівнями організації </a:t>
          </a:r>
        </a:p>
        <a:p>
          <a:pPr algn="ctr"/>
          <a:r>
            <a:rPr lang="uk-UA" dirty="0" smtClean="0"/>
            <a:t>(клітинні, організмові, популяційні, видові, </a:t>
          </a:r>
          <a:r>
            <a:rPr lang="uk-UA" dirty="0" err="1" smtClean="0"/>
            <a:t>екосистемні</a:t>
          </a:r>
          <a:r>
            <a:rPr lang="uk-UA" dirty="0" smtClean="0"/>
            <a:t>)</a:t>
          </a:r>
          <a:endParaRPr lang="uk-UA" dirty="0"/>
        </a:p>
      </dgm:t>
    </dgm:pt>
    <dgm:pt modelId="{9051CA62-74F6-44E1-AF86-575EACC1D44B}" type="parTrans" cxnId="{D836E6EF-C774-4C46-B5CC-F3FA57206AFE}">
      <dgm:prSet/>
      <dgm:spPr/>
      <dgm:t>
        <a:bodyPr/>
        <a:lstStyle/>
        <a:p>
          <a:endParaRPr lang="uk-UA"/>
        </a:p>
      </dgm:t>
    </dgm:pt>
    <dgm:pt modelId="{556680C2-7F03-400E-BAAD-33C6A5B1AB89}" type="sibTrans" cxnId="{D836E6EF-C774-4C46-B5CC-F3FA57206AFE}">
      <dgm:prSet/>
      <dgm:spPr/>
      <dgm:t>
        <a:bodyPr/>
        <a:lstStyle/>
        <a:p>
          <a:endParaRPr lang="uk-UA"/>
        </a:p>
      </dgm:t>
    </dgm:pt>
    <dgm:pt modelId="{2CCBA275-0BE6-40B7-821A-ECF7C3100A41}">
      <dgm:prSet phldrT="[Текст]"/>
      <dgm:spPr>
        <a:solidFill>
          <a:srgbClr val="7030A0"/>
        </a:solidFill>
      </dgm:spPr>
      <dgm:t>
        <a:bodyPr/>
        <a:lstStyle/>
        <a:p>
          <a:pPr algn="ctr"/>
          <a:r>
            <a:rPr lang="uk-UA" b="1" dirty="0" smtClean="0"/>
            <a:t>2. За проявами життєдіяльності організмів</a:t>
          </a:r>
          <a:r>
            <a:rPr lang="uk-UA" dirty="0" smtClean="0"/>
            <a:t> </a:t>
          </a:r>
        </a:p>
        <a:p>
          <a:pPr algn="ctr"/>
          <a:r>
            <a:rPr lang="uk-UA" dirty="0" smtClean="0"/>
            <a:t>(структурні, фізіологічні, етологічні)</a:t>
          </a:r>
          <a:endParaRPr lang="uk-UA" dirty="0"/>
        </a:p>
      </dgm:t>
    </dgm:pt>
    <dgm:pt modelId="{0EF2296F-2ECC-4737-8C3A-0A4DCA349B2B}" type="parTrans" cxnId="{0845CCF0-71E3-480C-84ED-06A486C3BF6B}">
      <dgm:prSet/>
      <dgm:spPr/>
      <dgm:t>
        <a:bodyPr/>
        <a:lstStyle/>
        <a:p>
          <a:endParaRPr lang="uk-UA"/>
        </a:p>
      </dgm:t>
    </dgm:pt>
    <dgm:pt modelId="{B8D13783-A8FF-44BF-B8B3-ED60F75718F6}" type="sibTrans" cxnId="{0845CCF0-71E3-480C-84ED-06A486C3BF6B}">
      <dgm:prSet/>
      <dgm:spPr/>
      <dgm:t>
        <a:bodyPr/>
        <a:lstStyle/>
        <a:p>
          <a:endParaRPr lang="uk-UA"/>
        </a:p>
      </dgm:t>
    </dgm:pt>
    <dgm:pt modelId="{3097C71E-45CE-4E23-B33D-845FA4F134ED}">
      <dgm:prSet phldrT="[Текст]"/>
      <dgm:spPr>
        <a:solidFill>
          <a:schemeClr val="accent3">
            <a:lumMod val="75000"/>
          </a:schemeClr>
        </a:solidFill>
      </dgm:spPr>
      <dgm:t>
        <a:bodyPr/>
        <a:lstStyle/>
        <a:p>
          <a:pPr algn="ctr"/>
          <a:r>
            <a:rPr lang="ru-RU" b="1" dirty="0" smtClean="0"/>
            <a:t>4. За </a:t>
          </a:r>
          <a:r>
            <a:rPr lang="ru-RU" b="1" dirty="0" err="1" smtClean="0"/>
            <a:t>походженням</a:t>
          </a:r>
          <a:r>
            <a:rPr lang="ru-RU" b="1" dirty="0" smtClean="0"/>
            <a:t> </a:t>
          </a:r>
          <a:r>
            <a:rPr lang="ru-RU" dirty="0" smtClean="0"/>
            <a:t>(</a:t>
          </a:r>
          <a:r>
            <a:rPr lang="ru-RU" dirty="0" err="1" smtClean="0"/>
            <a:t>преадаптивні</a:t>
          </a:r>
          <a:r>
            <a:rPr lang="ru-RU" dirty="0" smtClean="0"/>
            <a:t>, </a:t>
          </a:r>
          <a:r>
            <a:rPr lang="ru-RU" dirty="0" err="1" smtClean="0"/>
            <a:t>комбінативні</a:t>
          </a:r>
          <a:r>
            <a:rPr lang="ru-RU" dirty="0" smtClean="0"/>
            <a:t> </a:t>
          </a:r>
          <a:r>
            <a:rPr lang="ru-RU" dirty="0" err="1" smtClean="0"/>
            <a:t>й</a:t>
          </a:r>
          <a:r>
            <a:rPr lang="ru-RU" dirty="0" smtClean="0"/>
            <a:t> </a:t>
          </a:r>
          <a:r>
            <a:rPr lang="ru-RU" dirty="0" err="1" smtClean="0"/>
            <a:t>постадаптивні</a:t>
          </a:r>
          <a:r>
            <a:rPr lang="ru-RU" dirty="0" smtClean="0"/>
            <a:t>)</a:t>
          </a:r>
          <a:endParaRPr lang="uk-UA" dirty="0"/>
        </a:p>
      </dgm:t>
    </dgm:pt>
    <dgm:pt modelId="{A117D65A-DB01-4114-BCA6-DE33E52B3E23}" type="parTrans" cxnId="{2AF9A82C-C9A7-453F-BB78-B38195350218}">
      <dgm:prSet/>
      <dgm:spPr/>
      <dgm:t>
        <a:bodyPr/>
        <a:lstStyle/>
        <a:p>
          <a:endParaRPr lang="uk-UA"/>
        </a:p>
      </dgm:t>
    </dgm:pt>
    <dgm:pt modelId="{91FCE0ED-2BA7-45B7-8170-64A086023B3D}" type="sibTrans" cxnId="{2AF9A82C-C9A7-453F-BB78-B38195350218}">
      <dgm:prSet/>
      <dgm:spPr/>
      <dgm:t>
        <a:bodyPr/>
        <a:lstStyle/>
        <a:p>
          <a:endParaRPr lang="uk-UA"/>
        </a:p>
      </dgm:t>
    </dgm:pt>
    <dgm:pt modelId="{47D90847-6243-47CC-BB29-677DF73EA518}">
      <dgm:prSet phldrT="[Текст]"/>
      <dgm:spPr/>
      <dgm:t>
        <a:bodyPr/>
        <a:lstStyle/>
        <a:p>
          <a:pPr algn="ctr"/>
          <a:r>
            <a:rPr lang="uk-UA" b="1" dirty="0" smtClean="0"/>
            <a:t>5. З</a:t>
          </a:r>
          <a:r>
            <a:rPr lang="ru-RU" b="1" dirty="0" smtClean="0"/>
            <a:t>а характером </a:t>
          </a:r>
          <a:r>
            <a:rPr lang="ru-RU" b="1" dirty="0" err="1" smtClean="0"/>
            <a:t>змін</a:t>
          </a:r>
          <a:r>
            <a:rPr lang="ru-RU" dirty="0" smtClean="0"/>
            <a:t> (</a:t>
          </a:r>
          <a:r>
            <a:rPr lang="ru-RU" dirty="0" err="1" smtClean="0"/>
            <a:t>адаптації</a:t>
          </a:r>
          <a:r>
            <a:rPr lang="ru-RU" dirty="0" smtClean="0"/>
            <a:t> </a:t>
          </a:r>
          <a:r>
            <a:rPr lang="ru-RU" dirty="0" err="1" smtClean="0"/>
            <a:t>з</a:t>
          </a:r>
          <a:r>
            <a:rPr lang="ru-RU" dirty="0" smtClean="0"/>
            <a:t> </a:t>
          </a:r>
          <a:r>
            <a:rPr lang="ru-RU" dirty="0" err="1" smtClean="0"/>
            <a:t>ускладненням</a:t>
          </a:r>
          <a:r>
            <a:rPr lang="ru-RU" dirty="0" smtClean="0"/>
            <a:t> та </a:t>
          </a:r>
          <a:r>
            <a:rPr lang="ru-RU" dirty="0" err="1" smtClean="0"/>
            <a:t>адаптації</a:t>
          </a:r>
          <a:r>
            <a:rPr lang="ru-RU" dirty="0" smtClean="0"/>
            <a:t> </a:t>
          </a:r>
          <a:r>
            <a:rPr lang="ru-RU" dirty="0" err="1" smtClean="0"/>
            <a:t>зі</a:t>
          </a:r>
          <a:r>
            <a:rPr lang="ru-RU" dirty="0" smtClean="0"/>
            <a:t> </a:t>
          </a:r>
          <a:r>
            <a:rPr lang="ru-RU" dirty="0" err="1" smtClean="0"/>
            <a:t>спрощенням</a:t>
          </a:r>
          <a:r>
            <a:rPr lang="ru-RU" dirty="0" smtClean="0"/>
            <a:t> </a:t>
          </a:r>
          <a:r>
            <a:rPr lang="ru-RU" dirty="0" err="1" smtClean="0"/>
            <a:t>організації</a:t>
          </a:r>
          <a:r>
            <a:rPr lang="ru-RU" dirty="0" smtClean="0"/>
            <a:t>)</a:t>
          </a:r>
          <a:endParaRPr lang="uk-UA" dirty="0"/>
        </a:p>
      </dgm:t>
    </dgm:pt>
    <dgm:pt modelId="{C09CA4AA-69CA-42A3-8E82-08A7866EB194}" type="parTrans" cxnId="{058904FA-C8E0-45D8-8352-207BCA70719D}">
      <dgm:prSet/>
      <dgm:spPr/>
      <dgm:t>
        <a:bodyPr/>
        <a:lstStyle/>
        <a:p>
          <a:endParaRPr lang="uk-UA"/>
        </a:p>
      </dgm:t>
    </dgm:pt>
    <dgm:pt modelId="{D9676046-AB3D-4683-873A-F1CE015E5828}" type="sibTrans" cxnId="{058904FA-C8E0-45D8-8352-207BCA70719D}">
      <dgm:prSet/>
      <dgm:spPr/>
      <dgm:t>
        <a:bodyPr/>
        <a:lstStyle/>
        <a:p>
          <a:endParaRPr lang="uk-UA"/>
        </a:p>
      </dgm:t>
    </dgm:pt>
    <dgm:pt modelId="{22C2B0F8-28F7-4A79-8286-13E2FE1B0935}">
      <dgm:prSet phldrT="[Текст]"/>
      <dgm:spPr>
        <a:solidFill>
          <a:schemeClr val="accent6">
            <a:lumMod val="50000"/>
          </a:schemeClr>
        </a:solidFill>
      </dgm:spPr>
      <dgm:t>
        <a:bodyPr/>
        <a:lstStyle/>
        <a:p>
          <a:pPr algn="ctr"/>
          <a:r>
            <a:rPr lang="uk-UA" b="1" dirty="0" smtClean="0"/>
            <a:t>3. За виникненням та значенням</a:t>
          </a:r>
          <a:r>
            <a:rPr lang="uk-UA" dirty="0" smtClean="0"/>
            <a:t> (онтогенетичні, філогенетичні)</a:t>
          </a:r>
          <a:endParaRPr lang="uk-UA" dirty="0"/>
        </a:p>
      </dgm:t>
    </dgm:pt>
    <dgm:pt modelId="{837E1E04-A0A8-4086-9137-199E41415807}" type="sibTrans" cxnId="{BC3EF839-73DB-4B82-B1CF-CAA79B16205E}">
      <dgm:prSet/>
      <dgm:spPr/>
      <dgm:t>
        <a:bodyPr/>
        <a:lstStyle/>
        <a:p>
          <a:endParaRPr lang="uk-UA"/>
        </a:p>
      </dgm:t>
    </dgm:pt>
    <dgm:pt modelId="{734BA43B-863A-4A6A-B3CB-40658A82DE4A}" type="parTrans" cxnId="{BC3EF839-73DB-4B82-B1CF-CAA79B16205E}">
      <dgm:prSet/>
      <dgm:spPr/>
      <dgm:t>
        <a:bodyPr/>
        <a:lstStyle/>
        <a:p>
          <a:endParaRPr lang="uk-UA"/>
        </a:p>
      </dgm:t>
    </dgm:pt>
    <dgm:pt modelId="{328A2451-C8A0-4DBF-A3EC-889E203A510A}">
      <dgm:prSet phldrT="[Текст]"/>
      <dgm:spPr>
        <a:solidFill>
          <a:schemeClr val="accent1">
            <a:lumMod val="50000"/>
          </a:schemeClr>
        </a:solidFill>
      </dgm:spPr>
      <dgm:t>
        <a:bodyPr/>
        <a:lstStyle/>
        <a:p>
          <a:pPr algn="ctr"/>
          <a:r>
            <a:rPr lang="uk-UA" b="1" dirty="0" smtClean="0"/>
            <a:t>6.</a:t>
          </a:r>
          <a:r>
            <a:rPr lang="uk-UA" dirty="0" smtClean="0"/>
            <a:t> </a:t>
          </a:r>
          <a:r>
            <a:rPr lang="uk-UA" b="1" dirty="0" smtClean="0"/>
            <a:t>З</a:t>
          </a:r>
          <a:r>
            <a:rPr lang="ru-RU" b="1" dirty="0" smtClean="0"/>
            <a:t>а </a:t>
          </a:r>
          <a:r>
            <a:rPr lang="ru-RU" b="1" dirty="0" err="1" smtClean="0"/>
            <a:t>еволюційним</a:t>
          </a:r>
          <a:r>
            <a:rPr lang="ru-RU" b="1" dirty="0" smtClean="0"/>
            <a:t> масштабом </a:t>
          </a:r>
          <a:r>
            <a:rPr lang="ru-RU" dirty="0" smtClean="0"/>
            <a:t>(</a:t>
          </a:r>
          <a:r>
            <a:rPr lang="ru-RU" dirty="0" err="1" smtClean="0"/>
            <a:t>спеціальні</a:t>
          </a:r>
          <a:r>
            <a:rPr lang="ru-RU" dirty="0" smtClean="0"/>
            <a:t> та </a:t>
          </a:r>
          <a:r>
            <a:rPr lang="ru-RU" dirty="0" err="1" smtClean="0"/>
            <a:t>загальні</a:t>
          </a:r>
          <a:r>
            <a:rPr lang="ru-RU" dirty="0" smtClean="0"/>
            <a:t>)</a:t>
          </a:r>
          <a:endParaRPr lang="uk-UA" dirty="0"/>
        </a:p>
      </dgm:t>
    </dgm:pt>
    <dgm:pt modelId="{06A85C7B-95A9-448D-861B-B4BDE8128B9F}" type="parTrans" cxnId="{A05ED830-2EF9-489D-86F1-F9985AFF6CC2}">
      <dgm:prSet/>
      <dgm:spPr/>
      <dgm:t>
        <a:bodyPr/>
        <a:lstStyle/>
        <a:p>
          <a:endParaRPr lang="uk-UA"/>
        </a:p>
      </dgm:t>
    </dgm:pt>
    <dgm:pt modelId="{F8D9564F-4603-4E9F-9BA1-7A9FF6596AAF}" type="sibTrans" cxnId="{A05ED830-2EF9-489D-86F1-F9985AFF6CC2}">
      <dgm:prSet/>
      <dgm:spPr/>
      <dgm:t>
        <a:bodyPr/>
        <a:lstStyle/>
        <a:p>
          <a:endParaRPr lang="uk-UA"/>
        </a:p>
      </dgm:t>
    </dgm:pt>
    <dgm:pt modelId="{B088376F-FE53-4898-9E0B-CC7B002B521E}">
      <dgm:prSet phldrT="[Текст]"/>
      <dgm:spPr>
        <a:solidFill>
          <a:srgbClr val="0070C0"/>
        </a:solidFill>
      </dgm:spPr>
      <dgm:t>
        <a:bodyPr/>
        <a:lstStyle/>
        <a:p>
          <a:pPr algn="ctr"/>
          <a:r>
            <a:rPr lang="uk-UA" b="1" dirty="0" smtClean="0"/>
            <a:t>7.</a:t>
          </a:r>
          <a:r>
            <a:rPr lang="uk-UA" dirty="0" smtClean="0"/>
            <a:t> </a:t>
          </a:r>
          <a:r>
            <a:rPr lang="uk-UA" b="1" dirty="0" smtClean="0"/>
            <a:t>З</a:t>
          </a:r>
          <a:r>
            <a:rPr lang="ru-RU" b="1" dirty="0" smtClean="0"/>
            <a:t>а </a:t>
          </a:r>
          <a:r>
            <a:rPr lang="ru-RU" b="1" dirty="0" err="1" smtClean="0"/>
            <a:t>тривалістю</a:t>
          </a:r>
          <a:r>
            <a:rPr lang="ru-RU" b="1" dirty="0" smtClean="0"/>
            <a:t> </a:t>
          </a:r>
          <a:r>
            <a:rPr lang="ru-RU" b="1" dirty="0" err="1" smtClean="0"/>
            <a:t>збереження</a:t>
          </a:r>
          <a:r>
            <a:rPr lang="ru-RU" b="1" dirty="0" smtClean="0"/>
            <a:t> в </a:t>
          </a:r>
          <a:r>
            <a:rPr lang="ru-RU" b="1" dirty="0" err="1" smtClean="0"/>
            <a:t>онтогенезі</a:t>
          </a:r>
          <a:r>
            <a:rPr lang="ru-RU" dirty="0" smtClean="0"/>
            <a:t> (</a:t>
          </a:r>
          <a:r>
            <a:rPr lang="ru-RU" dirty="0" err="1" smtClean="0"/>
            <a:t>короткочасні</a:t>
          </a:r>
          <a:r>
            <a:rPr lang="ru-RU" dirty="0" smtClean="0"/>
            <a:t>, </a:t>
          </a:r>
          <a:r>
            <a:rPr lang="ru-RU" dirty="0" err="1" smtClean="0"/>
            <a:t>ритмічні</a:t>
          </a:r>
          <a:r>
            <a:rPr lang="ru-RU" dirty="0" smtClean="0"/>
            <a:t> </a:t>
          </a:r>
          <a:r>
            <a:rPr lang="ru-RU" dirty="0" err="1" smtClean="0"/>
            <a:t>й</a:t>
          </a:r>
          <a:r>
            <a:rPr lang="ru-RU" dirty="0" smtClean="0"/>
            <a:t> </a:t>
          </a:r>
          <a:r>
            <a:rPr lang="ru-RU" dirty="0" err="1" smtClean="0"/>
            <a:t>постійні</a:t>
          </a:r>
          <a:r>
            <a:rPr lang="ru-RU" dirty="0" smtClean="0"/>
            <a:t>)</a:t>
          </a:r>
          <a:endParaRPr lang="uk-UA" dirty="0"/>
        </a:p>
      </dgm:t>
    </dgm:pt>
    <dgm:pt modelId="{C20C08EF-0307-4B4E-ABDF-C3324580207D}" type="parTrans" cxnId="{95AF534D-5792-4710-9654-47F333559F45}">
      <dgm:prSet/>
      <dgm:spPr/>
      <dgm:t>
        <a:bodyPr/>
        <a:lstStyle/>
        <a:p>
          <a:endParaRPr lang="uk-UA"/>
        </a:p>
      </dgm:t>
    </dgm:pt>
    <dgm:pt modelId="{8EAC8E61-3275-4C76-A8E4-330F3808B60B}" type="sibTrans" cxnId="{95AF534D-5792-4710-9654-47F333559F45}">
      <dgm:prSet/>
      <dgm:spPr/>
      <dgm:t>
        <a:bodyPr/>
        <a:lstStyle/>
        <a:p>
          <a:endParaRPr lang="uk-UA"/>
        </a:p>
      </dgm:t>
    </dgm:pt>
    <dgm:pt modelId="{94365853-70F8-4D32-B0E1-44DED3A71B90}" type="pres">
      <dgm:prSet presAssocID="{C36B42FE-EAB8-42E2-BEA6-79E84B1030C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D51A197-7956-4D6C-9255-DC896175617D}" type="pres">
      <dgm:prSet presAssocID="{63A6E1DE-458C-4793-BD0A-3A0C7CAC6EF8}" presName="node" presStyleLbl="node1" presStyleIdx="0" presStyleCnt="7" custLinFactNeighborX="-8476" custLinFactNeighborY="273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F3DFB3-A36F-4394-A4B3-DF6C501B3704}" type="pres">
      <dgm:prSet presAssocID="{556680C2-7F03-400E-BAAD-33C6A5B1AB89}" presName="sibTrans" presStyleCnt="0"/>
      <dgm:spPr/>
      <dgm:t>
        <a:bodyPr/>
        <a:lstStyle/>
        <a:p>
          <a:endParaRPr lang="ru-RU"/>
        </a:p>
      </dgm:t>
    </dgm:pt>
    <dgm:pt modelId="{8F14AFCB-3B2E-4931-9B6F-962F053AB1AE}" type="pres">
      <dgm:prSet presAssocID="{2CCBA275-0BE6-40B7-821A-ECF7C3100A41}" presName="node" presStyleLbl="node1" presStyleIdx="1" presStyleCnt="7" custLinFactNeighborX="2401" custLinFactNeighborY="1681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B14B4B1-B0FF-4132-9EC5-9DD9C5E50276}" type="pres">
      <dgm:prSet presAssocID="{B8D13783-A8FF-44BF-B8B3-ED60F75718F6}" presName="sibTrans" presStyleCnt="0"/>
      <dgm:spPr/>
      <dgm:t>
        <a:bodyPr/>
        <a:lstStyle/>
        <a:p>
          <a:endParaRPr lang="ru-RU"/>
        </a:p>
      </dgm:t>
    </dgm:pt>
    <dgm:pt modelId="{7F1A9D5C-5302-4E3F-AEC0-8239BB73A166}" type="pres">
      <dgm:prSet presAssocID="{22C2B0F8-28F7-4A79-8286-13E2FE1B0935}" presName="node" presStyleLbl="node1" presStyleIdx="2" presStyleCnt="7" custLinFactNeighborX="4327" custLinFactNeighborY="3751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BDAB8CA-3184-4823-B2AB-E8AD2654FA35}" type="pres">
      <dgm:prSet presAssocID="{837E1E04-A0A8-4086-9137-199E41415807}" presName="sibTrans" presStyleCnt="0"/>
      <dgm:spPr/>
      <dgm:t>
        <a:bodyPr/>
        <a:lstStyle/>
        <a:p>
          <a:endParaRPr lang="ru-RU"/>
        </a:p>
      </dgm:t>
    </dgm:pt>
    <dgm:pt modelId="{695D3D25-C498-4413-BA94-56F40681ABB7}" type="pres">
      <dgm:prSet presAssocID="{3097C71E-45CE-4E23-B33D-845FA4F134ED}" presName="node" presStyleLbl="node1" presStyleIdx="3" presStyleCnt="7" custLinFactNeighborX="-5413" custLinFactNeighborY="4337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D9E6F1A-D90C-4CE5-9713-D3C79791F9E0}" type="pres">
      <dgm:prSet presAssocID="{91FCE0ED-2BA7-45B7-8170-64A086023B3D}" presName="sibTrans" presStyleCnt="0"/>
      <dgm:spPr/>
      <dgm:t>
        <a:bodyPr/>
        <a:lstStyle/>
        <a:p>
          <a:endParaRPr lang="ru-RU"/>
        </a:p>
      </dgm:t>
    </dgm:pt>
    <dgm:pt modelId="{59998CD8-15A4-4A3F-8D90-C9A82FDAD1A9}" type="pres">
      <dgm:prSet presAssocID="{47D90847-6243-47CC-BB29-677DF73EA518}" presName="node" presStyleLbl="node1" presStyleIdx="4" presStyleCnt="7" custLinFactNeighborX="2401" custLinFactNeighborY="7481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96549E9-D807-4605-9BAF-65BB12C3B2B6}" type="pres">
      <dgm:prSet presAssocID="{D9676046-AB3D-4683-873A-F1CE015E5828}" presName="sibTrans" presStyleCnt="0"/>
      <dgm:spPr/>
      <dgm:t>
        <a:bodyPr/>
        <a:lstStyle/>
        <a:p>
          <a:endParaRPr lang="ru-RU"/>
        </a:p>
      </dgm:t>
    </dgm:pt>
    <dgm:pt modelId="{7E49033B-9CE5-4C51-9B2C-097C7B786926}" type="pres">
      <dgm:prSet presAssocID="{328A2451-C8A0-4DBF-A3EC-889E203A510A}" presName="node" presStyleLbl="node1" presStyleIdx="5" presStyleCnt="7" custLinFactNeighborX="10454" custLinFactNeighborY="74009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A546E60-9402-49F6-A040-AE6D00474D92}" type="pres">
      <dgm:prSet presAssocID="{F8D9564F-4603-4E9F-9BA1-7A9FF6596AAF}" presName="sibTrans" presStyleCnt="0"/>
      <dgm:spPr/>
      <dgm:t>
        <a:bodyPr/>
        <a:lstStyle/>
        <a:p>
          <a:endParaRPr lang="ru-RU"/>
        </a:p>
      </dgm:t>
    </dgm:pt>
    <dgm:pt modelId="{BA1F1FD4-FC47-41CA-985C-3D7F75D55540}" type="pres">
      <dgm:prSet presAssocID="{B088376F-FE53-4898-9E0B-CC7B002B521E}" presName="node" presStyleLbl="node1" presStyleIdx="6" presStyleCnt="7" custLinFactNeighborX="1532" custLinFactNeighborY="-181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0845CCF0-71E3-480C-84ED-06A486C3BF6B}" srcId="{C36B42FE-EAB8-42E2-BEA6-79E84B1030C4}" destId="{2CCBA275-0BE6-40B7-821A-ECF7C3100A41}" srcOrd="1" destOrd="0" parTransId="{0EF2296F-2ECC-4737-8C3A-0A4DCA349B2B}" sibTransId="{B8D13783-A8FF-44BF-B8B3-ED60F75718F6}"/>
    <dgm:cxn modelId="{95AF534D-5792-4710-9654-47F333559F45}" srcId="{C36B42FE-EAB8-42E2-BEA6-79E84B1030C4}" destId="{B088376F-FE53-4898-9E0B-CC7B002B521E}" srcOrd="6" destOrd="0" parTransId="{C20C08EF-0307-4B4E-ABDF-C3324580207D}" sibTransId="{8EAC8E61-3275-4C76-A8E4-330F3808B60B}"/>
    <dgm:cxn modelId="{058904FA-C8E0-45D8-8352-207BCA70719D}" srcId="{C36B42FE-EAB8-42E2-BEA6-79E84B1030C4}" destId="{47D90847-6243-47CC-BB29-677DF73EA518}" srcOrd="4" destOrd="0" parTransId="{C09CA4AA-69CA-42A3-8E82-08A7866EB194}" sibTransId="{D9676046-AB3D-4683-873A-F1CE015E5828}"/>
    <dgm:cxn modelId="{F035A501-1118-41A6-AC18-A48F0DC52B4B}" type="presOf" srcId="{63A6E1DE-458C-4793-BD0A-3A0C7CAC6EF8}" destId="{0D51A197-7956-4D6C-9255-DC896175617D}" srcOrd="0" destOrd="0" presId="urn:microsoft.com/office/officeart/2005/8/layout/default#1"/>
    <dgm:cxn modelId="{213935B6-50E8-408E-867C-D1ED902ED3CF}" type="presOf" srcId="{C36B42FE-EAB8-42E2-BEA6-79E84B1030C4}" destId="{94365853-70F8-4D32-B0E1-44DED3A71B90}" srcOrd="0" destOrd="0" presId="urn:microsoft.com/office/officeart/2005/8/layout/default#1"/>
    <dgm:cxn modelId="{5C991582-8B53-428F-946D-EAE598E9C5A7}" type="presOf" srcId="{B088376F-FE53-4898-9E0B-CC7B002B521E}" destId="{BA1F1FD4-FC47-41CA-985C-3D7F75D55540}" srcOrd="0" destOrd="0" presId="urn:microsoft.com/office/officeart/2005/8/layout/default#1"/>
    <dgm:cxn modelId="{015BB33B-4572-4C3E-86FA-114C70E704FA}" type="presOf" srcId="{2CCBA275-0BE6-40B7-821A-ECF7C3100A41}" destId="{8F14AFCB-3B2E-4931-9B6F-962F053AB1AE}" srcOrd="0" destOrd="0" presId="urn:microsoft.com/office/officeart/2005/8/layout/default#1"/>
    <dgm:cxn modelId="{BC3EF839-73DB-4B82-B1CF-CAA79B16205E}" srcId="{C36B42FE-EAB8-42E2-BEA6-79E84B1030C4}" destId="{22C2B0F8-28F7-4A79-8286-13E2FE1B0935}" srcOrd="2" destOrd="0" parTransId="{734BA43B-863A-4A6A-B3CB-40658A82DE4A}" sibTransId="{837E1E04-A0A8-4086-9137-199E41415807}"/>
    <dgm:cxn modelId="{EF10327B-EA17-4F41-AB65-3D7D30E30CD6}" type="presOf" srcId="{328A2451-C8A0-4DBF-A3EC-889E203A510A}" destId="{7E49033B-9CE5-4C51-9B2C-097C7B786926}" srcOrd="0" destOrd="0" presId="urn:microsoft.com/office/officeart/2005/8/layout/default#1"/>
    <dgm:cxn modelId="{A05ED830-2EF9-489D-86F1-F9985AFF6CC2}" srcId="{C36B42FE-EAB8-42E2-BEA6-79E84B1030C4}" destId="{328A2451-C8A0-4DBF-A3EC-889E203A510A}" srcOrd="5" destOrd="0" parTransId="{06A85C7B-95A9-448D-861B-B4BDE8128B9F}" sibTransId="{F8D9564F-4603-4E9F-9BA1-7A9FF6596AAF}"/>
    <dgm:cxn modelId="{2AF9A82C-C9A7-453F-BB78-B38195350218}" srcId="{C36B42FE-EAB8-42E2-BEA6-79E84B1030C4}" destId="{3097C71E-45CE-4E23-B33D-845FA4F134ED}" srcOrd="3" destOrd="0" parTransId="{A117D65A-DB01-4114-BCA6-DE33E52B3E23}" sibTransId="{91FCE0ED-2BA7-45B7-8170-64A086023B3D}"/>
    <dgm:cxn modelId="{33B8FD8B-B567-495D-A83B-7A3C19D2ECA7}" type="presOf" srcId="{47D90847-6243-47CC-BB29-677DF73EA518}" destId="{59998CD8-15A4-4A3F-8D90-C9A82FDAD1A9}" srcOrd="0" destOrd="0" presId="urn:microsoft.com/office/officeart/2005/8/layout/default#1"/>
    <dgm:cxn modelId="{D836E6EF-C774-4C46-B5CC-F3FA57206AFE}" srcId="{C36B42FE-EAB8-42E2-BEA6-79E84B1030C4}" destId="{63A6E1DE-458C-4793-BD0A-3A0C7CAC6EF8}" srcOrd="0" destOrd="0" parTransId="{9051CA62-74F6-44E1-AF86-575EACC1D44B}" sibTransId="{556680C2-7F03-400E-BAAD-33C6A5B1AB89}"/>
    <dgm:cxn modelId="{C691889D-F4BF-403A-8DC3-D21A5FEB72AB}" type="presOf" srcId="{22C2B0F8-28F7-4A79-8286-13E2FE1B0935}" destId="{7F1A9D5C-5302-4E3F-AEC0-8239BB73A166}" srcOrd="0" destOrd="0" presId="urn:microsoft.com/office/officeart/2005/8/layout/default#1"/>
    <dgm:cxn modelId="{3A90BD2A-BF62-48AB-ACD7-9DC323BD0552}" type="presOf" srcId="{3097C71E-45CE-4E23-B33D-845FA4F134ED}" destId="{695D3D25-C498-4413-BA94-56F40681ABB7}" srcOrd="0" destOrd="0" presId="urn:microsoft.com/office/officeart/2005/8/layout/default#1"/>
    <dgm:cxn modelId="{970C01E4-4D6F-4B56-9DA8-A1C56531FFA2}" type="presParOf" srcId="{94365853-70F8-4D32-B0E1-44DED3A71B90}" destId="{0D51A197-7956-4D6C-9255-DC896175617D}" srcOrd="0" destOrd="0" presId="urn:microsoft.com/office/officeart/2005/8/layout/default#1"/>
    <dgm:cxn modelId="{37672310-081F-49C2-B26E-E93AD0F917FA}" type="presParOf" srcId="{94365853-70F8-4D32-B0E1-44DED3A71B90}" destId="{2BF3DFB3-A36F-4394-A4B3-DF6C501B3704}" srcOrd="1" destOrd="0" presId="urn:microsoft.com/office/officeart/2005/8/layout/default#1"/>
    <dgm:cxn modelId="{815A1A41-502E-44C6-B064-61FAD826FCF6}" type="presParOf" srcId="{94365853-70F8-4D32-B0E1-44DED3A71B90}" destId="{8F14AFCB-3B2E-4931-9B6F-962F053AB1AE}" srcOrd="2" destOrd="0" presId="urn:microsoft.com/office/officeart/2005/8/layout/default#1"/>
    <dgm:cxn modelId="{F9487701-1AC4-4098-942E-C5EBE08ED976}" type="presParOf" srcId="{94365853-70F8-4D32-B0E1-44DED3A71B90}" destId="{7B14B4B1-B0FF-4132-9EC5-9DD9C5E50276}" srcOrd="3" destOrd="0" presId="urn:microsoft.com/office/officeart/2005/8/layout/default#1"/>
    <dgm:cxn modelId="{0288E9B4-4E9E-438F-A682-E7B63CF50756}" type="presParOf" srcId="{94365853-70F8-4D32-B0E1-44DED3A71B90}" destId="{7F1A9D5C-5302-4E3F-AEC0-8239BB73A166}" srcOrd="4" destOrd="0" presId="urn:microsoft.com/office/officeart/2005/8/layout/default#1"/>
    <dgm:cxn modelId="{487C047A-AC34-4B83-8688-F3E0BF605113}" type="presParOf" srcId="{94365853-70F8-4D32-B0E1-44DED3A71B90}" destId="{7BDAB8CA-3184-4823-B2AB-E8AD2654FA35}" srcOrd="5" destOrd="0" presId="urn:microsoft.com/office/officeart/2005/8/layout/default#1"/>
    <dgm:cxn modelId="{F9D044D8-FF34-4EE0-AF40-241B45FBBC0F}" type="presParOf" srcId="{94365853-70F8-4D32-B0E1-44DED3A71B90}" destId="{695D3D25-C498-4413-BA94-56F40681ABB7}" srcOrd="6" destOrd="0" presId="urn:microsoft.com/office/officeart/2005/8/layout/default#1"/>
    <dgm:cxn modelId="{57297141-307C-49B4-8AC8-8C645A7B9BC2}" type="presParOf" srcId="{94365853-70F8-4D32-B0E1-44DED3A71B90}" destId="{0D9E6F1A-D90C-4CE5-9713-D3C79791F9E0}" srcOrd="7" destOrd="0" presId="urn:microsoft.com/office/officeart/2005/8/layout/default#1"/>
    <dgm:cxn modelId="{F7FDA506-4085-4001-9C23-6651C45A6CF2}" type="presParOf" srcId="{94365853-70F8-4D32-B0E1-44DED3A71B90}" destId="{59998CD8-15A4-4A3F-8D90-C9A82FDAD1A9}" srcOrd="8" destOrd="0" presId="urn:microsoft.com/office/officeart/2005/8/layout/default#1"/>
    <dgm:cxn modelId="{C773F272-C35D-42BA-8CB1-A4E0F8920A22}" type="presParOf" srcId="{94365853-70F8-4D32-B0E1-44DED3A71B90}" destId="{E96549E9-D807-4605-9BAF-65BB12C3B2B6}" srcOrd="9" destOrd="0" presId="urn:microsoft.com/office/officeart/2005/8/layout/default#1"/>
    <dgm:cxn modelId="{7DFFB868-B3ED-4771-86C4-F778C833462E}" type="presParOf" srcId="{94365853-70F8-4D32-B0E1-44DED3A71B90}" destId="{7E49033B-9CE5-4C51-9B2C-097C7B786926}" srcOrd="10" destOrd="0" presId="urn:microsoft.com/office/officeart/2005/8/layout/default#1"/>
    <dgm:cxn modelId="{D2A34041-3836-417A-8DBF-BCD99907814D}" type="presParOf" srcId="{94365853-70F8-4D32-B0E1-44DED3A71B90}" destId="{3A546E60-9402-49F6-A040-AE6D00474D92}" srcOrd="11" destOrd="0" presId="urn:microsoft.com/office/officeart/2005/8/layout/default#1"/>
    <dgm:cxn modelId="{6EAE6DD6-B9A3-4351-8A64-D407B844F332}" type="presParOf" srcId="{94365853-70F8-4D32-B0E1-44DED3A71B90}" destId="{BA1F1FD4-FC47-41CA-985C-3D7F75D55540}" srcOrd="12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A253F8F-1AC1-448A-9C97-A0F4D93846B7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EA43E6C-B579-4CD1-BC0A-199B8C7B11F3}">
      <dgm:prSet phldrT="[Текст]"/>
      <dgm:spPr/>
      <dgm:t>
        <a:bodyPr/>
        <a:lstStyle/>
        <a:p>
          <a:r>
            <a:rPr lang="uk-UA" dirty="0" smtClean="0"/>
            <a:t>Види </a:t>
          </a:r>
          <a:r>
            <a:rPr lang="uk-UA" dirty="0" err="1" smtClean="0"/>
            <a:t>адатпацій</a:t>
          </a:r>
          <a:endParaRPr lang="ru-RU" dirty="0"/>
        </a:p>
      </dgm:t>
    </dgm:pt>
    <dgm:pt modelId="{E358FFA2-BAEF-44E5-A426-AB8A753DB975}" type="parTrans" cxnId="{2D3ED4D1-F403-4C26-9709-F823C93785A1}">
      <dgm:prSet/>
      <dgm:spPr/>
      <dgm:t>
        <a:bodyPr/>
        <a:lstStyle/>
        <a:p>
          <a:endParaRPr lang="ru-RU"/>
        </a:p>
      </dgm:t>
    </dgm:pt>
    <dgm:pt modelId="{C9DC5592-8A2B-4D2F-B165-68B6FFFD9F12}" type="sibTrans" cxnId="{2D3ED4D1-F403-4C26-9709-F823C93785A1}">
      <dgm:prSet/>
      <dgm:spPr/>
      <dgm:t>
        <a:bodyPr/>
        <a:lstStyle/>
        <a:p>
          <a:endParaRPr lang="ru-RU"/>
        </a:p>
      </dgm:t>
    </dgm:pt>
    <dgm:pt modelId="{69BCCD2B-0BFB-4493-B97A-DB70A7FCEE97}">
      <dgm:prSet phldrT="[Текст]"/>
      <dgm:spPr/>
      <dgm:t>
        <a:bodyPr/>
        <a:lstStyle/>
        <a:p>
          <a:r>
            <a:rPr lang="uk-UA" dirty="0" smtClean="0"/>
            <a:t>Фізіологічні</a:t>
          </a:r>
          <a:endParaRPr lang="ru-RU" dirty="0"/>
        </a:p>
      </dgm:t>
    </dgm:pt>
    <dgm:pt modelId="{9D21EE3B-E859-43FE-96BD-4B7B9296C03E}" type="parTrans" cxnId="{283265DA-E719-4631-B62D-B8D07B691D4C}">
      <dgm:prSet/>
      <dgm:spPr/>
      <dgm:t>
        <a:bodyPr/>
        <a:lstStyle/>
        <a:p>
          <a:endParaRPr lang="ru-RU"/>
        </a:p>
      </dgm:t>
    </dgm:pt>
    <dgm:pt modelId="{92B00D0D-CE9C-44EA-A76D-9D9DB9B75412}" type="sibTrans" cxnId="{283265DA-E719-4631-B62D-B8D07B691D4C}">
      <dgm:prSet/>
      <dgm:spPr/>
      <dgm:t>
        <a:bodyPr/>
        <a:lstStyle/>
        <a:p>
          <a:endParaRPr lang="ru-RU"/>
        </a:p>
      </dgm:t>
    </dgm:pt>
    <dgm:pt modelId="{08FBE5A5-748E-44B8-AA41-C6403CD20917}">
      <dgm:prSet phldrT="[Текст]"/>
      <dgm:spPr/>
      <dgm:t>
        <a:bodyPr/>
        <a:lstStyle/>
        <a:p>
          <a:r>
            <a:rPr lang="uk-UA" dirty="0" smtClean="0"/>
            <a:t>Адаптації поведінки </a:t>
          </a:r>
          <a:r>
            <a:rPr lang="ru-RU" dirty="0" smtClean="0"/>
            <a:t>(</a:t>
          </a:r>
          <a:r>
            <a:rPr lang="ru-RU" dirty="0" err="1" smtClean="0"/>
            <a:t>етологічн</a:t>
          </a:r>
          <a:r>
            <a:rPr lang="uk-UA" dirty="0" smtClean="0"/>
            <a:t>і)</a:t>
          </a:r>
          <a:endParaRPr lang="ru-RU" dirty="0"/>
        </a:p>
      </dgm:t>
    </dgm:pt>
    <dgm:pt modelId="{16CF02EF-00D5-41A3-92C2-58A4FB316C7D}" type="parTrans" cxnId="{2812D570-9C1C-40DC-A92E-48AB2FD17630}">
      <dgm:prSet/>
      <dgm:spPr/>
      <dgm:t>
        <a:bodyPr/>
        <a:lstStyle/>
        <a:p>
          <a:endParaRPr lang="ru-RU"/>
        </a:p>
      </dgm:t>
    </dgm:pt>
    <dgm:pt modelId="{22ABFABE-632A-44E8-BBA2-11C5AB70CF82}" type="sibTrans" cxnId="{2812D570-9C1C-40DC-A92E-48AB2FD17630}">
      <dgm:prSet/>
      <dgm:spPr/>
      <dgm:t>
        <a:bodyPr/>
        <a:lstStyle/>
        <a:p>
          <a:endParaRPr lang="ru-RU"/>
        </a:p>
      </dgm:t>
    </dgm:pt>
    <dgm:pt modelId="{9CCD0D8A-942D-40C4-8200-505BB11BCF08}">
      <dgm:prSet/>
      <dgm:spPr/>
      <dgm:t>
        <a:bodyPr/>
        <a:lstStyle/>
        <a:p>
          <a:r>
            <a:rPr lang="uk-UA" dirty="0" smtClean="0"/>
            <a:t>Структурні</a:t>
          </a:r>
          <a:endParaRPr lang="ru-RU" dirty="0"/>
        </a:p>
      </dgm:t>
    </dgm:pt>
    <dgm:pt modelId="{854F44BA-38A7-4E71-BBE3-3C873B711186}" type="parTrans" cxnId="{4F03D7E7-FBDC-4EFA-ABF0-0DDF97529B15}">
      <dgm:prSet/>
      <dgm:spPr/>
      <dgm:t>
        <a:bodyPr/>
        <a:lstStyle/>
        <a:p>
          <a:endParaRPr lang="ru-RU"/>
        </a:p>
      </dgm:t>
    </dgm:pt>
    <dgm:pt modelId="{683EC56C-37F9-4292-ABD9-729E9AD813B1}" type="sibTrans" cxnId="{4F03D7E7-FBDC-4EFA-ABF0-0DDF97529B15}">
      <dgm:prSet/>
      <dgm:spPr/>
      <dgm:t>
        <a:bodyPr/>
        <a:lstStyle/>
        <a:p>
          <a:endParaRPr lang="ru-RU"/>
        </a:p>
      </dgm:t>
    </dgm:pt>
    <dgm:pt modelId="{AD19F53D-079C-49EA-9F68-C96130393626}" type="pres">
      <dgm:prSet presAssocID="{8A253F8F-1AC1-448A-9C97-A0F4D93846B7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8FF8B066-58A8-453A-A837-2DE0A3CDA68B}" type="pres">
      <dgm:prSet presAssocID="{BEA43E6C-B579-4CD1-BC0A-199B8C7B11F3}" presName="hierRoot1" presStyleCnt="0"/>
      <dgm:spPr/>
    </dgm:pt>
    <dgm:pt modelId="{769AD4CB-DA1E-4AC0-AD6D-BF5B1158C038}" type="pres">
      <dgm:prSet presAssocID="{BEA43E6C-B579-4CD1-BC0A-199B8C7B11F3}" presName="composite" presStyleCnt="0"/>
      <dgm:spPr/>
    </dgm:pt>
    <dgm:pt modelId="{4B526DB7-CF67-44DE-BF14-ED5734FBE3EA}" type="pres">
      <dgm:prSet presAssocID="{BEA43E6C-B579-4CD1-BC0A-199B8C7B11F3}" presName="background" presStyleLbl="node0" presStyleIdx="0" presStyleCnt="1"/>
      <dgm:spPr/>
    </dgm:pt>
    <dgm:pt modelId="{9C372637-9F5F-465C-87B5-969A1FE8C5FF}" type="pres">
      <dgm:prSet presAssocID="{BEA43E6C-B579-4CD1-BC0A-199B8C7B11F3}" presName="text" presStyleLbl="fgAcc0" presStyleIdx="0" presStyleCnt="1" custScaleX="147302" custScaleY="1111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72219CB-6EF9-4325-BB9B-BA19E4764059}" type="pres">
      <dgm:prSet presAssocID="{BEA43E6C-B579-4CD1-BC0A-199B8C7B11F3}" presName="hierChild2" presStyleCnt="0"/>
      <dgm:spPr/>
    </dgm:pt>
    <dgm:pt modelId="{59CEBE69-0F2D-4B7F-B796-38D2C793053D}" type="pres">
      <dgm:prSet presAssocID="{854F44BA-38A7-4E71-BBE3-3C873B711186}" presName="Name10" presStyleLbl="parChTrans1D2" presStyleIdx="0" presStyleCnt="3"/>
      <dgm:spPr/>
      <dgm:t>
        <a:bodyPr/>
        <a:lstStyle/>
        <a:p>
          <a:endParaRPr lang="ru-RU"/>
        </a:p>
      </dgm:t>
    </dgm:pt>
    <dgm:pt modelId="{68E128F6-E820-4D8F-98EB-46B0CE1CEACE}" type="pres">
      <dgm:prSet presAssocID="{9CCD0D8A-942D-40C4-8200-505BB11BCF08}" presName="hierRoot2" presStyleCnt="0"/>
      <dgm:spPr/>
    </dgm:pt>
    <dgm:pt modelId="{C0717428-6D88-4C29-B80C-19B0BFD9F4A0}" type="pres">
      <dgm:prSet presAssocID="{9CCD0D8A-942D-40C4-8200-505BB11BCF08}" presName="composite2" presStyleCnt="0"/>
      <dgm:spPr/>
    </dgm:pt>
    <dgm:pt modelId="{643B4770-C757-46AB-B182-23121EC054C9}" type="pres">
      <dgm:prSet presAssocID="{9CCD0D8A-942D-40C4-8200-505BB11BCF08}" presName="background2" presStyleLbl="node2" presStyleIdx="0" presStyleCnt="3"/>
      <dgm:spPr/>
    </dgm:pt>
    <dgm:pt modelId="{09E4EA54-2D41-46EB-9438-6CFF5F12F212}" type="pres">
      <dgm:prSet presAssocID="{9CCD0D8A-942D-40C4-8200-505BB11BCF08}" presName="text2" presStyleLbl="fgAcc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A137578-6C9A-42B0-A14F-65102BB75BAD}" type="pres">
      <dgm:prSet presAssocID="{9CCD0D8A-942D-40C4-8200-505BB11BCF08}" presName="hierChild3" presStyleCnt="0"/>
      <dgm:spPr/>
    </dgm:pt>
    <dgm:pt modelId="{5E33FADE-9817-4C84-BF5A-A5EA6EE518F3}" type="pres">
      <dgm:prSet presAssocID="{9D21EE3B-E859-43FE-96BD-4B7B9296C03E}" presName="Name10" presStyleLbl="parChTrans1D2" presStyleIdx="1" presStyleCnt="3"/>
      <dgm:spPr/>
      <dgm:t>
        <a:bodyPr/>
        <a:lstStyle/>
        <a:p>
          <a:endParaRPr lang="ru-RU"/>
        </a:p>
      </dgm:t>
    </dgm:pt>
    <dgm:pt modelId="{18C73794-2ECE-4356-991C-AEB7AE8EB677}" type="pres">
      <dgm:prSet presAssocID="{69BCCD2B-0BFB-4493-B97A-DB70A7FCEE97}" presName="hierRoot2" presStyleCnt="0"/>
      <dgm:spPr/>
    </dgm:pt>
    <dgm:pt modelId="{B42CB39E-7035-44BB-933F-E26E39289B00}" type="pres">
      <dgm:prSet presAssocID="{69BCCD2B-0BFB-4493-B97A-DB70A7FCEE97}" presName="composite2" presStyleCnt="0"/>
      <dgm:spPr/>
    </dgm:pt>
    <dgm:pt modelId="{2E54D595-9986-416E-AF62-4D5768308A6B}" type="pres">
      <dgm:prSet presAssocID="{69BCCD2B-0BFB-4493-B97A-DB70A7FCEE97}" presName="background2" presStyleLbl="node2" presStyleIdx="1" presStyleCnt="3"/>
      <dgm:spPr/>
    </dgm:pt>
    <dgm:pt modelId="{3B4721DA-7C58-4A4C-B812-9539DCCFF399}" type="pres">
      <dgm:prSet presAssocID="{69BCCD2B-0BFB-4493-B97A-DB70A7FCEE97}" presName="text2" presStyleLbl="fgAcc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8261011-8DA9-4985-87B0-29B532043494}" type="pres">
      <dgm:prSet presAssocID="{69BCCD2B-0BFB-4493-B97A-DB70A7FCEE97}" presName="hierChild3" presStyleCnt="0"/>
      <dgm:spPr/>
    </dgm:pt>
    <dgm:pt modelId="{0711DE9C-6A54-4FCC-AE19-3A3867F387D7}" type="pres">
      <dgm:prSet presAssocID="{16CF02EF-00D5-41A3-92C2-58A4FB316C7D}" presName="Name10" presStyleLbl="parChTrans1D2" presStyleIdx="2" presStyleCnt="3"/>
      <dgm:spPr/>
      <dgm:t>
        <a:bodyPr/>
        <a:lstStyle/>
        <a:p>
          <a:endParaRPr lang="ru-RU"/>
        </a:p>
      </dgm:t>
    </dgm:pt>
    <dgm:pt modelId="{AFAFA658-E8FB-4ECC-B749-FAA6DB6B824B}" type="pres">
      <dgm:prSet presAssocID="{08FBE5A5-748E-44B8-AA41-C6403CD20917}" presName="hierRoot2" presStyleCnt="0"/>
      <dgm:spPr/>
    </dgm:pt>
    <dgm:pt modelId="{56A11BEA-5D5E-4F42-AF42-FBBD10309FD2}" type="pres">
      <dgm:prSet presAssocID="{08FBE5A5-748E-44B8-AA41-C6403CD20917}" presName="composite2" presStyleCnt="0"/>
      <dgm:spPr/>
    </dgm:pt>
    <dgm:pt modelId="{9CBE0300-21AA-4B70-BC04-0856401BC597}" type="pres">
      <dgm:prSet presAssocID="{08FBE5A5-748E-44B8-AA41-C6403CD20917}" presName="background2" presStyleLbl="node2" presStyleIdx="2" presStyleCnt="3"/>
      <dgm:spPr/>
    </dgm:pt>
    <dgm:pt modelId="{5E09E53D-9ACD-44C8-B6C9-2166BFF38265}" type="pres">
      <dgm:prSet presAssocID="{08FBE5A5-748E-44B8-AA41-C6403CD20917}" presName="text2" presStyleLbl="fgAcc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9A2A01D-0B0A-4B0F-9A3D-1C6536E45E0D}" type="pres">
      <dgm:prSet presAssocID="{08FBE5A5-748E-44B8-AA41-C6403CD20917}" presName="hierChild3" presStyleCnt="0"/>
      <dgm:spPr/>
    </dgm:pt>
  </dgm:ptLst>
  <dgm:cxnLst>
    <dgm:cxn modelId="{9560B1E4-6618-41C5-B966-2D625D68CCB1}" type="presOf" srcId="{69BCCD2B-0BFB-4493-B97A-DB70A7FCEE97}" destId="{3B4721DA-7C58-4A4C-B812-9539DCCFF399}" srcOrd="0" destOrd="0" presId="urn:microsoft.com/office/officeart/2005/8/layout/hierarchy1"/>
    <dgm:cxn modelId="{6DC1CBAF-E33F-4908-91BC-7217325CFE49}" type="presOf" srcId="{9CCD0D8A-942D-40C4-8200-505BB11BCF08}" destId="{09E4EA54-2D41-46EB-9438-6CFF5F12F212}" srcOrd="0" destOrd="0" presId="urn:microsoft.com/office/officeart/2005/8/layout/hierarchy1"/>
    <dgm:cxn modelId="{2812D570-9C1C-40DC-A92E-48AB2FD17630}" srcId="{BEA43E6C-B579-4CD1-BC0A-199B8C7B11F3}" destId="{08FBE5A5-748E-44B8-AA41-C6403CD20917}" srcOrd="2" destOrd="0" parTransId="{16CF02EF-00D5-41A3-92C2-58A4FB316C7D}" sibTransId="{22ABFABE-632A-44E8-BBA2-11C5AB70CF82}"/>
    <dgm:cxn modelId="{4F03D7E7-FBDC-4EFA-ABF0-0DDF97529B15}" srcId="{BEA43E6C-B579-4CD1-BC0A-199B8C7B11F3}" destId="{9CCD0D8A-942D-40C4-8200-505BB11BCF08}" srcOrd="0" destOrd="0" parTransId="{854F44BA-38A7-4E71-BBE3-3C873B711186}" sibTransId="{683EC56C-37F9-4292-ABD9-729E9AD813B1}"/>
    <dgm:cxn modelId="{8FA64C5A-F311-48A3-95FE-9D4006E6233C}" type="presOf" srcId="{9D21EE3B-E859-43FE-96BD-4B7B9296C03E}" destId="{5E33FADE-9817-4C84-BF5A-A5EA6EE518F3}" srcOrd="0" destOrd="0" presId="urn:microsoft.com/office/officeart/2005/8/layout/hierarchy1"/>
    <dgm:cxn modelId="{39930F54-1688-4C33-9119-63A715237ACA}" type="presOf" srcId="{BEA43E6C-B579-4CD1-BC0A-199B8C7B11F3}" destId="{9C372637-9F5F-465C-87B5-969A1FE8C5FF}" srcOrd="0" destOrd="0" presId="urn:microsoft.com/office/officeart/2005/8/layout/hierarchy1"/>
    <dgm:cxn modelId="{283265DA-E719-4631-B62D-B8D07B691D4C}" srcId="{BEA43E6C-B579-4CD1-BC0A-199B8C7B11F3}" destId="{69BCCD2B-0BFB-4493-B97A-DB70A7FCEE97}" srcOrd="1" destOrd="0" parTransId="{9D21EE3B-E859-43FE-96BD-4B7B9296C03E}" sibTransId="{92B00D0D-CE9C-44EA-A76D-9D9DB9B75412}"/>
    <dgm:cxn modelId="{F4563262-DC29-4F08-AE1A-E7F8B2748E0B}" type="presOf" srcId="{16CF02EF-00D5-41A3-92C2-58A4FB316C7D}" destId="{0711DE9C-6A54-4FCC-AE19-3A3867F387D7}" srcOrd="0" destOrd="0" presId="urn:microsoft.com/office/officeart/2005/8/layout/hierarchy1"/>
    <dgm:cxn modelId="{2D3ED4D1-F403-4C26-9709-F823C93785A1}" srcId="{8A253F8F-1AC1-448A-9C97-A0F4D93846B7}" destId="{BEA43E6C-B579-4CD1-BC0A-199B8C7B11F3}" srcOrd="0" destOrd="0" parTransId="{E358FFA2-BAEF-44E5-A426-AB8A753DB975}" sibTransId="{C9DC5592-8A2B-4D2F-B165-68B6FFFD9F12}"/>
    <dgm:cxn modelId="{4A13298D-C8C7-4858-B0DF-D62B94A43225}" type="presOf" srcId="{8A253F8F-1AC1-448A-9C97-A0F4D93846B7}" destId="{AD19F53D-079C-49EA-9F68-C96130393626}" srcOrd="0" destOrd="0" presId="urn:microsoft.com/office/officeart/2005/8/layout/hierarchy1"/>
    <dgm:cxn modelId="{F117F07C-B334-46DD-B7A0-60E8CCDCC27B}" type="presOf" srcId="{08FBE5A5-748E-44B8-AA41-C6403CD20917}" destId="{5E09E53D-9ACD-44C8-B6C9-2166BFF38265}" srcOrd="0" destOrd="0" presId="urn:microsoft.com/office/officeart/2005/8/layout/hierarchy1"/>
    <dgm:cxn modelId="{20953DD5-BCD7-4CAA-97B3-67B974C04480}" type="presOf" srcId="{854F44BA-38A7-4E71-BBE3-3C873B711186}" destId="{59CEBE69-0F2D-4B7F-B796-38D2C793053D}" srcOrd="0" destOrd="0" presId="urn:microsoft.com/office/officeart/2005/8/layout/hierarchy1"/>
    <dgm:cxn modelId="{3D9641DE-C9E7-455D-97AE-5AFD1165BD22}" type="presParOf" srcId="{AD19F53D-079C-49EA-9F68-C96130393626}" destId="{8FF8B066-58A8-453A-A837-2DE0A3CDA68B}" srcOrd="0" destOrd="0" presId="urn:microsoft.com/office/officeart/2005/8/layout/hierarchy1"/>
    <dgm:cxn modelId="{9C234931-1138-4698-955A-960D71D169CD}" type="presParOf" srcId="{8FF8B066-58A8-453A-A837-2DE0A3CDA68B}" destId="{769AD4CB-DA1E-4AC0-AD6D-BF5B1158C038}" srcOrd="0" destOrd="0" presId="urn:microsoft.com/office/officeart/2005/8/layout/hierarchy1"/>
    <dgm:cxn modelId="{60EDC8D4-B77D-42D7-A532-BA9118B8CEFA}" type="presParOf" srcId="{769AD4CB-DA1E-4AC0-AD6D-BF5B1158C038}" destId="{4B526DB7-CF67-44DE-BF14-ED5734FBE3EA}" srcOrd="0" destOrd="0" presId="urn:microsoft.com/office/officeart/2005/8/layout/hierarchy1"/>
    <dgm:cxn modelId="{AD66CBDA-A1D1-4234-89E7-A73E28E74B79}" type="presParOf" srcId="{769AD4CB-DA1E-4AC0-AD6D-BF5B1158C038}" destId="{9C372637-9F5F-465C-87B5-969A1FE8C5FF}" srcOrd="1" destOrd="0" presId="urn:microsoft.com/office/officeart/2005/8/layout/hierarchy1"/>
    <dgm:cxn modelId="{2DAE4F10-B4E0-446D-9D95-D1C0A6BB785E}" type="presParOf" srcId="{8FF8B066-58A8-453A-A837-2DE0A3CDA68B}" destId="{672219CB-6EF9-4325-BB9B-BA19E4764059}" srcOrd="1" destOrd="0" presId="urn:microsoft.com/office/officeart/2005/8/layout/hierarchy1"/>
    <dgm:cxn modelId="{840883CC-157E-4C04-9B13-C5B9F86882E9}" type="presParOf" srcId="{672219CB-6EF9-4325-BB9B-BA19E4764059}" destId="{59CEBE69-0F2D-4B7F-B796-38D2C793053D}" srcOrd="0" destOrd="0" presId="urn:microsoft.com/office/officeart/2005/8/layout/hierarchy1"/>
    <dgm:cxn modelId="{14EAAFA1-A466-44A0-94ED-5A122B4A9128}" type="presParOf" srcId="{672219CB-6EF9-4325-BB9B-BA19E4764059}" destId="{68E128F6-E820-4D8F-98EB-46B0CE1CEACE}" srcOrd="1" destOrd="0" presId="urn:microsoft.com/office/officeart/2005/8/layout/hierarchy1"/>
    <dgm:cxn modelId="{C4C2D2A0-520C-4B9F-9F67-AA893D640A57}" type="presParOf" srcId="{68E128F6-E820-4D8F-98EB-46B0CE1CEACE}" destId="{C0717428-6D88-4C29-B80C-19B0BFD9F4A0}" srcOrd="0" destOrd="0" presId="urn:microsoft.com/office/officeart/2005/8/layout/hierarchy1"/>
    <dgm:cxn modelId="{095463F8-03F2-47F0-BC45-6C1DFAFF4506}" type="presParOf" srcId="{C0717428-6D88-4C29-B80C-19B0BFD9F4A0}" destId="{643B4770-C757-46AB-B182-23121EC054C9}" srcOrd="0" destOrd="0" presId="urn:microsoft.com/office/officeart/2005/8/layout/hierarchy1"/>
    <dgm:cxn modelId="{AACAEB67-5A83-418C-86FD-208FC5BD495A}" type="presParOf" srcId="{C0717428-6D88-4C29-B80C-19B0BFD9F4A0}" destId="{09E4EA54-2D41-46EB-9438-6CFF5F12F212}" srcOrd="1" destOrd="0" presId="urn:microsoft.com/office/officeart/2005/8/layout/hierarchy1"/>
    <dgm:cxn modelId="{C85B1F6F-7BBB-47DF-88E9-08F325B21115}" type="presParOf" srcId="{68E128F6-E820-4D8F-98EB-46B0CE1CEACE}" destId="{9A137578-6C9A-42B0-A14F-65102BB75BAD}" srcOrd="1" destOrd="0" presId="urn:microsoft.com/office/officeart/2005/8/layout/hierarchy1"/>
    <dgm:cxn modelId="{44FFA016-E6D8-4E78-9464-9DDF0CD6D5E6}" type="presParOf" srcId="{672219CB-6EF9-4325-BB9B-BA19E4764059}" destId="{5E33FADE-9817-4C84-BF5A-A5EA6EE518F3}" srcOrd="2" destOrd="0" presId="urn:microsoft.com/office/officeart/2005/8/layout/hierarchy1"/>
    <dgm:cxn modelId="{5BD8CEEE-A039-4210-818A-5CE578B7327D}" type="presParOf" srcId="{672219CB-6EF9-4325-BB9B-BA19E4764059}" destId="{18C73794-2ECE-4356-991C-AEB7AE8EB677}" srcOrd="3" destOrd="0" presId="urn:microsoft.com/office/officeart/2005/8/layout/hierarchy1"/>
    <dgm:cxn modelId="{C3DD1F74-2CE2-44C5-B78A-6D1803793B70}" type="presParOf" srcId="{18C73794-2ECE-4356-991C-AEB7AE8EB677}" destId="{B42CB39E-7035-44BB-933F-E26E39289B00}" srcOrd="0" destOrd="0" presId="urn:microsoft.com/office/officeart/2005/8/layout/hierarchy1"/>
    <dgm:cxn modelId="{6748CB60-1C63-47D9-8CCB-F537C15BEACA}" type="presParOf" srcId="{B42CB39E-7035-44BB-933F-E26E39289B00}" destId="{2E54D595-9986-416E-AF62-4D5768308A6B}" srcOrd="0" destOrd="0" presId="urn:microsoft.com/office/officeart/2005/8/layout/hierarchy1"/>
    <dgm:cxn modelId="{090CD04D-142B-4FEF-A172-B9C4B17D5056}" type="presParOf" srcId="{B42CB39E-7035-44BB-933F-E26E39289B00}" destId="{3B4721DA-7C58-4A4C-B812-9539DCCFF399}" srcOrd="1" destOrd="0" presId="urn:microsoft.com/office/officeart/2005/8/layout/hierarchy1"/>
    <dgm:cxn modelId="{698D09AB-1F31-4273-8008-392BA8C60EA1}" type="presParOf" srcId="{18C73794-2ECE-4356-991C-AEB7AE8EB677}" destId="{A8261011-8DA9-4985-87B0-29B532043494}" srcOrd="1" destOrd="0" presId="urn:microsoft.com/office/officeart/2005/8/layout/hierarchy1"/>
    <dgm:cxn modelId="{468C3A35-2804-407F-BDEF-F5A52BEAEC6A}" type="presParOf" srcId="{672219CB-6EF9-4325-BB9B-BA19E4764059}" destId="{0711DE9C-6A54-4FCC-AE19-3A3867F387D7}" srcOrd="4" destOrd="0" presId="urn:microsoft.com/office/officeart/2005/8/layout/hierarchy1"/>
    <dgm:cxn modelId="{1F86FBCB-A59D-44DD-9B6B-7F3D5659E369}" type="presParOf" srcId="{672219CB-6EF9-4325-BB9B-BA19E4764059}" destId="{AFAFA658-E8FB-4ECC-B749-FAA6DB6B824B}" srcOrd="5" destOrd="0" presId="urn:microsoft.com/office/officeart/2005/8/layout/hierarchy1"/>
    <dgm:cxn modelId="{5CFFD552-B61F-41DF-AF57-D27092C6139C}" type="presParOf" srcId="{AFAFA658-E8FB-4ECC-B749-FAA6DB6B824B}" destId="{56A11BEA-5D5E-4F42-AF42-FBBD10309FD2}" srcOrd="0" destOrd="0" presId="urn:microsoft.com/office/officeart/2005/8/layout/hierarchy1"/>
    <dgm:cxn modelId="{A15BA00D-2341-4DB9-909B-BDE8007B35E3}" type="presParOf" srcId="{56A11BEA-5D5E-4F42-AF42-FBBD10309FD2}" destId="{9CBE0300-21AA-4B70-BC04-0856401BC597}" srcOrd="0" destOrd="0" presId="urn:microsoft.com/office/officeart/2005/8/layout/hierarchy1"/>
    <dgm:cxn modelId="{2C7ADE92-4CAE-4091-8047-D271FBAF5BEE}" type="presParOf" srcId="{56A11BEA-5D5E-4F42-AF42-FBBD10309FD2}" destId="{5E09E53D-9ACD-44C8-B6C9-2166BFF38265}" srcOrd="1" destOrd="0" presId="urn:microsoft.com/office/officeart/2005/8/layout/hierarchy1"/>
    <dgm:cxn modelId="{448F91A7-D4A3-4548-A5A3-BBC03CC760A2}" type="presParOf" srcId="{AFAFA658-E8FB-4ECC-B749-FAA6DB6B824B}" destId="{89A2A01D-0B0A-4B0F-9A3D-1C6536E45E0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8172AC7-03D0-41E6-8066-6EC4A5181874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09D8D5B-CE77-4411-9C0D-51B35FD9F8D5}">
      <dgm:prSet phldrT="[Текст]"/>
      <dgm:spPr/>
      <dgm:t>
        <a:bodyPr/>
        <a:lstStyle/>
        <a:p>
          <a:r>
            <a:rPr lang="uk-UA" dirty="0" smtClean="0"/>
            <a:t>Підвиди адаптацій:</a:t>
          </a:r>
          <a:endParaRPr lang="ru-RU" dirty="0"/>
        </a:p>
      </dgm:t>
    </dgm:pt>
    <dgm:pt modelId="{9EE8B812-20A3-4806-9F83-775B81B44535}" type="parTrans" cxnId="{B2C090E7-2C77-4EF9-85CF-868928F1ECF7}">
      <dgm:prSet/>
      <dgm:spPr/>
      <dgm:t>
        <a:bodyPr/>
        <a:lstStyle/>
        <a:p>
          <a:endParaRPr lang="ru-RU"/>
        </a:p>
      </dgm:t>
    </dgm:pt>
    <dgm:pt modelId="{6A363032-4AF6-4A3D-9114-68B6DF578DCD}" type="sibTrans" cxnId="{B2C090E7-2C77-4EF9-85CF-868928F1ECF7}">
      <dgm:prSet/>
      <dgm:spPr/>
      <dgm:t>
        <a:bodyPr/>
        <a:lstStyle/>
        <a:p>
          <a:endParaRPr lang="ru-RU"/>
        </a:p>
      </dgm:t>
    </dgm:pt>
    <dgm:pt modelId="{ACC69758-5B1F-4615-A65F-B2C749124A11}">
      <dgm:prSet phldrT="[Текст]"/>
      <dgm:spPr/>
      <dgm:t>
        <a:bodyPr/>
        <a:lstStyle/>
        <a:p>
          <a:r>
            <a:rPr lang="ru-RU" dirty="0" err="1" smtClean="0"/>
            <a:t>Маладаптація</a:t>
          </a:r>
          <a:endParaRPr lang="ru-RU" dirty="0"/>
        </a:p>
      </dgm:t>
    </dgm:pt>
    <dgm:pt modelId="{5A770B3A-4736-4BEE-8A6C-AAD557F673F6}" type="parTrans" cxnId="{885C54D2-B00E-4160-8E7F-F936686716D4}">
      <dgm:prSet/>
      <dgm:spPr/>
      <dgm:t>
        <a:bodyPr/>
        <a:lstStyle/>
        <a:p>
          <a:endParaRPr lang="ru-RU"/>
        </a:p>
      </dgm:t>
    </dgm:pt>
    <dgm:pt modelId="{5FD42E36-5C34-4A4E-915C-6D6D76ACC414}" type="sibTrans" cxnId="{885C54D2-B00E-4160-8E7F-F936686716D4}">
      <dgm:prSet/>
      <dgm:spPr/>
      <dgm:t>
        <a:bodyPr/>
        <a:lstStyle/>
        <a:p>
          <a:endParaRPr lang="ru-RU"/>
        </a:p>
      </dgm:t>
    </dgm:pt>
    <dgm:pt modelId="{3CFA9E33-38B2-4865-B8FC-B3BE1708C669}">
      <dgm:prSet phldrT="[Текст]"/>
      <dgm:spPr/>
      <dgm:t>
        <a:bodyPr/>
        <a:lstStyle/>
        <a:p>
          <a:r>
            <a:rPr lang="ru-RU" dirty="0" err="1" smtClean="0"/>
            <a:t>Акліматизація</a:t>
          </a:r>
          <a:endParaRPr lang="ru-RU" dirty="0"/>
        </a:p>
      </dgm:t>
    </dgm:pt>
    <dgm:pt modelId="{341C86ED-1C6E-4581-909B-63C948841D92}" type="parTrans" cxnId="{BCDDD9A3-529C-4119-B69C-BA6F46366F18}">
      <dgm:prSet/>
      <dgm:spPr/>
      <dgm:t>
        <a:bodyPr/>
        <a:lstStyle/>
        <a:p>
          <a:endParaRPr lang="ru-RU"/>
        </a:p>
      </dgm:t>
    </dgm:pt>
    <dgm:pt modelId="{045A63CB-D1FC-4EBD-8BCF-CA1483244F86}" type="sibTrans" cxnId="{BCDDD9A3-529C-4119-B69C-BA6F46366F18}">
      <dgm:prSet/>
      <dgm:spPr/>
      <dgm:t>
        <a:bodyPr/>
        <a:lstStyle/>
        <a:p>
          <a:endParaRPr lang="ru-RU"/>
        </a:p>
      </dgm:t>
    </dgm:pt>
    <dgm:pt modelId="{24407A0C-9039-47CD-8A6A-584CBDB547A1}" type="pres">
      <dgm:prSet presAssocID="{D8172AC7-03D0-41E6-8066-6EC4A518187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3B5DF003-9B6F-4E78-AC48-AF8992DC2C3A}" type="pres">
      <dgm:prSet presAssocID="{909D8D5B-CE77-4411-9C0D-51B35FD9F8D5}" presName="hierRoot1" presStyleCnt="0"/>
      <dgm:spPr/>
    </dgm:pt>
    <dgm:pt modelId="{C8E365E4-D81B-4E3A-B359-3DA19530FF15}" type="pres">
      <dgm:prSet presAssocID="{909D8D5B-CE77-4411-9C0D-51B35FD9F8D5}" presName="composite" presStyleCnt="0"/>
      <dgm:spPr/>
    </dgm:pt>
    <dgm:pt modelId="{3ECCCE87-CC47-4263-8B6E-4F42D53B4163}" type="pres">
      <dgm:prSet presAssocID="{909D8D5B-CE77-4411-9C0D-51B35FD9F8D5}" presName="background" presStyleLbl="node0" presStyleIdx="0" presStyleCnt="1"/>
      <dgm:spPr/>
    </dgm:pt>
    <dgm:pt modelId="{D162DAFC-C736-4C4F-ACF2-FEE7D7296DC7}" type="pres">
      <dgm:prSet presAssocID="{909D8D5B-CE77-4411-9C0D-51B35FD9F8D5}" presName="text" presStyleLbl="fgAcc0" presStyleIdx="0" presStyleCnt="1" custScaleX="147302" custScaleY="1111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315209C-8EDB-4C2C-8702-AA76BE7C8E55}" type="pres">
      <dgm:prSet presAssocID="{909D8D5B-CE77-4411-9C0D-51B35FD9F8D5}" presName="hierChild2" presStyleCnt="0"/>
      <dgm:spPr/>
    </dgm:pt>
    <dgm:pt modelId="{D1A1777C-CB54-4887-9416-D3C5387B7F06}" type="pres">
      <dgm:prSet presAssocID="{5A770B3A-4736-4BEE-8A6C-AAD557F673F6}" presName="Name10" presStyleLbl="parChTrans1D2" presStyleIdx="0" presStyleCnt="2"/>
      <dgm:spPr/>
      <dgm:t>
        <a:bodyPr/>
        <a:lstStyle/>
        <a:p>
          <a:endParaRPr lang="ru-RU"/>
        </a:p>
      </dgm:t>
    </dgm:pt>
    <dgm:pt modelId="{C3092AF8-AE22-43FE-9B7B-590C872BE75D}" type="pres">
      <dgm:prSet presAssocID="{ACC69758-5B1F-4615-A65F-B2C749124A11}" presName="hierRoot2" presStyleCnt="0"/>
      <dgm:spPr/>
    </dgm:pt>
    <dgm:pt modelId="{5E7A36E7-A074-45D0-8B07-E9EC0F6F841D}" type="pres">
      <dgm:prSet presAssocID="{ACC69758-5B1F-4615-A65F-B2C749124A11}" presName="composite2" presStyleCnt="0"/>
      <dgm:spPr/>
    </dgm:pt>
    <dgm:pt modelId="{2BF89603-0266-449D-98C0-4B29FA4D7CB0}" type="pres">
      <dgm:prSet presAssocID="{ACC69758-5B1F-4615-A65F-B2C749124A11}" presName="background2" presStyleLbl="node2" presStyleIdx="0" presStyleCnt="2"/>
      <dgm:spPr/>
    </dgm:pt>
    <dgm:pt modelId="{2BFD3130-5814-4C94-B379-CC5AED3B7AB5}" type="pres">
      <dgm:prSet presAssocID="{ACC69758-5B1F-4615-A65F-B2C749124A11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5BFE5E9-11AB-4897-9762-E294FC31C5B5}" type="pres">
      <dgm:prSet presAssocID="{ACC69758-5B1F-4615-A65F-B2C749124A11}" presName="hierChild3" presStyleCnt="0"/>
      <dgm:spPr/>
    </dgm:pt>
    <dgm:pt modelId="{F7EAB5E8-FE43-44FF-84C9-783E9DA9B4C0}" type="pres">
      <dgm:prSet presAssocID="{341C86ED-1C6E-4581-909B-63C948841D92}" presName="Name10" presStyleLbl="parChTrans1D2" presStyleIdx="1" presStyleCnt="2"/>
      <dgm:spPr/>
      <dgm:t>
        <a:bodyPr/>
        <a:lstStyle/>
        <a:p>
          <a:endParaRPr lang="ru-RU"/>
        </a:p>
      </dgm:t>
    </dgm:pt>
    <dgm:pt modelId="{B04AC353-2231-4671-92A5-4B2D52D8B15C}" type="pres">
      <dgm:prSet presAssocID="{3CFA9E33-38B2-4865-B8FC-B3BE1708C669}" presName="hierRoot2" presStyleCnt="0"/>
      <dgm:spPr/>
    </dgm:pt>
    <dgm:pt modelId="{5095A904-F3DD-431B-9B5B-ED348F3BFE9D}" type="pres">
      <dgm:prSet presAssocID="{3CFA9E33-38B2-4865-B8FC-B3BE1708C669}" presName="composite2" presStyleCnt="0"/>
      <dgm:spPr/>
    </dgm:pt>
    <dgm:pt modelId="{47266F90-C994-4F78-B971-A8AD66FC54DA}" type="pres">
      <dgm:prSet presAssocID="{3CFA9E33-38B2-4865-B8FC-B3BE1708C669}" presName="background2" presStyleLbl="node2" presStyleIdx="1" presStyleCnt="2"/>
      <dgm:spPr/>
    </dgm:pt>
    <dgm:pt modelId="{23F7CC43-64B0-4EFB-B05D-0CAA3EF0619F}" type="pres">
      <dgm:prSet presAssocID="{3CFA9E33-38B2-4865-B8FC-B3BE1708C669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11DE944-68E3-4C94-A3BB-E90D1A95AF71}" type="pres">
      <dgm:prSet presAssocID="{3CFA9E33-38B2-4865-B8FC-B3BE1708C669}" presName="hierChild3" presStyleCnt="0"/>
      <dgm:spPr/>
    </dgm:pt>
  </dgm:ptLst>
  <dgm:cxnLst>
    <dgm:cxn modelId="{3B22809C-4EAD-4B00-BC8F-1443F09CBD39}" type="presOf" srcId="{341C86ED-1C6E-4581-909B-63C948841D92}" destId="{F7EAB5E8-FE43-44FF-84C9-783E9DA9B4C0}" srcOrd="0" destOrd="0" presId="urn:microsoft.com/office/officeart/2005/8/layout/hierarchy1"/>
    <dgm:cxn modelId="{55EFAD35-58B5-45E2-9BAD-23AFC9CB7E5D}" type="presOf" srcId="{ACC69758-5B1F-4615-A65F-B2C749124A11}" destId="{2BFD3130-5814-4C94-B379-CC5AED3B7AB5}" srcOrd="0" destOrd="0" presId="urn:microsoft.com/office/officeart/2005/8/layout/hierarchy1"/>
    <dgm:cxn modelId="{BCDDD9A3-529C-4119-B69C-BA6F46366F18}" srcId="{909D8D5B-CE77-4411-9C0D-51B35FD9F8D5}" destId="{3CFA9E33-38B2-4865-B8FC-B3BE1708C669}" srcOrd="1" destOrd="0" parTransId="{341C86ED-1C6E-4581-909B-63C948841D92}" sibTransId="{045A63CB-D1FC-4EBD-8BCF-CA1483244F86}"/>
    <dgm:cxn modelId="{D44CDF71-7C33-489C-94E1-603E3103505E}" type="presOf" srcId="{3CFA9E33-38B2-4865-B8FC-B3BE1708C669}" destId="{23F7CC43-64B0-4EFB-B05D-0CAA3EF0619F}" srcOrd="0" destOrd="0" presId="urn:microsoft.com/office/officeart/2005/8/layout/hierarchy1"/>
    <dgm:cxn modelId="{80774B5E-3138-471E-864B-E90C8ACF2A45}" type="presOf" srcId="{5A770B3A-4736-4BEE-8A6C-AAD557F673F6}" destId="{D1A1777C-CB54-4887-9416-D3C5387B7F06}" srcOrd="0" destOrd="0" presId="urn:microsoft.com/office/officeart/2005/8/layout/hierarchy1"/>
    <dgm:cxn modelId="{885C54D2-B00E-4160-8E7F-F936686716D4}" srcId="{909D8D5B-CE77-4411-9C0D-51B35FD9F8D5}" destId="{ACC69758-5B1F-4615-A65F-B2C749124A11}" srcOrd="0" destOrd="0" parTransId="{5A770B3A-4736-4BEE-8A6C-AAD557F673F6}" sibTransId="{5FD42E36-5C34-4A4E-915C-6D6D76ACC414}"/>
    <dgm:cxn modelId="{482D59A2-37F9-4CCE-90BD-1BCD840E1CA2}" type="presOf" srcId="{909D8D5B-CE77-4411-9C0D-51B35FD9F8D5}" destId="{D162DAFC-C736-4C4F-ACF2-FEE7D7296DC7}" srcOrd="0" destOrd="0" presId="urn:microsoft.com/office/officeart/2005/8/layout/hierarchy1"/>
    <dgm:cxn modelId="{B2C090E7-2C77-4EF9-85CF-868928F1ECF7}" srcId="{D8172AC7-03D0-41E6-8066-6EC4A5181874}" destId="{909D8D5B-CE77-4411-9C0D-51B35FD9F8D5}" srcOrd="0" destOrd="0" parTransId="{9EE8B812-20A3-4806-9F83-775B81B44535}" sibTransId="{6A363032-4AF6-4A3D-9114-68B6DF578DCD}"/>
    <dgm:cxn modelId="{BC57DE90-0C30-497A-A033-28019D966FAC}" type="presOf" srcId="{D8172AC7-03D0-41E6-8066-6EC4A5181874}" destId="{24407A0C-9039-47CD-8A6A-584CBDB547A1}" srcOrd="0" destOrd="0" presId="urn:microsoft.com/office/officeart/2005/8/layout/hierarchy1"/>
    <dgm:cxn modelId="{466FF6B0-7422-4183-9DCD-FB394A9F3A1B}" type="presParOf" srcId="{24407A0C-9039-47CD-8A6A-584CBDB547A1}" destId="{3B5DF003-9B6F-4E78-AC48-AF8992DC2C3A}" srcOrd="0" destOrd="0" presId="urn:microsoft.com/office/officeart/2005/8/layout/hierarchy1"/>
    <dgm:cxn modelId="{AD681808-12C7-4A89-9C1E-413DBE4479A9}" type="presParOf" srcId="{3B5DF003-9B6F-4E78-AC48-AF8992DC2C3A}" destId="{C8E365E4-D81B-4E3A-B359-3DA19530FF15}" srcOrd="0" destOrd="0" presId="urn:microsoft.com/office/officeart/2005/8/layout/hierarchy1"/>
    <dgm:cxn modelId="{EDCA326A-BF56-4E61-9D64-C4120AD4AF03}" type="presParOf" srcId="{C8E365E4-D81B-4E3A-B359-3DA19530FF15}" destId="{3ECCCE87-CC47-4263-8B6E-4F42D53B4163}" srcOrd="0" destOrd="0" presId="urn:microsoft.com/office/officeart/2005/8/layout/hierarchy1"/>
    <dgm:cxn modelId="{D0D1E2F9-2044-4FFF-A918-9DA119FE2444}" type="presParOf" srcId="{C8E365E4-D81B-4E3A-B359-3DA19530FF15}" destId="{D162DAFC-C736-4C4F-ACF2-FEE7D7296DC7}" srcOrd="1" destOrd="0" presId="urn:microsoft.com/office/officeart/2005/8/layout/hierarchy1"/>
    <dgm:cxn modelId="{B916006D-1626-4AFA-B6CD-4819270B46A1}" type="presParOf" srcId="{3B5DF003-9B6F-4E78-AC48-AF8992DC2C3A}" destId="{0315209C-8EDB-4C2C-8702-AA76BE7C8E55}" srcOrd="1" destOrd="0" presId="urn:microsoft.com/office/officeart/2005/8/layout/hierarchy1"/>
    <dgm:cxn modelId="{40DA9A55-347A-48B9-8540-ECCFAAE8F2D7}" type="presParOf" srcId="{0315209C-8EDB-4C2C-8702-AA76BE7C8E55}" destId="{D1A1777C-CB54-4887-9416-D3C5387B7F06}" srcOrd="0" destOrd="0" presId="urn:microsoft.com/office/officeart/2005/8/layout/hierarchy1"/>
    <dgm:cxn modelId="{AA2FE7C8-4E74-4835-8412-8D4A99C63BE1}" type="presParOf" srcId="{0315209C-8EDB-4C2C-8702-AA76BE7C8E55}" destId="{C3092AF8-AE22-43FE-9B7B-590C872BE75D}" srcOrd="1" destOrd="0" presId="urn:microsoft.com/office/officeart/2005/8/layout/hierarchy1"/>
    <dgm:cxn modelId="{B8981933-9A65-4095-9956-265EAA0FC6E8}" type="presParOf" srcId="{C3092AF8-AE22-43FE-9B7B-590C872BE75D}" destId="{5E7A36E7-A074-45D0-8B07-E9EC0F6F841D}" srcOrd="0" destOrd="0" presId="urn:microsoft.com/office/officeart/2005/8/layout/hierarchy1"/>
    <dgm:cxn modelId="{18855B07-01CD-4894-B32C-2F353070FF6D}" type="presParOf" srcId="{5E7A36E7-A074-45D0-8B07-E9EC0F6F841D}" destId="{2BF89603-0266-449D-98C0-4B29FA4D7CB0}" srcOrd="0" destOrd="0" presId="urn:microsoft.com/office/officeart/2005/8/layout/hierarchy1"/>
    <dgm:cxn modelId="{6A4ACBA3-8151-4781-9DD2-9B8E0680E5A7}" type="presParOf" srcId="{5E7A36E7-A074-45D0-8B07-E9EC0F6F841D}" destId="{2BFD3130-5814-4C94-B379-CC5AED3B7AB5}" srcOrd="1" destOrd="0" presId="urn:microsoft.com/office/officeart/2005/8/layout/hierarchy1"/>
    <dgm:cxn modelId="{4BA1D7AA-3B68-43D0-9B1A-0CF36BAF5416}" type="presParOf" srcId="{C3092AF8-AE22-43FE-9B7B-590C872BE75D}" destId="{75BFE5E9-11AB-4897-9762-E294FC31C5B5}" srcOrd="1" destOrd="0" presId="urn:microsoft.com/office/officeart/2005/8/layout/hierarchy1"/>
    <dgm:cxn modelId="{FF7565DD-55A4-43B3-A635-CD79EE9BA4E1}" type="presParOf" srcId="{0315209C-8EDB-4C2C-8702-AA76BE7C8E55}" destId="{F7EAB5E8-FE43-44FF-84C9-783E9DA9B4C0}" srcOrd="2" destOrd="0" presId="urn:microsoft.com/office/officeart/2005/8/layout/hierarchy1"/>
    <dgm:cxn modelId="{B27DEFA2-3F49-4EC5-B6B7-863078383DA7}" type="presParOf" srcId="{0315209C-8EDB-4C2C-8702-AA76BE7C8E55}" destId="{B04AC353-2231-4671-92A5-4B2D52D8B15C}" srcOrd="3" destOrd="0" presId="urn:microsoft.com/office/officeart/2005/8/layout/hierarchy1"/>
    <dgm:cxn modelId="{C2861B46-B7F0-4396-8E4E-FFDF1CE505F3}" type="presParOf" srcId="{B04AC353-2231-4671-92A5-4B2D52D8B15C}" destId="{5095A904-F3DD-431B-9B5B-ED348F3BFE9D}" srcOrd="0" destOrd="0" presId="urn:microsoft.com/office/officeart/2005/8/layout/hierarchy1"/>
    <dgm:cxn modelId="{88EB1E2C-014B-42AD-AF58-88F962D2C045}" type="presParOf" srcId="{5095A904-F3DD-431B-9B5B-ED348F3BFE9D}" destId="{47266F90-C994-4F78-B971-A8AD66FC54DA}" srcOrd="0" destOrd="0" presId="urn:microsoft.com/office/officeart/2005/8/layout/hierarchy1"/>
    <dgm:cxn modelId="{7EB49D5F-6460-4A29-9E56-8176626CE9FF}" type="presParOf" srcId="{5095A904-F3DD-431B-9B5B-ED348F3BFE9D}" destId="{23F7CC43-64B0-4EFB-B05D-0CAA3EF0619F}" srcOrd="1" destOrd="0" presId="urn:microsoft.com/office/officeart/2005/8/layout/hierarchy1"/>
    <dgm:cxn modelId="{7A26618E-FA19-410B-8AF2-3D8891B09817}" type="presParOf" srcId="{B04AC353-2231-4671-92A5-4B2D52D8B15C}" destId="{311DE944-68E3-4C94-A3BB-E90D1A95AF71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D51A197-7956-4D6C-9255-DC896175617D}">
      <dsp:nvSpPr>
        <dsp:cNvPr id="0" name=""/>
        <dsp:cNvSpPr/>
      </dsp:nvSpPr>
      <dsp:spPr>
        <a:xfrm>
          <a:off x="0" y="478479"/>
          <a:ext cx="2571749" cy="154305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 prstMaterial="metal">
          <a:bevelT w="101600" h="25400" prst="softRound"/>
          <a:contourClr>
            <a:schemeClr val="accent2"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/>
            <a:t>1. За рівнями організації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(клітинні, організмові, популяційні, видові, </a:t>
          </a:r>
          <a:r>
            <a:rPr lang="uk-UA" sz="1600" kern="1200" dirty="0" err="1" smtClean="0"/>
            <a:t>екосистемні</a:t>
          </a:r>
          <a:r>
            <a:rPr lang="uk-UA" sz="1600" kern="1200" dirty="0" smtClean="0"/>
            <a:t>)</a:t>
          </a:r>
          <a:endParaRPr lang="uk-UA" sz="1600" kern="1200" dirty="0"/>
        </a:p>
      </dsp:txBody>
      <dsp:txXfrm>
        <a:off x="0" y="478479"/>
        <a:ext cx="2571749" cy="1543050"/>
      </dsp:txXfrm>
    </dsp:sp>
    <dsp:sp modelId="{8F14AFCB-3B2E-4931-9B6F-962F053AB1AE}">
      <dsp:nvSpPr>
        <dsp:cNvPr id="0" name=""/>
        <dsp:cNvSpPr/>
      </dsp:nvSpPr>
      <dsp:spPr>
        <a:xfrm>
          <a:off x="2890672" y="316629"/>
          <a:ext cx="2571749" cy="1543050"/>
        </a:xfrm>
        <a:prstGeom prst="rect">
          <a:avLst/>
        </a:prstGeom>
        <a:solidFill>
          <a:srgbClr val="7030A0"/>
        </a:solidFill>
        <a:ln>
          <a:noFill/>
        </a:ln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 prstMaterial="metal">
          <a:bevelT w="101600" h="25400" prst="softRound"/>
          <a:contourClr>
            <a:schemeClr val="accent2">
              <a:hueOff val="-122871"/>
              <a:satOff val="14778"/>
              <a:lumOff val="1699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/>
            <a:t>2. За проявами життєдіяльності організмів</a:t>
          </a:r>
          <a:r>
            <a:rPr lang="uk-UA" sz="1600" kern="1200" dirty="0" smtClean="0"/>
            <a:t>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(структурні, фізіологічні, етологічні)</a:t>
          </a:r>
          <a:endParaRPr lang="uk-UA" sz="1600" kern="1200" dirty="0"/>
        </a:p>
      </dsp:txBody>
      <dsp:txXfrm>
        <a:off x="2890672" y="316629"/>
        <a:ext cx="2571749" cy="1543050"/>
      </dsp:txXfrm>
    </dsp:sp>
    <dsp:sp modelId="{7F1A9D5C-5302-4E3F-AEC0-8239BB73A166}">
      <dsp:nvSpPr>
        <dsp:cNvPr id="0" name=""/>
        <dsp:cNvSpPr/>
      </dsp:nvSpPr>
      <dsp:spPr>
        <a:xfrm>
          <a:off x="5657850" y="636025"/>
          <a:ext cx="2571749" cy="1543050"/>
        </a:xfrm>
        <a:prstGeom prst="rect">
          <a:avLst/>
        </a:prstGeom>
        <a:solidFill>
          <a:schemeClr val="accent6">
            <a:lumMod val="50000"/>
          </a:schemeClr>
        </a:solidFill>
        <a:ln>
          <a:noFill/>
        </a:ln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 prstMaterial="metal">
          <a:bevelT w="101600" h="25400" prst="softRound"/>
          <a:contourClr>
            <a:schemeClr val="accent2">
              <a:hueOff val="-245742"/>
              <a:satOff val="29557"/>
              <a:lumOff val="3399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/>
            <a:t>3. За виникненням та значенням</a:t>
          </a:r>
          <a:r>
            <a:rPr lang="uk-UA" sz="1600" kern="1200" dirty="0" smtClean="0"/>
            <a:t> (онтогенетичні, філогенетичні)</a:t>
          </a:r>
          <a:endParaRPr lang="uk-UA" sz="1600" kern="1200" dirty="0"/>
        </a:p>
      </dsp:txBody>
      <dsp:txXfrm>
        <a:off x="5657850" y="636025"/>
        <a:ext cx="2571749" cy="1543050"/>
      </dsp:txXfrm>
    </dsp:sp>
    <dsp:sp modelId="{695D3D25-C498-4413-BA94-56F40681ABB7}">
      <dsp:nvSpPr>
        <dsp:cNvPr id="0" name=""/>
        <dsp:cNvSpPr/>
      </dsp:nvSpPr>
      <dsp:spPr>
        <a:xfrm>
          <a:off x="0" y="2526703"/>
          <a:ext cx="2571749" cy="1543050"/>
        </a:xfrm>
        <a:prstGeom prst="rect">
          <a:avLst/>
        </a:prstGeom>
        <a:solidFill>
          <a:schemeClr val="accent3">
            <a:lumMod val="75000"/>
          </a:schemeClr>
        </a:solidFill>
        <a:ln>
          <a:noFill/>
        </a:ln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 prstMaterial="metal">
          <a:bevelT w="101600" h="25400" prst="softRound"/>
          <a:contourClr>
            <a:schemeClr val="accent2">
              <a:hueOff val="-368613"/>
              <a:satOff val="44335"/>
              <a:lumOff val="5098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4. За </a:t>
          </a:r>
          <a:r>
            <a:rPr lang="ru-RU" sz="1600" b="1" kern="1200" dirty="0" err="1" smtClean="0"/>
            <a:t>походженням</a:t>
          </a:r>
          <a:r>
            <a:rPr lang="ru-RU" sz="1600" b="1" kern="1200" dirty="0" smtClean="0"/>
            <a:t> </a:t>
          </a:r>
          <a:r>
            <a:rPr lang="ru-RU" sz="1600" kern="1200" dirty="0" smtClean="0"/>
            <a:t>(</a:t>
          </a:r>
          <a:r>
            <a:rPr lang="ru-RU" sz="1600" kern="1200" dirty="0" err="1" smtClean="0"/>
            <a:t>преадаптивні</a:t>
          </a:r>
          <a:r>
            <a:rPr lang="ru-RU" sz="1600" kern="1200" dirty="0" smtClean="0"/>
            <a:t>, </a:t>
          </a:r>
          <a:r>
            <a:rPr lang="ru-RU" sz="1600" kern="1200" dirty="0" err="1" smtClean="0"/>
            <a:t>комбінативні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й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постадаптивні</a:t>
          </a:r>
          <a:r>
            <a:rPr lang="ru-RU" sz="1600" kern="1200" dirty="0" smtClean="0"/>
            <a:t>)</a:t>
          </a:r>
          <a:endParaRPr lang="uk-UA" sz="1600" kern="1200" dirty="0"/>
        </a:p>
      </dsp:txBody>
      <dsp:txXfrm>
        <a:off x="0" y="2526703"/>
        <a:ext cx="2571749" cy="1543050"/>
      </dsp:txXfrm>
    </dsp:sp>
    <dsp:sp modelId="{59998CD8-15A4-4A3F-8D90-C9A82FDAD1A9}">
      <dsp:nvSpPr>
        <dsp:cNvPr id="0" name=""/>
        <dsp:cNvSpPr/>
      </dsp:nvSpPr>
      <dsp:spPr>
        <a:xfrm>
          <a:off x="2890672" y="1972810"/>
          <a:ext cx="2571749" cy="1543050"/>
        </a:xfrm>
        <a:prstGeom prst="rect">
          <a:avLst/>
        </a:prstGeom>
        <a:gradFill rotWithShape="0">
          <a:gsLst>
            <a:gs pos="0">
              <a:schemeClr val="accent2">
                <a:hueOff val="-491484"/>
                <a:satOff val="59113"/>
                <a:lumOff val="6797"/>
                <a:alphaOff val="0"/>
              </a:schemeClr>
            </a:gs>
            <a:gs pos="100000">
              <a:schemeClr val="accent2">
                <a:hueOff val="-491484"/>
                <a:satOff val="59113"/>
                <a:lumOff val="6797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 prstMaterial="metal">
          <a:bevelT w="101600" h="25400" prst="softRound"/>
          <a:contourClr>
            <a:schemeClr val="accent2">
              <a:hueOff val="-491484"/>
              <a:satOff val="59113"/>
              <a:lumOff val="6797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/>
            <a:t>5. З</a:t>
          </a:r>
          <a:r>
            <a:rPr lang="ru-RU" sz="1600" b="1" kern="1200" dirty="0" smtClean="0"/>
            <a:t>а характером </a:t>
          </a:r>
          <a:r>
            <a:rPr lang="ru-RU" sz="1600" b="1" kern="1200" dirty="0" err="1" smtClean="0"/>
            <a:t>змін</a:t>
          </a:r>
          <a:r>
            <a:rPr lang="ru-RU" sz="1600" kern="1200" dirty="0" smtClean="0"/>
            <a:t> (</a:t>
          </a:r>
          <a:r>
            <a:rPr lang="ru-RU" sz="1600" kern="1200" dirty="0" err="1" smtClean="0"/>
            <a:t>адаптації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з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ускладненням</a:t>
          </a:r>
          <a:r>
            <a:rPr lang="ru-RU" sz="1600" kern="1200" dirty="0" smtClean="0"/>
            <a:t> та </a:t>
          </a:r>
          <a:r>
            <a:rPr lang="ru-RU" sz="1600" kern="1200" dirty="0" err="1" smtClean="0"/>
            <a:t>адаптації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зі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спрощенням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організації</a:t>
          </a:r>
          <a:r>
            <a:rPr lang="ru-RU" sz="1600" kern="1200" dirty="0" smtClean="0"/>
            <a:t>)</a:t>
          </a:r>
          <a:endParaRPr lang="uk-UA" sz="1600" kern="1200" dirty="0"/>
        </a:p>
      </dsp:txBody>
      <dsp:txXfrm>
        <a:off x="2890672" y="1972810"/>
        <a:ext cx="2571749" cy="1543050"/>
      </dsp:txXfrm>
    </dsp:sp>
    <dsp:sp modelId="{7E49033B-9CE5-4C51-9B2C-097C7B786926}">
      <dsp:nvSpPr>
        <dsp:cNvPr id="0" name=""/>
        <dsp:cNvSpPr/>
      </dsp:nvSpPr>
      <dsp:spPr>
        <a:xfrm>
          <a:off x="5657850" y="2999370"/>
          <a:ext cx="2571749" cy="1543050"/>
        </a:xfrm>
        <a:prstGeom prst="rect">
          <a:avLst/>
        </a:prstGeom>
        <a:solidFill>
          <a:schemeClr val="accent1">
            <a:lumMod val="50000"/>
          </a:schemeClr>
        </a:solidFill>
        <a:ln>
          <a:noFill/>
        </a:ln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 prstMaterial="metal">
          <a:bevelT w="101600" h="25400" prst="softRound"/>
          <a:contourClr>
            <a:schemeClr val="accent2">
              <a:hueOff val="-614355"/>
              <a:satOff val="73892"/>
              <a:lumOff val="8497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/>
            <a:t>6.</a:t>
          </a:r>
          <a:r>
            <a:rPr lang="uk-UA" sz="1600" kern="1200" dirty="0" smtClean="0"/>
            <a:t> </a:t>
          </a:r>
          <a:r>
            <a:rPr lang="uk-UA" sz="1600" b="1" kern="1200" dirty="0" smtClean="0"/>
            <a:t>З</a:t>
          </a:r>
          <a:r>
            <a:rPr lang="ru-RU" sz="1600" b="1" kern="1200" dirty="0" smtClean="0"/>
            <a:t>а </a:t>
          </a:r>
          <a:r>
            <a:rPr lang="ru-RU" sz="1600" b="1" kern="1200" dirty="0" err="1" smtClean="0"/>
            <a:t>еволюційним</a:t>
          </a:r>
          <a:r>
            <a:rPr lang="ru-RU" sz="1600" b="1" kern="1200" dirty="0" smtClean="0"/>
            <a:t> масштабом </a:t>
          </a:r>
          <a:r>
            <a:rPr lang="ru-RU" sz="1600" kern="1200" dirty="0" smtClean="0"/>
            <a:t>(</a:t>
          </a:r>
          <a:r>
            <a:rPr lang="ru-RU" sz="1600" kern="1200" dirty="0" err="1" smtClean="0"/>
            <a:t>спеціальні</a:t>
          </a:r>
          <a:r>
            <a:rPr lang="ru-RU" sz="1600" kern="1200" dirty="0" smtClean="0"/>
            <a:t> та </a:t>
          </a:r>
          <a:r>
            <a:rPr lang="ru-RU" sz="1600" kern="1200" dirty="0" err="1" smtClean="0"/>
            <a:t>загальні</a:t>
          </a:r>
          <a:r>
            <a:rPr lang="ru-RU" sz="1600" kern="1200" dirty="0" smtClean="0"/>
            <a:t>)</a:t>
          </a:r>
          <a:endParaRPr lang="uk-UA" sz="1600" kern="1200" dirty="0"/>
        </a:p>
      </dsp:txBody>
      <dsp:txXfrm>
        <a:off x="5657850" y="2999370"/>
        <a:ext cx="2571749" cy="1543050"/>
      </dsp:txXfrm>
    </dsp:sp>
    <dsp:sp modelId="{BA1F1FD4-FC47-41CA-985C-3D7F75D55540}">
      <dsp:nvSpPr>
        <dsp:cNvPr id="0" name=""/>
        <dsp:cNvSpPr/>
      </dsp:nvSpPr>
      <dsp:spPr>
        <a:xfrm>
          <a:off x="2868324" y="3629593"/>
          <a:ext cx="2571749" cy="1543050"/>
        </a:xfrm>
        <a:prstGeom prst="rect">
          <a:avLst/>
        </a:prstGeom>
        <a:solidFill>
          <a:srgbClr val="0070C0"/>
        </a:solidFill>
        <a:ln>
          <a:noFill/>
        </a:ln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 prstMaterial="metal">
          <a:bevelT w="101600" h="25400" prst="softRound"/>
          <a:contourClr>
            <a:schemeClr val="accent2">
              <a:hueOff val="-737226"/>
              <a:satOff val="88670"/>
              <a:lumOff val="10196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/>
            <a:t>7.</a:t>
          </a:r>
          <a:r>
            <a:rPr lang="uk-UA" sz="1600" kern="1200" dirty="0" smtClean="0"/>
            <a:t> </a:t>
          </a:r>
          <a:r>
            <a:rPr lang="uk-UA" sz="1600" b="1" kern="1200" dirty="0" smtClean="0"/>
            <a:t>З</a:t>
          </a:r>
          <a:r>
            <a:rPr lang="ru-RU" sz="1600" b="1" kern="1200" dirty="0" smtClean="0"/>
            <a:t>а </a:t>
          </a:r>
          <a:r>
            <a:rPr lang="ru-RU" sz="1600" b="1" kern="1200" dirty="0" err="1" smtClean="0"/>
            <a:t>тривалістю</a:t>
          </a:r>
          <a:r>
            <a:rPr lang="ru-RU" sz="1600" b="1" kern="1200" dirty="0" smtClean="0"/>
            <a:t> </a:t>
          </a:r>
          <a:r>
            <a:rPr lang="ru-RU" sz="1600" b="1" kern="1200" dirty="0" err="1" smtClean="0"/>
            <a:t>збереження</a:t>
          </a:r>
          <a:r>
            <a:rPr lang="ru-RU" sz="1600" b="1" kern="1200" dirty="0" smtClean="0"/>
            <a:t> в </a:t>
          </a:r>
          <a:r>
            <a:rPr lang="ru-RU" sz="1600" b="1" kern="1200" dirty="0" err="1" smtClean="0"/>
            <a:t>онтогенезі</a:t>
          </a:r>
          <a:r>
            <a:rPr lang="ru-RU" sz="1600" kern="1200" dirty="0" smtClean="0"/>
            <a:t> (</a:t>
          </a:r>
          <a:r>
            <a:rPr lang="ru-RU" sz="1600" kern="1200" dirty="0" err="1" smtClean="0"/>
            <a:t>короткочасні</a:t>
          </a:r>
          <a:r>
            <a:rPr lang="ru-RU" sz="1600" kern="1200" dirty="0" smtClean="0"/>
            <a:t>, </a:t>
          </a:r>
          <a:r>
            <a:rPr lang="ru-RU" sz="1600" kern="1200" dirty="0" err="1" smtClean="0"/>
            <a:t>ритмічні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й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постійні</a:t>
          </a:r>
          <a:r>
            <a:rPr lang="ru-RU" sz="1600" kern="1200" dirty="0" smtClean="0"/>
            <a:t>)</a:t>
          </a:r>
          <a:endParaRPr lang="uk-UA" sz="1600" kern="1200" dirty="0"/>
        </a:p>
      </dsp:txBody>
      <dsp:txXfrm>
        <a:off x="2868324" y="3629593"/>
        <a:ext cx="2571749" cy="154305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711DE9C-6A54-4FCC-AE19-3A3867F387D7}">
      <dsp:nvSpPr>
        <dsp:cNvPr id="0" name=""/>
        <dsp:cNvSpPr/>
      </dsp:nvSpPr>
      <dsp:spPr>
        <a:xfrm>
          <a:off x="3736052" y="2454816"/>
          <a:ext cx="2651392" cy="6309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9947"/>
              </a:lnTo>
              <a:lnTo>
                <a:pt x="2651392" y="429947"/>
              </a:lnTo>
              <a:lnTo>
                <a:pt x="2651392" y="63091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33FADE-9817-4C84-BF5A-A5EA6EE518F3}">
      <dsp:nvSpPr>
        <dsp:cNvPr id="0" name=""/>
        <dsp:cNvSpPr/>
      </dsp:nvSpPr>
      <dsp:spPr>
        <a:xfrm>
          <a:off x="3690332" y="2454816"/>
          <a:ext cx="91440" cy="63091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3091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CEBE69-0F2D-4B7F-B796-38D2C793053D}">
      <dsp:nvSpPr>
        <dsp:cNvPr id="0" name=""/>
        <dsp:cNvSpPr/>
      </dsp:nvSpPr>
      <dsp:spPr>
        <a:xfrm>
          <a:off x="1084660" y="2454816"/>
          <a:ext cx="2651392" cy="630910"/>
        </a:xfrm>
        <a:custGeom>
          <a:avLst/>
          <a:gdLst/>
          <a:ahLst/>
          <a:cxnLst/>
          <a:rect l="0" t="0" r="0" b="0"/>
          <a:pathLst>
            <a:path>
              <a:moveTo>
                <a:pt x="2651392" y="0"/>
              </a:moveTo>
              <a:lnTo>
                <a:pt x="2651392" y="429947"/>
              </a:lnTo>
              <a:lnTo>
                <a:pt x="0" y="429947"/>
              </a:lnTo>
              <a:lnTo>
                <a:pt x="0" y="63091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526DB7-CF67-44DE-BF14-ED5734FBE3EA}">
      <dsp:nvSpPr>
        <dsp:cNvPr id="0" name=""/>
        <dsp:cNvSpPr/>
      </dsp:nvSpPr>
      <dsp:spPr>
        <a:xfrm>
          <a:off x="2138326" y="924393"/>
          <a:ext cx="3195453" cy="153042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372637-9F5F-465C-87B5-969A1FE8C5FF}">
      <dsp:nvSpPr>
        <dsp:cNvPr id="0" name=""/>
        <dsp:cNvSpPr/>
      </dsp:nvSpPr>
      <dsp:spPr>
        <a:xfrm>
          <a:off x="2379361" y="1153377"/>
          <a:ext cx="3195453" cy="153042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600" kern="1200" dirty="0" smtClean="0"/>
            <a:t>Види </a:t>
          </a:r>
          <a:r>
            <a:rPr lang="uk-UA" sz="2600" kern="1200" dirty="0" err="1" smtClean="0"/>
            <a:t>адатпацій</a:t>
          </a:r>
          <a:endParaRPr lang="ru-RU" sz="2600" kern="1200" dirty="0"/>
        </a:p>
      </dsp:txBody>
      <dsp:txXfrm>
        <a:off x="2379361" y="1153377"/>
        <a:ext cx="3195453" cy="1530423"/>
      </dsp:txXfrm>
    </dsp:sp>
    <dsp:sp modelId="{643B4770-C757-46AB-B182-23121EC054C9}">
      <dsp:nvSpPr>
        <dsp:cNvPr id="0" name=""/>
        <dsp:cNvSpPr/>
      </dsp:nvSpPr>
      <dsp:spPr>
        <a:xfrm>
          <a:off x="0" y="3085727"/>
          <a:ext cx="2169320" cy="13775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E4EA54-2D41-46EB-9438-6CFF5F12F212}">
      <dsp:nvSpPr>
        <dsp:cNvPr id="0" name=""/>
        <dsp:cNvSpPr/>
      </dsp:nvSpPr>
      <dsp:spPr>
        <a:xfrm>
          <a:off x="241035" y="3314711"/>
          <a:ext cx="2169320" cy="13775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600" kern="1200" dirty="0" smtClean="0"/>
            <a:t>Структурні</a:t>
          </a:r>
          <a:endParaRPr lang="ru-RU" sz="2600" kern="1200" dirty="0"/>
        </a:p>
      </dsp:txBody>
      <dsp:txXfrm>
        <a:off x="241035" y="3314711"/>
        <a:ext cx="2169320" cy="1377518"/>
      </dsp:txXfrm>
    </dsp:sp>
    <dsp:sp modelId="{2E54D595-9986-416E-AF62-4D5768308A6B}">
      <dsp:nvSpPr>
        <dsp:cNvPr id="0" name=""/>
        <dsp:cNvSpPr/>
      </dsp:nvSpPr>
      <dsp:spPr>
        <a:xfrm>
          <a:off x="2651392" y="3085727"/>
          <a:ext cx="2169320" cy="13775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4721DA-7C58-4A4C-B812-9539DCCFF399}">
      <dsp:nvSpPr>
        <dsp:cNvPr id="0" name=""/>
        <dsp:cNvSpPr/>
      </dsp:nvSpPr>
      <dsp:spPr>
        <a:xfrm>
          <a:off x="2892427" y="3314711"/>
          <a:ext cx="2169320" cy="13775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600" kern="1200" dirty="0" smtClean="0"/>
            <a:t>Фізіологічні</a:t>
          </a:r>
          <a:endParaRPr lang="ru-RU" sz="2600" kern="1200" dirty="0"/>
        </a:p>
      </dsp:txBody>
      <dsp:txXfrm>
        <a:off x="2892427" y="3314711"/>
        <a:ext cx="2169320" cy="1377518"/>
      </dsp:txXfrm>
    </dsp:sp>
    <dsp:sp modelId="{9CBE0300-21AA-4B70-BC04-0856401BC597}">
      <dsp:nvSpPr>
        <dsp:cNvPr id="0" name=""/>
        <dsp:cNvSpPr/>
      </dsp:nvSpPr>
      <dsp:spPr>
        <a:xfrm>
          <a:off x="5302784" y="3085727"/>
          <a:ext cx="2169320" cy="13775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09E53D-9ACD-44C8-B6C9-2166BFF38265}">
      <dsp:nvSpPr>
        <dsp:cNvPr id="0" name=""/>
        <dsp:cNvSpPr/>
      </dsp:nvSpPr>
      <dsp:spPr>
        <a:xfrm>
          <a:off x="5543820" y="3314711"/>
          <a:ext cx="2169320" cy="13775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600" kern="1200" dirty="0" smtClean="0"/>
            <a:t>Адаптації поведінки </a:t>
          </a:r>
          <a:r>
            <a:rPr lang="ru-RU" sz="2600" kern="1200" dirty="0" smtClean="0"/>
            <a:t>(</a:t>
          </a:r>
          <a:r>
            <a:rPr lang="ru-RU" sz="2600" kern="1200" dirty="0" err="1" smtClean="0"/>
            <a:t>етологічн</a:t>
          </a:r>
          <a:r>
            <a:rPr lang="uk-UA" sz="2600" kern="1200" dirty="0" smtClean="0"/>
            <a:t>і)</a:t>
          </a:r>
          <a:endParaRPr lang="ru-RU" sz="2600" kern="1200" dirty="0"/>
        </a:p>
      </dsp:txBody>
      <dsp:txXfrm>
        <a:off x="5543820" y="3314711"/>
        <a:ext cx="2169320" cy="1377518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7EAB5E8-FE43-44FF-84C9-783E9DA9B4C0}">
      <dsp:nvSpPr>
        <dsp:cNvPr id="0" name=""/>
        <dsp:cNvSpPr/>
      </dsp:nvSpPr>
      <dsp:spPr>
        <a:xfrm>
          <a:off x="3302129" y="1959818"/>
          <a:ext cx="1696801" cy="8075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0303"/>
              </a:lnTo>
              <a:lnTo>
                <a:pt x="1696801" y="550303"/>
              </a:lnTo>
              <a:lnTo>
                <a:pt x="1696801" y="807523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A1777C-CB54-4887-9416-D3C5387B7F06}">
      <dsp:nvSpPr>
        <dsp:cNvPr id="0" name=""/>
        <dsp:cNvSpPr/>
      </dsp:nvSpPr>
      <dsp:spPr>
        <a:xfrm>
          <a:off x="1605328" y="1959818"/>
          <a:ext cx="1696801" cy="807523"/>
        </a:xfrm>
        <a:custGeom>
          <a:avLst/>
          <a:gdLst/>
          <a:ahLst/>
          <a:cxnLst/>
          <a:rect l="0" t="0" r="0" b="0"/>
          <a:pathLst>
            <a:path>
              <a:moveTo>
                <a:pt x="1696801" y="0"/>
              </a:moveTo>
              <a:lnTo>
                <a:pt x="1696801" y="550303"/>
              </a:lnTo>
              <a:lnTo>
                <a:pt x="0" y="550303"/>
              </a:lnTo>
              <a:lnTo>
                <a:pt x="0" y="807523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CCCE87-CC47-4263-8B6E-4F42D53B4163}">
      <dsp:nvSpPr>
        <dsp:cNvPr id="0" name=""/>
        <dsp:cNvSpPr/>
      </dsp:nvSpPr>
      <dsp:spPr>
        <a:xfrm>
          <a:off x="1257147" y="980"/>
          <a:ext cx="4089962" cy="19588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62DAFC-C736-4C4F-ACF2-FEE7D7296DC7}">
      <dsp:nvSpPr>
        <dsp:cNvPr id="0" name=""/>
        <dsp:cNvSpPr/>
      </dsp:nvSpPr>
      <dsp:spPr>
        <a:xfrm>
          <a:off x="1565657" y="294064"/>
          <a:ext cx="4089962" cy="19588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kern="1200" dirty="0" smtClean="0"/>
            <a:t>Підвиди адаптацій:</a:t>
          </a:r>
          <a:endParaRPr lang="ru-RU" sz="2700" kern="1200" dirty="0"/>
        </a:p>
      </dsp:txBody>
      <dsp:txXfrm>
        <a:off x="1565657" y="294064"/>
        <a:ext cx="4089962" cy="1958837"/>
      </dsp:txXfrm>
    </dsp:sp>
    <dsp:sp modelId="{2BF89603-0266-449D-98C0-4B29FA4D7CB0}">
      <dsp:nvSpPr>
        <dsp:cNvPr id="0" name=""/>
        <dsp:cNvSpPr/>
      </dsp:nvSpPr>
      <dsp:spPr>
        <a:xfrm>
          <a:off x="217036" y="2767341"/>
          <a:ext cx="2776583" cy="17631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FD3130-5814-4C94-B379-CC5AED3B7AB5}">
      <dsp:nvSpPr>
        <dsp:cNvPr id="0" name=""/>
        <dsp:cNvSpPr/>
      </dsp:nvSpPr>
      <dsp:spPr>
        <a:xfrm>
          <a:off x="525545" y="3060425"/>
          <a:ext cx="2776583" cy="17631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err="1" smtClean="0"/>
            <a:t>Маладаптація</a:t>
          </a:r>
          <a:endParaRPr lang="ru-RU" sz="2700" kern="1200" dirty="0"/>
        </a:p>
      </dsp:txBody>
      <dsp:txXfrm>
        <a:off x="525545" y="3060425"/>
        <a:ext cx="2776583" cy="1763130"/>
      </dsp:txXfrm>
    </dsp:sp>
    <dsp:sp modelId="{47266F90-C994-4F78-B971-A8AD66FC54DA}">
      <dsp:nvSpPr>
        <dsp:cNvPr id="0" name=""/>
        <dsp:cNvSpPr/>
      </dsp:nvSpPr>
      <dsp:spPr>
        <a:xfrm>
          <a:off x="3610638" y="2767341"/>
          <a:ext cx="2776583" cy="17631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F7CC43-64B0-4EFB-B05D-0CAA3EF0619F}">
      <dsp:nvSpPr>
        <dsp:cNvPr id="0" name=""/>
        <dsp:cNvSpPr/>
      </dsp:nvSpPr>
      <dsp:spPr>
        <a:xfrm>
          <a:off x="3919147" y="3060425"/>
          <a:ext cx="2776583" cy="17631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err="1" smtClean="0"/>
            <a:t>Акліматизація</a:t>
          </a:r>
          <a:endParaRPr lang="ru-RU" sz="2700" kern="1200" dirty="0"/>
        </a:p>
      </dsp:txBody>
      <dsp:txXfrm>
        <a:off x="3919147" y="3060425"/>
        <a:ext cx="2776583" cy="17631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B4C71EC6-210F-42DE-9C53-41977AD35B3D}" type="datetimeFigureOut">
              <a:rPr lang="ru-RU" smtClean="0"/>
              <a:pPr/>
              <a:t>31.05.2020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31.05.2020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31.05.2020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31.05.2020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08912" cy="1143000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>
                <a:solidFill>
                  <a:schemeClr val="accent1">
                    <a:lumMod val="50000"/>
                  </a:schemeClr>
                </a:solidFill>
              </a:rPr>
              <a:t>Адаптація як загальна властивість </a:t>
            </a:r>
            <a:r>
              <a:rPr lang="uk-UA" b="1" smtClean="0">
                <a:solidFill>
                  <a:schemeClr val="accent1">
                    <a:lumMod val="50000"/>
                  </a:schemeClr>
                </a:solidFill>
              </a:rPr>
              <a:t>біологічних систем</a:t>
            </a:r>
            <a:endParaRPr lang="uk-UA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84784"/>
            <a:ext cx="7344816" cy="5001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4410558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340768"/>
            <a:ext cx="6777317" cy="3508977"/>
          </a:xfrm>
        </p:spPr>
        <p:txBody>
          <a:bodyPr/>
          <a:lstStyle/>
          <a:p>
            <a:pPr marL="68580" indent="0">
              <a:buNone/>
            </a:pPr>
            <a:r>
              <a:rPr lang="ru-RU" dirty="0" err="1">
                <a:latin typeface="Franklin Gothic Heavy" pitchFamily="34" charset="0"/>
              </a:rPr>
              <a:t>Фізіологічні</a:t>
            </a:r>
            <a:r>
              <a:rPr lang="ru-RU" dirty="0">
                <a:latin typeface="Franklin Gothic Heavy" pitchFamily="34" charset="0"/>
              </a:rPr>
              <a:t> </a:t>
            </a:r>
            <a:r>
              <a:rPr lang="ru-RU" dirty="0" err="1">
                <a:latin typeface="Franklin Gothic Heavy" pitchFamily="34" charset="0"/>
              </a:rPr>
              <a:t>адаптації</a:t>
            </a:r>
            <a:r>
              <a:rPr lang="ru-RU" dirty="0">
                <a:latin typeface="Franklin Gothic Heavy" pitchFamily="34" charset="0"/>
              </a:rPr>
              <a:t> </a:t>
            </a:r>
            <a:r>
              <a:rPr lang="ru-RU" dirty="0"/>
              <a:t>—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r>
              <a:rPr lang="ru-RU" dirty="0"/>
              <a:t> </a:t>
            </a:r>
            <a:r>
              <a:rPr lang="ru-RU" dirty="0" err="1"/>
              <a:t>всередині</a:t>
            </a:r>
            <a:r>
              <a:rPr lang="ru-RU" dirty="0"/>
              <a:t> </a:t>
            </a:r>
            <a:r>
              <a:rPr lang="ru-RU" dirty="0" err="1"/>
              <a:t>організму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дозволяють</a:t>
            </a:r>
            <a:r>
              <a:rPr lang="ru-RU" dirty="0"/>
              <a:t> </a:t>
            </a:r>
            <a:r>
              <a:rPr lang="ru-RU" dirty="0" err="1"/>
              <a:t>виконувати</a:t>
            </a:r>
            <a:r>
              <a:rPr lang="ru-RU" dirty="0"/>
              <a:t> </a:t>
            </a:r>
            <a:r>
              <a:rPr lang="ru-RU" dirty="0" err="1"/>
              <a:t>деякі</a:t>
            </a:r>
            <a:r>
              <a:rPr lang="ru-RU" dirty="0"/>
              <a:t> </a:t>
            </a:r>
            <a:r>
              <a:rPr lang="ru-RU" dirty="0" err="1"/>
              <a:t>біохімічні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фізіологічні</a:t>
            </a:r>
            <a:r>
              <a:rPr lang="ru-RU" dirty="0"/>
              <a:t> </a:t>
            </a:r>
            <a:r>
              <a:rPr lang="ru-RU" dirty="0" err="1" smtClean="0"/>
              <a:t>процеси</a:t>
            </a:r>
            <a:r>
              <a:rPr lang="ru-RU" dirty="0" smtClean="0"/>
              <a:t>.</a:t>
            </a:r>
          </a:p>
          <a:p>
            <a:pPr marL="68580" indent="0">
              <a:buNone/>
            </a:pPr>
            <a:r>
              <a:rPr lang="ru-RU" dirty="0" err="1" smtClean="0">
                <a:latin typeface="Franklin Gothic Heavy" pitchFamily="34" charset="0"/>
              </a:rPr>
              <a:t>Наприклад</a:t>
            </a:r>
            <a:r>
              <a:rPr lang="ru-RU" dirty="0" smtClean="0">
                <a:latin typeface="Franklin Gothic Heavy" pitchFamily="34" charset="0"/>
              </a:rPr>
              <a:t>:</a:t>
            </a:r>
          </a:p>
          <a:p>
            <a:pPr>
              <a:buFont typeface="Wingdings" pitchFamily="2" charset="2"/>
              <a:buChar char="v"/>
            </a:pPr>
            <a:r>
              <a:rPr lang="ru-RU" dirty="0" err="1" smtClean="0"/>
              <a:t>секрецію</a:t>
            </a:r>
            <a:r>
              <a:rPr lang="ru-RU" dirty="0" smtClean="0"/>
              <a:t> </a:t>
            </a:r>
            <a:r>
              <a:rPr lang="ru-RU" dirty="0" err="1" smtClean="0"/>
              <a:t>отрути</a:t>
            </a:r>
            <a:endParaRPr lang="ru-RU" dirty="0" smtClean="0"/>
          </a:p>
          <a:p>
            <a:pPr>
              <a:buFont typeface="Wingdings" pitchFamily="2" charset="2"/>
              <a:buChar char="v"/>
            </a:pPr>
            <a:r>
              <a:rPr lang="ru-RU" dirty="0" err="1" smtClean="0"/>
              <a:t>підтримання</a:t>
            </a:r>
            <a:r>
              <a:rPr lang="ru-RU" dirty="0" smtClean="0"/>
              <a:t> </a:t>
            </a:r>
            <a:r>
              <a:rPr lang="ru-RU" dirty="0" err="1"/>
              <a:t>температури</a:t>
            </a:r>
            <a:r>
              <a:rPr lang="ru-RU" dirty="0"/>
              <a:t> </a:t>
            </a:r>
            <a:r>
              <a:rPr lang="ru-RU" dirty="0" err="1" smtClean="0"/>
              <a:t>тіла</a:t>
            </a:r>
            <a:endParaRPr lang="ru-RU" dirty="0" smtClean="0"/>
          </a:p>
          <a:p>
            <a:pPr>
              <a:buFont typeface="Wingdings" pitchFamily="2" charset="2"/>
              <a:buChar char="v"/>
            </a:pPr>
            <a:r>
              <a:rPr lang="ru-RU" dirty="0" err="1" smtClean="0"/>
              <a:t>нейтралізацію</a:t>
            </a:r>
            <a:r>
              <a:rPr lang="ru-RU" dirty="0" smtClean="0"/>
              <a:t> </a:t>
            </a:r>
            <a:r>
              <a:rPr lang="ru-RU" dirty="0" err="1"/>
              <a:t>токсинів</a:t>
            </a:r>
            <a:r>
              <a:rPr lang="ru-RU" dirty="0"/>
              <a:t> при </a:t>
            </a:r>
            <a:r>
              <a:rPr lang="ru-RU" dirty="0" err="1" smtClean="0"/>
              <a:t>травленні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19175046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556792"/>
            <a:ext cx="7200800" cy="3508977"/>
          </a:xfrm>
        </p:spPr>
        <p:txBody>
          <a:bodyPr/>
          <a:lstStyle/>
          <a:p>
            <a:pPr marL="68580" indent="0">
              <a:buNone/>
            </a:pPr>
            <a:r>
              <a:rPr lang="ru-RU" dirty="0" err="1" smtClean="0">
                <a:latin typeface="Franklin Gothic Heavy" pitchFamily="34" charset="0"/>
              </a:rPr>
              <a:t>Етологічні</a:t>
            </a:r>
            <a:r>
              <a:rPr lang="ru-RU" dirty="0" smtClean="0">
                <a:latin typeface="Franklin Gothic Heavy" pitchFamily="34" charset="0"/>
              </a:rPr>
              <a:t> (</a:t>
            </a:r>
            <a:r>
              <a:rPr lang="ru-RU" dirty="0" err="1" smtClean="0">
                <a:latin typeface="Franklin Gothic Heavy" pitchFamily="34" charset="0"/>
              </a:rPr>
              <a:t>адаптації</a:t>
            </a:r>
            <a:r>
              <a:rPr lang="ru-RU" dirty="0" smtClean="0">
                <a:latin typeface="Franklin Gothic Heavy" pitchFamily="34" charset="0"/>
              </a:rPr>
              <a:t> </a:t>
            </a:r>
            <a:r>
              <a:rPr lang="ru-RU" dirty="0" err="1" smtClean="0">
                <a:latin typeface="Franklin Gothic Heavy" pitchFamily="34" charset="0"/>
              </a:rPr>
              <a:t>поведінки</a:t>
            </a:r>
            <a:r>
              <a:rPr lang="ru-RU" dirty="0" smtClean="0">
                <a:latin typeface="Franklin Gothic Heavy" pitchFamily="34" charset="0"/>
              </a:rPr>
              <a:t>) </a:t>
            </a:r>
            <a:r>
              <a:rPr lang="ru-RU" dirty="0"/>
              <a:t>—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відозміни</a:t>
            </a:r>
            <a:r>
              <a:rPr lang="ru-RU" dirty="0"/>
              <a:t> </a:t>
            </a:r>
            <a:r>
              <a:rPr lang="ru-RU" dirty="0" err="1"/>
              <a:t>поведінкових</a:t>
            </a:r>
            <a:r>
              <a:rPr lang="ru-RU" dirty="0"/>
              <a:t> </a:t>
            </a:r>
            <a:r>
              <a:rPr lang="ru-RU" dirty="0" err="1"/>
              <a:t>реакцій</a:t>
            </a:r>
            <a:r>
              <a:rPr lang="ru-RU" dirty="0"/>
              <a:t> </a:t>
            </a:r>
            <a:r>
              <a:rPr lang="ru-RU" dirty="0" err="1"/>
              <a:t>організму</a:t>
            </a:r>
            <a:r>
              <a:rPr lang="ru-RU" dirty="0"/>
              <a:t> у </a:t>
            </a:r>
            <a:r>
              <a:rPr lang="ru-RU" dirty="0" err="1"/>
              <a:t>відповідь</a:t>
            </a:r>
            <a:r>
              <a:rPr lang="ru-RU" dirty="0"/>
              <a:t> на </a:t>
            </a:r>
            <a:r>
              <a:rPr lang="ru-RU" dirty="0" err="1"/>
              <a:t>зміни</a:t>
            </a:r>
            <a:r>
              <a:rPr lang="ru-RU" dirty="0"/>
              <a:t> в </a:t>
            </a:r>
            <a:r>
              <a:rPr lang="ru-RU" dirty="0" err="1"/>
              <a:t>оточуючому</a:t>
            </a:r>
            <a:r>
              <a:rPr lang="ru-RU" dirty="0"/>
              <a:t> </a:t>
            </a:r>
            <a:r>
              <a:rPr lang="ru-RU" dirty="0" err="1"/>
              <a:t>середовищі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pPr marL="68580" indent="0">
              <a:buNone/>
            </a:pPr>
            <a:r>
              <a:rPr lang="ru-RU" dirty="0" smtClean="0"/>
              <a:t> </a:t>
            </a:r>
            <a:r>
              <a:rPr lang="ru-RU" dirty="0" err="1" smtClean="0">
                <a:latin typeface="Franklin Gothic Heavy" pitchFamily="34" charset="0"/>
              </a:rPr>
              <a:t>Наприклад</a:t>
            </a:r>
            <a:endParaRPr lang="ru-RU" dirty="0" smtClean="0">
              <a:latin typeface="Franklin Gothic Heavy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dirty="0" err="1" smtClean="0"/>
              <a:t>умовні</a:t>
            </a:r>
            <a:r>
              <a:rPr lang="ru-RU" dirty="0" smtClean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безумовні</a:t>
            </a:r>
            <a:r>
              <a:rPr lang="ru-RU" dirty="0"/>
              <a:t> </a:t>
            </a:r>
            <a:r>
              <a:rPr lang="ru-RU" dirty="0" err="1" smtClean="0"/>
              <a:t>рефлекси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67622086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0"/>
            <a:ext cx="9144000" cy="620688"/>
          </a:xfrm>
          <a:solidFill>
            <a:schemeClr val="accent1">
              <a:lumMod val="50000"/>
            </a:schemeClr>
          </a:solidFill>
        </p:spPr>
        <p:txBody>
          <a:bodyPr>
            <a:normAutofit/>
          </a:bodyPr>
          <a:lstStyle/>
          <a:p>
            <a:pPr marL="137160" indent="0" algn="ctr">
              <a:buNone/>
            </a:pPr>
            <a:r>
              <a:rPr lang="uk-UA" sz="2400" b="1" dirty="0" smtClean="0">
                <a:solidFill>
                  <a:srgbClr val="FFC000"/>
                </a:solidFill>
              </a:rPr>
              <a:t>Приклади та значення адаптацій</a:t>
            </a:r>
            <a:endParaRPr lang="uk-UA" sz="2400" b="1" dirty="0">
              <a:solidFill>
                <a:srgbClr val="FFC000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982126715"/>
              </p:ext>
            </p:extLst>
          </p:nvPr>
        </p:nvGraphicFramePr>
        <p:xfrm>
          <a:off x="0" y="589031"/>
          <a:ext cx="9144000" cy="62689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0770"/>
                <a:gridCol w="4095605"/>
                <a:gridCol w="3177625"/>
              </a:tblGrid>
              <a:tr h="358948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solidFill>
                            <a:schemeClr val="bg1"/>
                          </a:solidFill>
                        </a:rPr>
                        <a:t>Група адаптацій</a:t>
                      </a:r>
                      <a:endParaRPr lang="uk-UA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solidFill>
                            <a:schemeClr val="bg1"/>
                          </a:solidFill>
                        </a:rPr>
                        <a:t>Приклади адаптацій</a:t>
                      </a:r>
                      <a:endParaRPr lang="uk-UA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solidFill>
                            <a:schemeClr val="bg1"/>
                          </a:solidFill>
                        </a:rPr>
                        <a:t>Значення адаптацій</a:t>
                      </a:r>
                      <a:endParaRPr lang="uk-UA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1808192"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/>
                        <a:t>Структурні</a:t>
                      </a:r>
                      <a:endParaRPr lang="uk-U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1800" b="1" i="1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uk-UA" sz="1800" b="1" i="1" dirty="0" smtClean="0">
                          <a:solidFill>
                            <a:srgbClr val="0070C0"/>
                          </a:solidFill>
                        </a:rPr>
                        <a:t>Великі вуха слонів або кроликів для терморегуляції, обтічна форма тіла дельфінів або риб, видозміни вегетативних органів рослин для здійснення додаткових функцій</a:t>
                      </a:r>
                      <a:endParaRPr lang="uk-UA" sz="1800" b="1" i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b="1" i="1" dirty="0" err="1" smtClean="0">
                          <a:solidFill>
                            <a:srgbClr val="7030A0"/>
                          </a:solidFill>
                        </a:rPr>
                        <a:t>Допомагають</a:t>
                      </a:r>
                      <a:r>
                        <a:rPr lang="ru-RU" sz="1800" b="1" i="1" dirty="0" smtClean="0">
                          <a:solidFill>
                            <a:srgbClr val="7030A0"/>
                          </a:solidFill>
                        </a:rPr>
                        <a:t> </a:t>
                      </a:r>
                      <a:r>
                        <a:rPr lang="ru-RU" sz="1800" b="1" i="1" dirty="0" err="1" smtClean="0">
                          <a:solidFill>
                            <a:srgbClr val="7030A0"/>
                          </a:solidFill>
                        </a:rPr>
                        <a:t>виживати</a:t>
                      </a:r>
                      <a:r>
                        <a:rPr lang="ru-RU" sz="1800" b="1" i="1" dirty="0" smtClean="0">
                          <a:solidFill>
                            <a:srgbClr val="7030A0"/>
                          </a:solidFill>
                        </a:rPr>
                        <a:t> в </a:t>
                      </a:r>
                      <a:r>
                        <a:rPr lang="ru-RU" sz="1800" b="1" i="1" dirty="0" err="1" smtClean="0">
                          <a:solidFill>
                            <a:srgbClr val="7030A0"/>
                          </a:solidFill>
                        </a:rPr>
                        <a:t>природних</a:t>
                      </a:r>
                      <a:r>
                        <a:rPr lang="ru-RU" sz="1800" b="1" i="1" dirty="0" smtClean="0">
                          <a:solidFill>
                            <a:srgbClr val="7030A0"/>
                          </a:solidFill>
                        </a:rPr>
                        <a:t> </a:t>
                      </a:r>
                      <a:r>
                        <a:rPr lang="ru-RU" sz="1800" b="1" i="1" dirty="0" err="1" smtClean="0">
                          <a:solidFill>
                            <a:srgbClr val="7030A0"/>
                          </a:solidFill>
                        </a:rPr>
                        <a:t>умовах</a:t>
                      </a:r>
                      <a:endParaRPr lang="uk-UA" sz="1800" b="1" i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  <a:tr h="2088232"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/>
                        <a:t>Фізіологічні</a:t>
                      </a:r>
                      <a:endParaRPr lang="uk-U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1800" b="1" i="1" dirty="0" smtClean="0">
                          <a:solidFill>
                            <a:srgbClr val="002060"/>
                          </a:solidFill>
                        </a:rPr>
                        <a:t>Потовиділення у багатьох видів ссавців для терморегуляції, секреція отрути у змій або павуків для захисту й живлення, осморегуляція за участі </a:t>
                      </a:r>
                      <a:r>
                        <a:rPr lang="uk-UA" sz="1800" b="1" i="1" dirty="0" err="1" smtClean="0">
                          <a:solidFill>
                            <a:srgbClr val="002060"/>
                          </a:solidFill>
                        </a:rPr>
                        <a:t>зябр</a:t>
                      </a:r>
                      <a:r>
                        <a:rPr lang="uk-UA" sz="1800" b="1" i="1" dirty="0" smtClean="0">
                          <a:solidFill>
                            <a:srgbClr val="002060"/>
                          </a:solidFill>
                        </a:rPr>
                        <a:t> і ректальної залози у бичачої акули</a:t>
                      </a:r>
                      <a:endParaRPr lang="uk-UA" sz="1800" b="1" i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uk-UA" sz="1800" b="1" i="1" dirty="0" smtClean="0">
                          <a:solidFill>
                            <a:srgbClr val="0070C0"/>
                          </a:solidFill>
                        </a:rPr>
                        <a:t>Допомагають вижити в конкретних умовах</a:t>
                      </a:r>
                      <a:endParaRPr lang="uk-UA" sz="1800" b="1" i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  <a:tr h="1732465"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/>
                        <a:t>Етологічні</a:t>
                      </a:r>
                      <a:endParaRPr lang="uk-U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 b="1" i="1" dirty="0" err="1" smtClean="0">
                          <a:solidFill>
                            <a:srgbClr val="0070C0"/>
                          </a:solidFill>
                        </a:rPr>
                        <a:t>Нічний</a:t>
                      </a:r>
                      <a:r>
                        <a:rPr lang="ru-RU" sz="1800" b="1" i="1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ru-RU" sz="1800" b="1" i="1" dirty="0" err="1" smtClean="0">
                          <a:solidFill>
                            <a:srgbClr val="0070C0"/>
                          </a:solidFill>
                        </a:rPr>
                        <a:t>спосіб</a:t>
                      </a:r>
                      <a:r>
                        <a:rPr lang="ru-RU" sz="1800" b="1" i="1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ru-RU" sz="1800" b="1" i="1" dirty="0" err="1" smtClean="0">
                          <a:solidFill>
                            <a:srgbClr val="0070C0"/>
                          </a:solidFill>
                        </a:rPr>
                        <a:t>життя</a:t>
                      </a:r>
                      <a:r>
                        <a:rPr lang="ru-RU" sz="1800" b="1" i="1" dirty="0" smtClean="0">
                          <a:solidFill>
                            <a:srgbClr val="0070C0"/>
                          </a:solidFill>
                        </a:rPr>
                        <a:t> у </a:t>
                      </a:r>
                      <a:r>
                        <a:rPr lang="ru-RU" sz="1800" b="1" i="1" dirty="0" err="1" smtClean="0">
                          <a:solidFill>
                            <a:srgbClr val="0070C0"/>
                          </a:solidFill>
                        </a:rPr>
                        <a:t>багатьох</a:t>
                      </a:r>
                      <a:r>
                        <a:rPr lang="ru-RU" sz="1800" b="1" i="1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ru-RU" sz="1800" b="1" i="1" dirty="0" err="1" smtClean="0">
                          <a:solidFill>
                            <a:srgbClr val="0070C0"/>
                          </a:solidFill>
                        </a:rPr>
                        <a:t>мешканців</a:t>
                      </a:r>
                      <a:r>
                        <a:rPr lang="ru-RU" sz="1800" b="1" i="1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ru-RU" sz="1800" b="1" i="1" dirty="0" err="1" smtClean="0">
                          <a:solidFill>
                            <a:srgbClr val="0070C0"/>
                          </a:solidFill>
                        </a:rPr>
                        <a:t>пустель</a:t>
                      </a:r>
                      <a:r>
                        <a:rPr lang="ru-RU" sz="1800" b="1" i="1" dirty="0" smtClean="0">
                          <a:solidFill>
                            <a:srgbClr val="0070C0"/>
                          </a:solidFill>
                        </a:rPr>
                        <a:t>, </a:t>
                      </a:r>
                      <a:r>
                        <a:rPr lang="ru-RU" sz="1800" b="1" i="1" dirty="0" err="1" smtClean="0">
                          <a:solidFill>
                            <a:srgbClr val="0070C0"/>
                          </a:solidFill>
                        </a:rPr>
                        <a:t>загрозливі</a:t>
                      </a:r>
                      <a:r>
                        <a:rPr lang="ru-RU" sz="1800" b="1" i="1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ru-RU" sz="1800" b="1" i="1" dirty="0" err="1" smtClean="0">
                          <a:solidFill>
                            <a:srgbClr val="0070C0"/>
                          </a:solidFill>
                        </a:rPr>
                        <a:t>пози</a:t>
                      </a:r>
                      <a:r>
                        <a:rPr lang="ru-RU" sz="1800" b="1" i="1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ru-RU" sz="1800" b="1" i="1" dirty="0" err="1" smtClean="0">
                          <a:solidFill>
                            <a:srgbClr val="0070C0"/>
                          </a:solidFill>
                        </a:rPr>
                        <a:t>тіла</a:t>
                      </a:r>
                      <a:r>
                        <a:rPr lang="ru-RU" sz="1800" b="1" i="1" dirty="0" smtClean="0">
                          <a:solidFill>
                            <a:srgbClr val="0070C0"/>
                          </a:solidFill>
                        </a:rPr>
                        <a:t> для оборони </a:t>
                      </a:r>
                      <a:r>
                        <a:rPr lang="ru-RU" sz="1800" b="1" i="1" dirty="0" err="1" smtClean="0">
                          <a:solidFill>
                            <a:srgbClr val="0070C0"/>
                          </a:solidFill>
                        </a:rPr>
                        <a:t>від</a:t>
                      </a:r>
                      <a:r>
                        <a:rPr lang="ru-RU" sz="1800" b="1" i="1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ru-RU" sz="1800" b="1" i="1" dirty="0" err="1" smtClean="0">
                          <a:solidFill>
                            <a:srgbClr val="0070C0"/>
                          </a:solidFill>
                        </a:rPr>
                        <a:t>хижаків</a:t>
                      </a:r>
                      <a:r>
                        <a:rPr lang="ru-RU" sz="1800" b="1" i="1" dirty="0" smtClean="0">
                          <a:solidFill>
                            <a:srgbClr val="0070C0"/>
                          </a:solidFill>
                        </a:rPr>
                        <a:t>, </a:t>
                      </a:r>
                      <a:r>
                        <a:rPr lang="ru-RU" sz="1800" b="1" i="1" dirty="0" err="1" smtClean="0">
                          <a:solidFill>
                            <a:srgbClr val="0070C0"/>
                          </a:solidFill>
                        </a:rPr>
                        <a:t>побудова</a:t>
                      </a:r>
                      <a:r>
                        <a:rPr lang="ru-RU" sz="1800" b="1" i="1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ru-RU" sz="1800" b="1" i="1" dirty="0" err="1" smtClean="0">
                          <a:solidFill>
                            <a:srgbClr val="0070C0"/>
                          </a:solidFill>
                        </a:rPr>
                        <a:t>гнізд</a:t>
                      </a:r>
                      <a:r>
                        <a:rPr lang="ru-RU" sz="1800" b="1" i="1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ru-RU" sz="1800" b="1" i="1" dirty="0" err="1" smtClean="0">
                          <a:solidFill>
                            <a:srgbClr val="0070C0"/>
                          </a:solidFill>
                        </a:rPr>
                        <a:t>або</a:t>
                      </a:r>
                      <a:r>
                        <a:rPr lang="ru-RU" sz="1800" b="1" i="1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ru-RU" sz="1800" b="1" i="1" dirty="0" err="1" smtClean="0">
                          <a:solidFill>
                            <a:srgbClr val="0070C0"/>
                          </a:solidFill>
                        </a:rPr>
                        <a:t>нір</a:t>
                      </a:r>
                      <a:endParaRPr lang="uk-UA" sz="1800" b="1" i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 b="1" i="1" dirty="0" err="1" smtClean="0">
                          <a:solidFill>
                            <a:srgbClr val="7030A0"/>
                          </a:solidFill>
                        </a:rPr>
                        <a:t>Видозміни</a:t>
                      </a:r>
                      <a:r>
                        <a:rPr lang="ru-RU" sz="1800" b="1" i="1" dirty="0" smtClean="0">
                          <a:solidFill>
                            <a:srgbClr val="7030A0"/>
                          </a:solidFill>
                        </a:rPr>
                        <a:t> </a:t>
                      </a:r>
                      <a:r>
                        <a:rPr lang="ru-RU" sz="1800" b="1" i="1" dirty="0" err="1" smtClean="0">
                          <a:solidFill>
                            <a:srgbClr val="7030A0"/>
                          </a:solidFill>
                        </a:rPr>
                        <a:t>поведінкових</a:t>
                      </a:r>
                      <a:r>
                        <a:rPr lang="ru-RU" sz="1800" b="1" i="1" dirty="0" smtClean="0">
                          <a:solidFill>
                            <a:srgbClr val="7030A0"/>
                          </a:solidFill>
                        </a:rPr>
                        <a:t> </a:t>
                      </a:r>
                      <a:r>
                        <a:rPr lang="ru-RU" sz="1800" b="1" i="1" dirty="0" err="1" smtClean="0">
                          <a:solidFill>
                            <a:srgbClr val="7030A0"/>
                          </a:solidFill>
                        </a:rPr>
                        <a:t>реакцій</a:t>
                      </a:r>
                      <a:r>
                        <a:rPr lang="ru-RU" sz="1800" b="1" i="1" dirty="0" smtClean="0">
                          <a:solidFill>
                            <a:srgbClr val="7030A0"/>
                          </a:solidFill>
                        </a:rPr>
                        <a:t> </a:t>
                      </a:r>
                      <a:r>
                        <a:rPr lang="ru-RU" sz="1800" b="1" i="1" dirty="0" err="1" smtClean="0">
                          <a:solidFill>
                            <a:srgbClr val="7030A0"/>
                          </a:solidFill>
                        </a:rPr>
                        <a:t>організму</a:t>
                      </a:r>
                      <a:r>
                        <a:rPr lang="ru-RU" sz="1800" b="1" i="1" dirty="0" smtClean="0">
                          <a:solidFill>
                            <a:srgbClr val="7030A0"/>
                          </a:solidFill>
                        </a:rPr>
                        <a:t> у </a:t>
                      </a:r>
                      <a:r>
                        <a:rPr lang="ru-RU" sz="1800" b="1" i="1" dirty="0" err="1" smtClean="0">
                          <a:solidFill>
                            <a:srgbClr val="7030A0"/>
                          </a:solidFill>
                        </a:rPr>
                        <a:t>відповідь</a:t>
                      </a:r>
                      <a:r>
                        <a:rPr lang="ru-RU" sz="1800" b="1" i="1" dirty="0" smtClean="0">
                          <a:solidFill>
                            <a:srgbClr val="7030A0"/>
                          </a:solidFill>
                        </a:rPr>
                        <a:t> на </a:t>
                      </a:r>
                      <a:r>
                        <a:rPr lang="ru-RU" sz="1800" b="1" i="1" dirty="0" err="1" smtClean="0">
                          <a:solidFill>
                            <a:srgbClr val="7030A0"/>
                          </a:solidFill>
                        </a:rPr>
                        <a:t>зміни</a:t>
                      </a:r>
                      <a:r>
                        <a:rPr lang="ru-RU" sz="1800" b="1" i="1" dirty="0" smtClean="0">
                          <a:solidFill>
                            <a:srgbClr val="7030A0"/>
                          </a:solidFill>
                        </a:rPr>
                        <a:t> в </a:t>
                      </a:r>
                      <a:r>
                        <a:rPr lang="ru-RU" sz="1800" b="1" i="1" dirty="0" err="1" smtClean="0">
                          <a:solidFill>
                            <a:srgbClr val="7030A0"/>
                          </a:solidFill>
                        </a:rPr>
                        <a:t>навколишньому</a:t>
                      </a:r>
                      <a:r>
                        <a:rPr lang="ru-RU" sz="1800" b="1" i="1" dirty="0" smtClean="0">
                          <a:solidFill>
                            <a:srgbClr val="7030A0"/>
                          </a:solidFill>
                        </a:rPr>
                        <a:t> </a:t>
                      </a:r>
                      <a:r>
                        <a:rPr lang="ru-RU" sz="1800" b="1" i="1" dirty="0" err="1" smtClean="0">
                          <a:solidFill>
                            <a:srgbClr val="7030A0"/>
                          </a:solidFill>
                        </a:rPr>
                        <a:t>середовищі</a:t>
                      </a:r>
                      <a:endParaRPr lang="uk-UA" sz="1800" b="1" i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9648018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387873611"/>
              </p:ext>
            </p:extLst>
          </p:nvPr>
        </p:nvGraphicFramePr>
        <p:xfrm>
          <a:off x="971600" y="1124744"/>
          <a:ext cx="6912768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384426765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err="1" smtClean="0">
                <a:solidFill>
                  <a:schemeClr val="accent1">
                    <a:lumMod val="50000"/>
                  </a:schemeClr>
                </a:solidFill>
              </a:rPr>
              <a:t>Маладаптація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8580" indent="0" algn="just">
              <a:buNone/>
            </a:pPr>
            <a:r>
              <a:rPr lang="ru-RU" dirty="0" err="1"/>
              <a:t>Можливою</a:t>
            </a:r>
            <a:r>
              <a:rPr lang="ru-RU" dirty="0"/>
              <a:t> є </a:t>
            </a:r>
            <a:r>
              <a:rPr lang="ru-RU" dirty="0" err="1"/>
              <a:t>ситуація</a:t>
            </a:r>
            <a:r>
              <a:rPr lang="ru-RU" dirty="0"/>
              <a:t>, коли </a:t>
            </a:r>
            <a:r>
              <a:rPr lang="ru-RU" dirty="0" err="1"/>
              <a:t>деяка</a:t>
            </a:r>
            <a:r>
              <a:rPr lang="ru-RU" dirty="0"/>
              <a:t> </a:t>
            </a:r>
            <a:r>
              <a:rPr lang="ru-RU" dirty="0" err="1"/>
              <a:t>перевага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надає</a:t>
            </a:r>
            <a:r>
              <a:rPr lang="ru-RU" dirty="0"/>
              <a:t> </a:t>
            </a:r>
            <a:r>
              <a:rPr lang="ru-RU" dirty="0" err="1"/>
              <a:t>адаптація</a:t>
            </a:r>
            <a:r>
              <a:rPr lang="ru-RU" dirty="0"/>
              <a:t>, з часом </a:t>
            </a:r>
            <a:r>
              <a:rPr lang="ru-RU" dirty="0" err="1"/>
              <a:t>зменшується</a:t>
            </a:r>
            <a:r>
              <a:rPr lang="ru-RU" dirty="0"/>
              <a:t>, аж до стану, коли минула </a:t>
            </a:r>
            <a:r>
              <a:rPr lang="ru-RU" dirty="0" err="1"/>
              <a:t>адаптація</a:t>
            </a:r>
            <a:r>
              <a:rPr lang="ru-RU" dirty="0"/>
              <a:t> </a:t>
            </a:r>
            <a:r>
              <a:rPr lang="ru-RU" dirty="0" err="1"/>
              <a:t>стає</a:t>
            </a:r>
            <a:r>
              <a:rPr lang="ru-RU" dirty="0"/>
              <a:t> </a:t>
            </a:r>
            <a:r>
              <a:rPr lang="ru-RU" dirty="0" err="1"/>
              <a:t>шкідливою</a:t>
            </a:r>
            <a:r>
              <a:rPr lang="ru-RU" dirty="0"/>
              <a:t> для </a:t>
            </a:r>
            <a:r>
              <a:rPr lang="ru-RU" dirty="0" err="1"/>
              <a:t>виживання</a:t>
            </a:r>
            <a:r>
              <a:rPr lang="ru-RU" dirty="0"/>
              <a:t> виду. </a:t>
            </a:r>
            <a:r>
              <a:rPr lang="ru-RU" dirty="0" err="1"/>
              <a:t>Таке</a:t>
            </a:r>
            <a:r>
              <a:rPr lang="ru-RU" dirty="0"/>
              <a:t> </a:t>
            </a:r>
            <a:r>
              <a:rPr lang="ru-RU" dirty="0" err="1"/>
              <a:t>явище</a:t>
            </a:r>
            <a:r>
              <a:rPr lang="ru-RU" dirty="0"/>
              <a:t> </a:t>
            </a:r>
            <a:r>
              <a:rPr lang="ru-RU" dirty="0" err="1"/>
              <a:t>відомо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назвою</a:t>
            </a:r>
            <a:r>
              <a:rPr lang="ru-RU" dirty="0"/>
              <a:t> «</a:t>
            </a:r>
            <a:r>
              <a:rPr lang="ru-RU" dirty="0" err="1"/>
              <a:t>маладаптація</a:t>
            </a:r>
            <a:r>
              <a:rPr lang="ru-RU" dirty="0"/>
              <a:t>», і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зустрічатись</a:t>
            </a:r>
            <a:r>
              <a:rPr lang="ru-RU" dirty="0"/>
              <a:t> </a:t>
            </a:r>
            <a:r>
              <a:rPr lang="ru-RU" dirty="0" err="1"/>
              <a:t>серед</a:t>
            </a:r>
            <a:r>
              <a:rPr lang="ru-RU" dirty="0"/>
              <a:t> </a:t>
            </a:r>
            <a:r>
              <a:rPr lang="ru-RU" dirty="0" err="1"/>
              <a:t>рослин</a:t>
            </a:r>
            <a:r>
              <a:rPr lang="ru-RU" dirty="0"/>
              <a:t>, </a:t>
            </a:r>
            <a:r>
              <a:rPr lang="ru-RU" dirty="0" err="1"/>
              <a:t>тварин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людей в таких областях як </a:t>
            </a:r>
            <a:r>
              <a:rPr lang="ru-RU" dirty="0" err="1"/>
              <a:t>біологічні</a:t>
            </a:r>
            <a:r>
              <a:rPr lang="ru-RU" dirty="0"/>
              <a:t> </a:t>
            </a:r>
            <a:r>
              <a:rPr lang="ru-RU" dirty="0" err="1"/>
              <a:t>процеси</a:t>
            </a:r>
            <a:r>
              <a:rPr lang="ru-RU" dirty="0"/>
              <a:t>, </a:t>
            </a:r>
            <a:r>
              <a:rPr lang="ru-RU" dirty="0" err="1"/>
              <a:t>психологія</a:t>
            </a:r>
            <a:r>
              <a:rPr lang="ru-RU" dirty="0"/>
              <a:t>, та </a:t>
            </a:r>
            <a:r>
              <a:rPr lang="ru-RU" dirty="0" err="1"/>
              <a:t>безумовні</a:t>
            </a:r>
            <a:r>
              <a:rPr lang="ru-RU" dirty="0"/>
              <a:t> </a:t>
            </a:r>
            <a:r>
              <a:rPr lang="ru-RU" dirty="0" err="1"/>
              <a:t>рефлекси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290582092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196752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ru-RU" b="1" dirty="0" err="1">
                <a:solidFill>
                  <a:schemeClr val="accent1">
                    <a:lumMod val="50000"/>
                  </a:schemeClr>
                </a:solidFill>
              </a:rPr>
              <a:t>Акліматизація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b="1" dirty="0">
                <a:solidFill>
                  <a:schemeClr val="accent1">
                    <a:lumMod val="50000"/>
                  </a:schemeClr>
                </a:solidFill>
              </a:rPr>
            </a:b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2060848"/>
            <a:ext cx="6777317" cy="3508977"/>
          </a:xfrm>
        </p:spPr>
        <p:txBody>
          <a:bodyPr>
            <a:normAutofit fontScale="92500" lnSpcReduction="10000"/>
          </a:bodyPr>
          <a:lstStyle/>
          <a:p>
            <a:endParaRPr lang="ru-RU" dirty="0"/>
          </a:p>
          <a:p>
            <a:pPr marL="68580" indent="0" algn="just">
              <a:buNone/>
            </a:pPr>
            <a:r>
              <a:rPr lang="ru-RU" dirty="0" err="1"/>
              <a:t>Існує</a:t>
            </a:r>
            <a:r>
              <a:rPr lang="ru-RU" dirty="0"/>
              <a:t> велика </a:t>
            </a:r>
            <a:r>
              <a:rPr lang="ru-RU" dirty="0" err="1"/>
              <a:t>різниця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</a:t>
            </a:r>
            <a:r>
              <a:rPr lang="ru-RU" dirty="0" err="1"/>
              <a:t>адаптацією</a:t>
            </a:r>
            <a:r>
              <a:rPr lang="ru-RU" dirty="0"/>
              <a:t> та </a:t>
            </a:r>
            <a:r>
              <a:rPr lang="ru-RU" dirty="0" err="1"/>
              <a:t>зовнішньо</a:t>
            </a:r>
            <a:r>
              <a:rPr lang="ru-RU" dirty="0"/>
              <a:t> </a:t>
            </a:r>
            <a:r>
              <a:rPr lang="ru-RU" dirty="0" err="1"/>
              <a:t>схожою</a:t>
            </a:r>
            <a:r>
              <a:rPr lang="ru-RU" dirty="0"/>
              <a:t> на </a:t>
            </a:r>
            <a:r>
              <a:rPr lang="ru-RU" dirty="0" err="1"/>
              <a:t>неї</a:t>
            </a:r>
            <a:r>
              <a:rPr lang="ru-RU" dirty="0"/>
              <a:t> </a:t>
            </a:r>
            <a:r>
              <a:rPr lang="ru-RU" dirty="0" err="1"/>
              <a:t>акліматизацією</a:t>
            </a:r>
            <a:r>
              <a:rPr lang="ru-RU" dirty="0"/>
              <a:t>. </a:t>
            </a:r>
            <a:r>
              <a:rPr lang="ru-RU" dirty="0" err="1"/>
              <a:t>Адаптація</a:t>
            </a:r>
            <a:r>
              <a:rPr lang="ru-RU" dirty="0"/>
              <a:t> </a:t>
            </a:r>
            <a:r>
              <a:rPr lang="ru-RU" dirty="0" err="1"/>
              <a:t>виникає</a:t>
            </a:r>
            <a:r>
              <a:rPr lang="ru-RU" dirty="0"/>
              <a:t> та </a:t>
            </a:r>
            <a:r>
              <a:rPr lang="ru-RU" dirty="0" err="1"/>
              <a:t>стабілізується</a:t>
            </a:r>
            <a:r>
              <a:rPr lang="ru-RU" dirty="0"/>
              <a:t> </a:t>
            </a:r>
            <a:r>
              <a:rPr lang="ru-RU" dirty="0" err="1"/>
              <a:t>протягом</a:t>
            </a:r>
            <a:r>
              <a:rPr lang="ru-RU" dirty="0"/>
              <a:t> </a:t>
            </a:r>
            <a:r>
              <a:rPr lang="ru-RU" dirty="0" err="1"/>
              <a:t>поколінь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змінюють</a:t>
            </a:r>
            <a:r>
              <a:rPr lang="ru-RU" dirty="0"/>
              <a:t> </a:t>
            </a:r>
            <a:r>
              <a:rPr lang="ru-RU" dirty="0" err="1"/>
              <a:t>одне</a:t>
            </a:r>
            <a:r>
              <a:rPr lang="ru-RU" dirty="0"/>
              <a:t> одного; </a:t>
            </a:r>
            <a:r>
              <a:rPr lang="ru-RU" dirty="0" err="1"/>
              <a:t>акліматизація</a:t>
            </a:r>
            <a:r>
              <a:rPr lang="ru-RU" dirty="0"/>
              <a:t> ж </a:t>
            </a:r>
            <a:r>
              <a:rPr lang="ru-RU" dirty="0" err="1"/>
              <a:t>відбувається</a:t>
            </a:r>
            <a:r>
              <a:rPr lang="ru-RU" dirty="0"/>
              <a:t> на </a:t>
            </a:r>
            <a:r>
              <a:rPr lang="ru-RU" dirty="0" err="1"/>
              <a:t>проміжку</a:t>
            </a:r>
            <a:r>
              <a:rPr lang="ru-RU" dirty="0"/>
              <a:t> часу </a:t>
            </a:r>
            <a:r>
              <a:rPr lang="ru-RU" dirty="0" err="1"/>
              <a:t>всередині</a:t>
            </a:r>
            <a:r>
              <a:rPr lang="ru-RU" dirty="0"/>
              <a:t> </a:t>
            </a:r>
            <a:r>
              <a:rPr lang="ru-RU" dirty="0" err="1"/>
              <a:t>життєвого</a:t>
            </a:r>
            <a:r>
              <a:rPr lang="ru-RU" dirty="0"/>
              <a:t> циклу </a:t>
            </a:r>
            <a:r>
              <a:rPr lang="ru-RU" dirty="0" err="1"/>
              <a:t>однієї</a:t>
            </a:r>
            <a:r>
              <a:rPr lang="ru-RU" dirty="0"/>
              <a:t> </a:t>
            </a:r>
            <a:r>
              <a:rPr lang="ru-RU" dirty="0" err="1"/>
              <a:t>особини</a:t>
            </a:r>
            <a:r>
              <a:rPr lang="ru-RU" dirty="0"/>
              <a:t>, і </a:t>
            </a:r>
            <a:r>
              <a:rPr lang="ru-RU" dirty="0" err="1"/>
              <a:t>звичайно</a:t>
            </a:r>
            <a:r>
              <a:rPr lang="ru-RU" dirty="0"/>
              <a:t> </a:t>
            </a:r>
            <a:r>
              <a:rPr lang="ru-RU" dirty="0" err="1"/>
              <a:t>пов'язана</a:t>
            </a:r>
            <a:r>
              <a:rPr lang="ru-RU" dirty="0"/>
              <a:t> з </a:t>
            </a:r>
            <a:r>
              <a:rPr lang="ru-RU" dirty="0" err="1"/>
              <a:t>набагато</a:t>
            </a:r>
            <a:r>
              <a:rPr lang="ru-RU" dirty="0"/>
              <a:t> </a:t>
            </a:r>
            <a:r>
              <a:rPr lang="ru-RU" dirty="0" err="1"/>
              <a:t>менш</a:t>
            </a:r>
            <a:r>
              <a:rPr lang="ru-RU" dirty="0"/>
              <a:t> </a:t>
            </a:r>
            <a:r>
              <a:rPr lang="ru-RU" dirty="0" err="1"/>
              <a:t>критичними</a:t>
            </a:r>
            <a:r>
              <a:rPr lang="ru-RU" dirty="0"/>
              <a:t> </a:t>
            </a:r>
            <a:r>
              <a:rPr lang="ru-RU" dirty="0" err="1"/>
              <a:t>впливами</a:t>
            </a:r>
            <a:r>
              <a:rPr lang="ru-RU" dirty="0"/>
              <a:t> </a:t>
            </a:r>
            <a:r>
              <a:rPr lang="ru-RU" dirty="0" err="1"/>
              <a:t>оточуючого</a:t>
            </a:r>
            <a:r>
              <a:rPr lang="ru-RU" dirty="0"/>
              <a:t> </a:t>
            </a:r>
            <a:r>
              <a:rPr lang="ru-RU" dirty="0" err="1"/>
              <a:t>середовища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299160147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 txBox="1">
            <a:spLocks/>
          </p:cNvSpPr>
          <p:nvPr/>
        </p:nvSpPr>
        <p:spPr>
          <a:xfrm>
            <a:off x="1979712" y="836712"/>
            <a:ext cx="6696744" cy="473260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БІОЛОГІЧНА СИСТЕМА</a:t>
            </a:r>
            <a:r>
              <a:rPr kumimoji="0" lang="uk-UA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 – живий об’єкт чи система об’єктів різноманітної складності (клітина, тканина, орган, система органів, організм, біоценоз, екосистема, біосфера), що мають у своєму складі максимальне з відомих число рівнів структурно-функціональної організації, кожен з яких є сукупністю взаємозалежних елементів.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 Black" panose="020B0A04020102020204" pitchFamily="34" charset="0"/>
              <a:ea typeface="+mj-ea"/>
              <a:cs typeface="+mj-cs"/>
            </a:endParaRPr>
          </a:p>
        </p:txBody>
      </p:sp>
      <p:pic>
        <p:nvPicPr>
          <p:cNvPr id="5" name="Picture 8" descr="ÐÐ°ÑÑÐ¸Ð½ÐºÐ¸ Ð¿Ð¾ Ð·Ð°Ð¿ÑÐ¾ÑÑ Ð¼ÐµÑÐµÐ»Ð¸Ðº ÑÑÐ°Ð½ÑÐ¿Ð°ÑÐµÐ½Ñ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8845" y="2812474"/>
            <a:ext cx="2458597" cy="404552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ÐÐ°ÑÑÐ¸Ð½ÐºÐ¸ Ð¿Ð¾ Ð·Ð°Ð¿ÑÐ¾ÑÑ ÑÑÐ²Ð½Ñ Ð¾ÑÐ³Ð°Ð½ÑÐ·Ð°ÑÑÑ Ð±ÑÐ¾Ð»Ð¾Ð³ÑÑÐ½Ð¸Ñ ÑÐ¸ÑÑÐµÐ¼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31640" y="692696"/>
            <a:ext cx="6624736" cy="3662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2"/>
          <p:cNvSpPr txBox="1">
            <a:spLocks/>
          </p:cNvSpPr>
          <p:nvPr/>
        </p:nvSpPr>
        <p:spPr>
          <a:xfrm>
            <a:off x="467544" y="4365104"/>
            <a:ext cx="8064896" cy="214745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До </a:t>
            </a:r>
            <a:r>
              <a:rPr kumimoji="0" lang="ru-RU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біологічних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систем належать </a:t>
            </a:r>
            <a:r>
              <a:rPr kumimoji="0" lang="ru-RU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складні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системи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різних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рівнів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організації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            На кожному </a:t>
            </a:r>
            <a:r>
              <a:rPr kumimoji="0" lang="ru-RU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рівні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виявляється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властивість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пристосовуватися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до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змін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умов </a:t>
            </a:r>
            <a:r>
              <a:rPr kumimoji="0" lang="ru-RU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існування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– </a:t>
            </a:r>
            <a:r>
              <a:rPr kumimoji="0" lang="ru-RU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адаптація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9155" y="620687"/>
            <a:ext cx="8095293" cy="4385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ctr">
              <a:lnSpc>
                <a:spcPct val="150000"/>
              </a:lnSpc>
            </a:pPr>
            <a:r>
              <a:rPr lang="en-US" sz="2000" dirty="0" err="1">
                <a:solidFill>
                  <a:srgbClr val="C00000"/>
                </a:solidFill>
                <a:latin typeface="Arial Black" panose="020B0A04020102020204" pitchFamily="34" charset="0"/>
              </a:rPr>
              <a:t>Клітинними</a:t>
            </a:r>
            <a:r>
              <a:rPr lang="en-US" sz="2000" dirty="0">
                <a:solidFill>
                  <a:srgbClr val="C00000"/>
                </a:solidFill>
                <a:latin typeface="Arial Black" panose="020B0A04020102020204" pitchFamily="34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Arial Black" panose="020B0A04020102020204" pitchFamily="34" charset="0"/>
              </a:rPr>
              <a:t>адаптаціями</a:t>
            </a:r>
            <a:r>
              <a:rPr lang="en-US" sz="2000" dirty="0">
                <a:solidFill>
                  <a:srgbClr val="C00000"/>
                </a:solidFill>
                <a:latin typeface="Arial Black" panose="020B0A04020102020204" pitchFamily="34" charset="0"/>
              </a:rPr>
              <a:t> є </a:t>
            </a:r>
            <a:r>
              <a:rPr lang="en-US" sz="2000" dirty="0" err="1">
                <a:solidFill>
                  <a:srgbClr val="C00000"/>
                </a:solidFill>
                <a:latin typeface="Arial Black" panose="020B0A04020102020204" pitchFamily="34" charset="0"/>
              </a:rPr>
              <a:t>пристосування</a:t>
            </a:r>
            <a:r>
              <a:rPr lang="en-US" sz="2000" dirty="0">
                <a:solidFill>
                  <a:srgbClr val="C00000"/>
                </a:solidFill>
                <a:latin typeface="Arial Black" panose="020B0A04020102020204" pitchFamily="34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Arial Black" panose="020B0A04020102020204" pitchFamily="34" charset="0"/>
              </a:rPr>
              <a:t>на</a:t>
            </a:r>
            <a:r>
              <a:rPr lang="en-US" sz="2000" dirty="0">
                <a:solidFill>
                  <a:srgbClr val="C00000"/>
                </a:solidFill>
                <a:latin typeface="Arial Black" panose="020B0A04020102020204" pitchFamily="34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Arial Black" panose="020B0A04020102020204" pitchFamily="34" charset="0"/>
              </a:rPr>
              <a:t>рівні</a:t>
            </a:r>
            <a:r>
              <a:rPr lang="en-US" sz="2000" dirty="0">
                <a:solidFill>
                  <a:srgbClr val="C00000"/>
                </a:solidFill>
                <a:latin typeface="Arial Black" panose="020B0A04020102020204" pitchFamily="34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Arial Black" panose="020B0A04020102020204" pitchFamily="34" charset="0"/>
              </a:rPr>
              <a:t>одноклітинних</a:t>
            </a:r>
            <a:r>
              <a:rPr lang="en-US" sz="2000" dirty="0">
                <a:solidFill>
                  <a:srgbClr val="C00000"/>
                </a:solidFill>
                <a:latin typeface="Arial Black" panose="020B0A04020102020204" pitchFamily="34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Arial Black" panose="020B0A04020102020204" pitchFamily="34" charset="0"/>
              </a:rPr>
              <a:t>організмів</a:t>
            </a:r>
            <a:r>
              <a:rPr lang="en-US" sz="20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Arial Black" panose="020B0A04020102020204" pitchFamily="34" charset="0"/>
              </a:rPr>
              <a:t>або</a:t>
            </a:r>
            <a:r>
              <a:rPr lang="en-US" sz="20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Arial Black" panose="020B0A04020102020204" pitchFamily="34" charset="0"/>
              </a:rPr>
              <a:t>окремих</a:t>
            </a:r>
            <a:r>
              <a:rPr lang="en-US" sz="2000" dirty="0">
                <a:solidFill>
                  <a:srgbClr val="C00000"/>
                </a:solidFill>
                <a:latin typeface="Arial Black" panose="020B0A04020102020204" pitchFamily="34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Arial Black" panose="020B0A04020102020204" pitchFamily="34" charset="0"/>
              </a:rPr>
              <a:t>клітин</a:t>
            </a:r>
            <a:r>
              <a:rPr lang="en-US" sz="2000" dirty="0">
                <a:solidFill>
                  <a:srgbClr val="C00000"/>
                </a:solidFill>
                <a:latin typeface="Arial Black" panose="020B0A04020102020204" pitchFamily="34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Arial Black" panose="020B0A04020102020204" pitchFamily="34" charset="0"/>
              </a:rPr>
              <a:t>багатоклітинних</a:t>
            </a:r>
            <a:r>
              <a:rPr lang="en-US" sz="2000" dirty="0">
                <a:solidFill>
                  <a:srgbClr val="C00000"/>
                </a:solidFill>
                <a:latin typeface="Arial Black" panose="020B0A04020102020204" pitchFamily="34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Arial Black" panose="020B0A04020102020204" pitchFamily="34" charset="0"/>
              </a:rPr>
              <a:t>організмів</a:t>
            </a:r>
            <a:endParaRPr lang="en-US" sz="2000" dirty="0" smtClean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pPr indent="457200" algn="just">
              <a:lnSpc>
                <a:spcPct val="150000"/>
              </a:lnSpc>
            </a:pPr>
            <a:r>
              <a:rPr lang="en-US" dirty="0" err="1" smtClean="0">
                <a:solidFill>
                  <a:srgbClr val="002060"/>
                </a:solidFill>
                <a:latin typeface="Arial Black" panose="020B0A04020102020204" pitchFamily="34" charset="0"/>
              </a:rPr>
              <a:t>Так</a:t>
            </a:r>
            <a:r>
              <a:rPr lang="en-US" dirty="0">
                <a:solidFill>
                  <a:srgbClr val="002060"/>
                </a:solidFill>
                <a:latin typeface="Arial Black" panose="020B0A04020102020204" pitchFamily="34" charset="0"/>
              </a:rPr>
              <a:t>, </a:t>
            </a:r>
            <a:r>
              <a:rPr lang="en-US" dirty="0" err="1">
                <a:solidFill>
                  <a:srgbClr val="002060"/>
                </a:solidFill>
                <a:latin typeface="Arial Black" panose="020B0A04020102020204" pitchFamily="34" charset="0"/>
              </a:rPr>
              <a:t>під</a:t>
            </a:r>
            <a:r>
              <a:rPr lang="en-US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 Black" panose="020B0A04020102020204" pitchFamily="34" charset="0"/>
              </a:rPr>
              <a:t>дією</a:t>
            </a:r>
            <a:r>
              <a:rPr lang="en-US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Arial Black" panose="020B0A04020102020204" pitchFamily="34" charset="0"/>
              </a:rPr>
              <a:t>ультрафіолетового</a:t>
            </a:r>
            <a:r>
              <a:rPr lang="uk-UA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Arial Black" panose="020B0A04020102020204" pitchFamily="34" charset="0"/>
              </a:rPr>
              <a:t>випромінювання</a:t>
            </a:r>
            <a:r>
              <a:rPr lang="en-US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 Black" panose="020B0A04020102020204" pitchFamily="34" charset="0"/>
              </a:rPr>
              <a:t>на</a:t>
            </a:r>
            <a:r>
              <a:rPr lang="en-US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 Black" panose="020B0A04020102020204" pitchFamily="34" charset="0"/>
              </a:rPr>
              <a:t>мембрани</a:t>
            </a:r>
            <a:r>
              <a:rPr lang="en-US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 Black" panose="020B0A04020102020204" pitchFamily="34" charset="0"/>
              </a:rPr>
              <a:t>епітеліоцитів</a:t>
            </a:r>
            <a:r>
              <a:rPr lang="en-US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 Black" panose="020B0A04020102020204" pitchFamily="34" charset="0"/>
              </a:rPr>
              <a:t>синтезується</a:t>
            </a:r>
            <a:r>
              <a:rPr lang="en-US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 Black" panose="020B0A04020102020204" pitchFamily="34" charset="0"/>
              </a:rPr>
              <a:t>фермент</a:t>
            </a:r>
            <a:r>
              <a:rPr lang="en-US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 Black" panose="020B0A04020102020204" pitchFamily="34" charset="0"/>
              </a:rPr>
              <a:t>тирозиназа</a:t>
            </a:r>
            <a:r>
              <a:rPr lang="en-US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en-US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й</a:t>
            </a:r>
            <a:r>
              <a:rPr lang="uk-UA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Arial Black" panose="020B0A04020102020204" pitchFamily="34" charset="0"/>
              </a:rPr>
              <a:t>утворюється</a:t>
            </a:r>
            <a:r>
              <a:rPr lang="en-US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 Black" panose="020B0A04020102020204" pitchFamily="34" charset="0"/>
              </a:rPr>
              <a:t>меланін</a:t>
            </a:r>
            <a:r>
              <a:rPr lang="en-US" dirty="0">
                <a:solidFill>
                  <a:srgbClr val="002060"/>
                </a:solidFill>
                <a:latin typeface="Arial Black" panose="020B0A04020102020204" pitchFamily="34" charset="0"/>
              </a:rPr>
              <a:t>; </a:t>
            </a:r>
            <a:r>
              <a:rPr lang="en-US" dirty="0" err="1">
                <a:solidFill>
                  <a:srgbClr val="002060"/>
                </a:solidFill>
                <a:latin typeface="Arial Black" panose="020B0A04020102020204" pitchFamily="34" charset="0"/>
              </a:rPr>
              <a:t>нестача</a:t>
            </a:r>
            <a:r>
              <a:rPr lang="en-US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 Black" panose="020B0A04020102020204" pitchFamily="34" charset="0"/>
              </a:rPr>
              <a:t>кисню</a:t>
            </a:r>
            <a:r>
              <a:rPr lang="en-US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 Black" panose="020B0A04020102020204" pitchFamily="34" charset="0"/>
              </a:rPr>
              <a:t>стимулює</a:t>
            </a:r>
            <a:r>
              <a:rPr lang="en-US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 Black" panose="020B0A04020102020204" pitchFamily="34" charset="0"/>
              </a:rPr>
              <a:t>збільшення</a:t>
            </a:r>
            <a:r>
              <a:rPr lang="en-US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 Black" panose="020B0A04020102020204" pitchFamily="34" charset="0"/>
              </a:rPr>
              <a:t>кількості</a:t>
            </a:r>
            <a:r>
              <a:rPr lang="en-US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Arial Black" panose="020B0A04020102020204" pitchFamily="34" charset="0"/>
              </a:rPr>
              <a:t>мітохондрій</a:t>
            </a:r>
            <a:r>
              <a:rPr lang="uk-UA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en-US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і </a:t>
            </a:r>
            <a:r>
              <a:rPr lang="en-US" dirty="0" err="1">
                <a:solidFill>
                  <a:srgbClr val="002060"/>
                </a:solidFill>
                <a:latin typeface="Arial Black" panose="020B0A04020102020204" pitchFamily="34" charset="0"/>
              </a:rPr>
              <a:t>посилення</a:t>
            </a:r>
            <a:r>
              <a:rPr lang="en-US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 Black" panose="020B0A04020102020204" pitchFamily="34" charset="0"/>
              </a:rPr>
              <a:t>процесу</a:t>
            </a:r>
            <a:r>
              <a:rPr lang="en-US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 Black" panose="020B0A04020102020204" pitchFamily="34" charset="0"/>
              </a:rPr>
              <a:t>біологічного</a:t>
            </a:r>
            <a:r>
              <a:rPr lang="en-US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 Black" panose="020B0A04020102020204" pitchFamily="34" charset="0"/>
              </a:rPr>
              <a:t>окиснення</a:t>
            </a:r>
            <a:r>
              <a:rPr lang="en-US" dirty="0">
                <a:solidFill>
                  <a:srgbClr val="002060"/>
                </a:solidFill>
                <a:latin typeface="Arial Black" panose="020B0A04020102020204" pitchFamily="34" charset="0"/>
              </a:rPr>
              <a:t>; </a:t>
            </a:r>
            <a:r>
              <a:rPr lang="en-US" dirty="0" err="1">
                <a:solidFill>
                  <a:srgbClr val="002060"/>
                </a:solidFill>
                <a:latin typeface="Arial Black" panose="020B0A04020102020204" pitchFamily="34" charset="0"/>
              </a:rPr>
              <a:t>поява</a:t>
            </a:r>
            <a:r>
              <a:rPr lang="en-US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 Black" panose="020B0A04020102020204" pitchFamily="34" charset="0"/>
              </a:rPr>
              <a:t>нового</a:t>
            </a:r>
            <a:r>
              <a:rPr lang="en-US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 Black" panose="020B0A04020102020204" pitchFamily="34" charset="0"/>
              </a:rPr>
              <a:t>джерела</a:t>
            </a:r>
            <a:r>
              <a:rPr lang="en-US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Arial Black" panose="020B0A04020102020204" pitchFamily="34" charset="0"/>
              </a:rPr>
              <a:t>поживних</a:t>
            </a:r>
            <a:r>
              <a:rPr lang="uk-UA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Arial Black" panose="020B0A04020102020204" pitchFamily="34" charset="0"/>
              </a:rPr>
              <a:t>речовин</a:t>
            </a:r>
            <a:r>
              <a:rPr lang="en-US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 Black" panose="020B0A04020102020204" pitchFamily="34" charset="0"/>
              </a:rPr>
              <a:t>спричиняє</a:t>
            </a:r>
            <a:r>
              <a:rPr lang="en-US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 Black" panose="020B0A04020102020204" pitchFamily="34" charset="0"/>
              </a:rPr>
              <a:t>появу</a:t>
            </a:r>
            <a:r>
              <a:rPr lang="en-US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 Black" panose="020B0A04020102020204" pitchFamily="34" charset="0"/>
              </a:rPr>
              <a:t>нових</a:t>
            </a:r>
            <a:r>
              <a:rPr lang="en-US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 Black" panose="020B0A04020102020204" pitchFamily="34" charset="0"/>
              </a:rPr>
              <a:t>ферментів</a:t>
            </a:r>
            <a:r>
              <a:rPr lang="en-US" dirty="0">
                <a:solidFill>
                  <a:srgbClr val="002060"/>
                </a:solidFill>
                <a:latin typeface="Arial Black" panose="020B0A04020102020204" pitchFamily="34" charset="0"/>
              </a:rPr>
              <a:t> у </a:t>
            </a:r>
            <a:r>
              <a:rPr lang="en-US" dirty="0" err="1">
                <a:solidFill>
                  <a:srgbClr val="002060"/>
                </a:solidFill>
                <a:latin typeface="Arial Black" panose="020B0A04020102020204" pitchFamily="34" charset="0"/>
              </a:rPr>
              <a:t>клітинах</a:t>
            </a:r>
            <a:r>
              <a:rPr lang="en-US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 Black" panose="020B0A04020102020204" pitchFamily="34" charset="0"/>
              </a:rPr>
              <a:t>бактерій</a:t>
            </a:r>
            <a:r>
              <a:rPr lang="en-US" dirty="0">
                <a:solidFill>
                  <a:srgbClr val="002060"/>
                </a:solidFill>
                <a:latin typeface="Arial Black" panose="020B0A04020102020204" pitchFamily="34" charset="0"/>
              </a:rPr>
              <a:t>.</a:t>
            </a:r>
          </a:p>
        </p:txBody>
      </p:sp>
      <p:pic>
        <p:nvPicPr>
          <p:cNvPr id="3" name="Picture 4" descr="ÐÐ°ÑÑÐ¸Ð½ÐºÐ¸ Ð¿Ð¾ Ð·Ð°Ð¿ÑÐ¾ÑÑ ÐµÐ¿ÑÑÐµÐ»ÑÐ¾ÑÐ¸Ñ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653136"/>
            <a:ext cx="2904963" cy="18448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ÐÐ°ÑÑÐ¸Ð½ÐºÐ¸ Ð¿Ð¾ Ð·Ð°Ð¿ÑÐ¾ÑÑ ÐµÐ¿ÑÑÐµÐ»ÑÐ¾ÑÐ¸Ñ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2871" r="33433" b="73336"/>
          <a:stretch/>
        </p:blipFill>
        <p:spPr bwMode="auto">
          <a:xfrm>
            <a:off x="5364088" y="4725144"/>
            <a:ext cx="2421981" cy="17748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620688"/>
            <a:ext cx="792088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en-US" sz="2800" b="1" dirty="0" err="1">
                <a:solidFill>
                  <a:srgbClr val="0070C0"/>
                </a:solidFill>
              </a:rPr>
              <a:t>Прикладами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адаптацій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організмового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рівня</a:t>
            </a:r>
            <a:r>
              <a:rPr lang="uk-UA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може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слугувати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зміна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поведінки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тварин</a:t>
            </a:r>
            <a:r>
              <a:rPr lang="en-US" sz="2800" b="1" dirty="0">
                <a:solidFill>
                  <a:srgbClr val="FF0000"/>
                </a:solidFill>
              </a:rPr>
              <a:t>, </a:t>
            </a:r>
            <a:r>
              <a:rPr lang="en-US" sz="2800" b="1" dirty="0" err="1">
                <a:solidFill>
                  <a:srgbClr val="FF0000"/>
                </a:solidFill>
              </a:rPr>
              <a:t>будови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або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функцій</a:t>
            </a:r>
            <a:r>
              <a:rPr lang="en-US" sz="2800" b="1" dirty="0">
                <a:solidFill>
                  <a:srgbClr val="FF0000"/>
                </a:solidFill>
              </a:rPr>
              <a:t> у </a:t>
            </a:r>
            <a:r>
              <a:rPr lang="en-US" sz="2800" b="1" dirty="0" err="1">
                <a:solidFill>
                  <a:srgbClr val="FF0000"/>
                </a:solidFill>
              </a:rPr>
              <a:t>межах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спадкової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норми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реакції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за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зміни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умов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існування</a:t>
            </a:r>
            <a:r>
              <a:rPr lang="uk-UA" sz="2800" b="1" dirty="0" smtClean="0">
                <a:solidFill>
                  <a:srgbClr val="FF0000"/>
                </a:solidFill>
              </a:rPr>
              <a:t>.</a:t>
            </a: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3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22691"/>
          <a:stretch>
            <a:fillRect/>
          </a:stretch>
        </p:blipFill>
        <p:spPr bwMode="auto">
          <a:xfrm>
            <a:off x="467544" y="2852936"/>
            <a:ext cx="4104456" cy="367240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ÐÐ°ÑÑÐ¸Ð½ÐºÐ¸ Ð¿Ð¾ Ð·Ð°Ð¿ÑÐ¾ÑÑ Ð·Ð°ÑÑÑ ÑÑÑÐ°Ðº Ð²Ð·Ð¸Ð¼ÐºÑ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492896"/>
            <a:ext cx="4073330" cy="403244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9552" y="5949280"/>
            <a:ext cx="36887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</a:rPr>
              <a:t>Заєць-русак влітку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0" y="5949280"/>
            <a:ext cx="40324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0070C0"/>
                </a:solidFill>
              </a:rPr>
              <a:t>Заєць-русак взимку</a:t>
            </a:r>
            <a:endParaRPr lang="en-US" sz="28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340768"/>
            <a:ext cx="6777317" cy="3508977"/>
          </a:xfrm>
        </p:spPr>
        <p:txBody>
          <a:bodyPr>
            <a:normAutofit/>
          </a:bodyPr>
          <a:lstStyle/>
          <a:p>
            <a:pPr algn="ctr"/>
            <a:r>
              <a:rPr lang="ru-RU" sz="3200" b="1" i="1" dirty="0" err="1">
                <a:latin typeface="Comic Sans MS" pitchFamily="66" charset="0"/>
              </a:rPr>
              <a:t>Адаптація</a:t>
            </a:r>
            <a:r>
              <a:rPr lang="ru-RU" sz="3200" b="1" i="1" dirty="0"/>
              <a:t> </a:t>
            </a:r>
            <a:r>
              <a:rPr lang="ru-RU" sz="3200" dirty="0"/>
              <a:t>— </a:t>
            </a:r>
            <a:r>
              <a:rPr lang="ru-RU" sz="3200" dirty="0" err="1"/>
              <a:t>здатність</a:t>
            </a:r>
            <a:r>
              <a:rPr lang="ru-RU" sz="3200" dirty="0"/>
              <a:t> живого </a:t>
            </a:r>
            <a:r>
              <a:rPr lang="ru-RU" sz="3200" dirty="0" err="1"/>
              <a:t>організму</a:t>
            </a:r>
            <a:r>
              <a:rPr lang="ru-RU" sz="3200" dirty="0"/>
              <a:t> </a:t>
            </a:r>
            <a:r>
              <a:rPr lang="ru-RU" sz="3200" dirty="0" err="1"/>
              <a:t>пристосовуватися</a:t>
            </a:r>
            <a:r>
              <a:rPr lang="ru-RU" sz="3200" dirty="0"/>
              <a:t> до </a:t>
            </a:r>
            <a:r>
              <a:rPr lang="ru-RU" sz="3200" dirty="0" err="1"/>
              <a:t>мінливих</a:t>
            </a:r>
            <a:r>
              <a:rPr lang="ru-RU" sz="3200" dirty="0"/>
              <a:t> умов </a:t>
            </a:r>
            <a:r>
              <a:rPr lang="ru-RU" sz="3200" dirty="0" err="1"/>
              <a:t>навколишнього</a:t>
            </a:r>
            <a:r>
              <a:rPr lang="ru-RU" sz="3200" dirty="0"/>
              <a:t> </a:t>
            </a:r>
            <a:r>
              <a:rPr lang="ru-RU" sz="3200" dirty="0" err="1"/>
              <a:t>середовища</a:t>
            </a:r>
            <a:r>
              <a:rPr lang="ru-RU" sz="3200" dirty="0"/>
              <a:t>, </a:t>
            </a:r>
            <a:r>
              <a:rPr lang="ru-RU" sz="3200" dirty="0" err="1"/>
              <a:t>що</a:t>
            </a:r>
            <a:r>
              <a:rPr lang="ru-RU" sz="3200" dirty="0"/>
              <a:t> </a:t>
            </a:r>
            <a:r>
              <a:rPr lang="uk-UA" sz="3200" dirty="0" smtClean="0"/>
              <a:t>виробилась</a:t>
            </a:r>
            <a:r>
              <a:rPr lang="ru-RU" sz="3200" dirty="0" smtClean="0"/>
              <a:t> </a:t>
            </a:r>
            <a:r>
              <a:rPr lang="ru-RU" sz="3200" dirty="0"/>
              <a:t>у </a:t>
            </a:r>
            <a:r>
              <a:rPr lang="ru-RU" sz="3200" dirty="0" err="1"/>
              <a:t>процесі</a:t>
            </a:r>
            <a:r>
              <a:rPr lang="ru-RU" sz="3200" dirty="0"/>
              <a:t> </a:t>
            </a:r>
            <a:r>
              <a:rPr lang="ru-RU" sz="3200" dirty="0" err="1"/>
              <a:t>еволюційного</a:t>
            </a:r>
            <a:r>
              <a:rPr lang="ru-RU" sz="3200" dirty="0"/>
              <a:t> </a:t>
            </a:r>
            <a:r>
              <a:rPr lang="ru-RU" sz="3200" dirty="0" err="1"/>
              <a:t>розвитку</a:t>
            </a:r>
            <a:r>
              <a:rPr lang="ru-RU" sz="3200" dirty="0"/>
              <a:t>. </a:t>
            </a:r>
          </a:p>
        </p:txBody>
      </p:sp>
      <p:pic>
        <p:nvPicPr>
          <p:cNvPr id="4" name="Picture 8" descr="ÐÐ°ÑÑÐ¸Ð½ÐºÐ¸ Ð¿Ð¾ Ð·Ð°Ð¿ÑÐ¾ÑÑ Ð¼ÐµÑÐµÐ»Ð¸Ðº ÑÑÐ°Ð½ÑÐ¿Ð°ÑÐµÐ½Ñ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571874"/>
            <a:ext cx="2333625" cy="32861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11224862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692696"/>
            <a:ext cx="813608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ctr"/>
            <a:r>
              <a:rPr lang="uk-UA" sz="2800" b="1" dirty="0">
                <a:solidFill>
                  <a:srgbClr val="0070C0"/>
                </a:solidFill>
              </a:rPr>
              <a:t>До популяційних адаптацій належать: </a:t>
            </a:r>
            <a:r>
              <a:rPr lang="uk-UA" sz="2800" b="1" dirty="0" smtClean="0">
                <a:solidFill>
                  <a:srgbClr val="FF0000"/>
                </a:solidFill>
              </a:rPr>
              <a:t>спільне добування </a:t>
            </a:r>
            <a:r>
              <a:rPr lang="uk-UA" sz="2800" b="1" dirty="0">
                <a:solidFill>
                  <a:srgbClr val="FF0000"/>
                </a:solidFill>
              </a:rPr>
              <a:t>їжі зграєю вовків або </a:t>
            </a:r>
            <a:r>
              <a:rPr lang="uk-UA" sz="2800" b="1" dirty="0" err="1">
                <a:solidFill>
                  <a:srgbClr val="FF0000"/>
                </a:solidFill>
              </a:rPr>
              <a:t>прайдом</a:t>
            </a:r>
            <a:r>
              <a:rPr lang="uk-UA" sz="2800" b="1" dirty="0">
                <a:solidFill>
                  <a:srgbClr val="FF0000"/>
                </a:solidFill>
              </a:rPr>
              <a:t> </a:t>
            </a:r>
            <a:r>
              <a:rPr lang="uk-UA" sz="2800" b="1" dirty="0" smtClean="0">
                <a:solidFill>
                  <a:srgbClr val="FF0000"/>
                </a:solidFill>
              </a:rPr>
              <a:t>левів, зростання </a:t>
            </a:r>
            <a:r>
              <a:rPr lang="uk-UA" sz="2800" b="1" dirty="0">
                <a:solidFill>
                  <a:srgbClr val="FF0000"/>
                </a:solidFill>
              </a:rPr>
              <a:t>в популяціях кількості самок і </a:t>
            </a:r>
            <a:r>
              <a:rPr lang="uk-UA" sz="2800" b="1" dirty="0" smtClean="0">
                <a:solidFill>
                  <a:srgbClr val="FF0000"/>
                </a:solidFill>
              </a:rPr>
              <a:t>збільшення </a:t>
            </a:r>
            <a:r>
              <a:rPr lang="uk-UA" sz="2800" b="1" dirty="0">
                <a:solidFill>
                  <a:srgbClr val="FF0000"/>
                </a:solidFill>
              </a:rPr>
              <a:t>плодючості та кількості яєць у </a:t>
            </a:r>
            <a:r>
              <a:rPr lang="uk-UA" sz="2800" b="1" dirty="0" smtClean="0">
                <a:solidFill>
                  <a:srgbClr val="FF0000"/>
                </a:solidFill>
              </a:rPr>
              <a:t>кладках птахів </a:t>
            </a:r>
            <a:r>
              <a:rPr lang="uk-UA" sz="2800" b="1" dirty="0">
                <a:solidFill>
                  <a:srgbClr val="FF0000"/>
                </a:solidFill>
              </a:rPr>
              <a:t>у сильно забрудненому середовищі.</a:t>
            </a: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3" name="Picture 2" descr="ÐÐ°ÑÑÐ¸Ð½ÐºÐ¸ Ð¿Ð¾ Ð·Ð°Ð¿ÑÐ¾ÑÑ Ð·Ð³ÑÐ°Ñ Ð²Ð¾Ð²ÐºÑÐ²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429000"/>
            <a:ext cx="3096344" cy="30963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ÐÐ°ÑÑÐ¸Ð½ÐºÐ¸ Ð¿Ð¾ Ð·Ð°Ð¿ÑÐ¾ÑÑ Ð¿ÑÐ°Ð¹Ð´ Ð»ÐµÐ²ÑÐ² Ð½Ð° Ð¿Ð¾Ð»ÑÐ²Ð°Ð½Ð½Ñ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429000"/>
            <a:ext cx="5040560" cy="30243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692696"/>
            <a:ext cx="813608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uk-UA" sz="2800" b="1" dirty="0">
                <a:solidFill>
                  <a:srgbClr val="0070C0"/>
                </a:solidFill>
              </a:rPr>
              <a:t>Видовими </a:t>
            </a:r>
            <a:r>
              <a:rPr lang="uk-UA" sz="2800" b="1" dirty="0" err="1">
                <a:solidFill>
                  <a:srgbClr val="0070C0"/>
                </a:solidFill>
              </a:rPr>
              <a:t>адаптаціями</a:t>
            </a:r>
            <a:r>
              <a:rPr lang="uk-UA" sz="2800" b="1" dirty="0">
                <a:solidFill>
                  <a:srgbClr val="0070C0"/>
                </a:solidFill>
              </a:rPr>
              <a:t> </a:t>
            </a:r>
            <a:r>
              <a:rPr lang="uk-UA" sz="2800" b="1" dirty="0">
                <a:solidFill>
                  <a:srgbClr val="FF0000"/>
                </a:solidFill>
              </a:rPr>
              <a:t>є шлюбні танці журавлів або турнірні бої </a:t>
            </a:r>
            <a:r>
              <a:rPr lang="uk-UA" sz="2800" b="1" dirty="0" smtClean="0">
                <a:solidFill>
                  <a:srgbClr val="FF0000"/>
                </a:solidFill>
              </a:rPr>
              <a:t>оленів, результатом </a:t>
            </a:r>
            <a:r>
              <a:rPr lang="uk-UA" sz="2800" b="1" dirty="0">
                <a:solidFill>
                  <a:srgbClr val="FF0000"/>
                </a:solidFill>
              </a:rPr>
              <a:t>яких є добір самців й самок для успішної репродукції виду, нерест </a:t>
            </a:r>
            <a:r>
              <a:rPr lang="uk-UA" sz="2800" b="1" dirty="0" smtClean="0">
                <a:solidFill>
                  <a:srgbClr val="FF0000"/>
                </a:solidFill>
              </a:rPr>
              <a:t>у прохідних </a:t>
            </a:r>
            <a:r>
              <a:rPr lang="uk-UA" sz="2800" b="1" dirty="0">
                <a:solidFill>
                  <a:srgbClr val="FF0000"/>
                </a:solidFill>
              </a:rPr>
              <a:t>риб, світлова комунікація у </a:t>
            </a:r>
            <a:r>
              <a:rPr lang="uk-UA" sz="2800" b="1" dirty="0" smtClean="0">
                <a:solidFill>
                  <a:srgbClr val="FF0000"/>
                </a:solidFill>
              </a:rPr>
              <a:t>світляків.</a:t>
            </a: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3" name="Picture 2" descr="ÐÐ°ÑÑÐ¸Ð½ÐºÐ¸ Ð¿Ð¾ Ð·Ð°Ð¿ÑÐ¾ÑÑ ÑÐ»ÑÐ±Ð½Ñ ÑÐ°Ð½ÑÑ Ð¶ÑÑÐ°Ð²Ð»ÑÐ²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124" r="6694" b="2016"/>
          <a:stretch/>
        </p:blipFill>
        <p:spPr bwMode="auto">
          <a:xfrm>
            <a:off x="467544" y="3356992"/>
            <a:ext cx="3888432" cy="31956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924944"/>
            <a:ext cx="4288376" cy="35943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94110" y="620688"/>
            <a:ext cx="813608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uk-UA" sz="2800" b="1" dirty="0">
                <a:solidFill>
                  <a:srgbClr val="0070C0"/>
                </a:solidFill>
              </a:rPr>
              <a:t>Прикладами </a:t>
            </a:r>
            <a:r>
              <a:rPr lang="uk-UA" sz="2800" b="1" dirty="0" err="1">
                <a:solidFill>
                  <a:srgbClr val="0070C0"/>
                </a:solidFill>
              </a:rPr>
              <a:t>екосистемних</a:t>
            </a:r>
            <a:r>
              <a:rPr lang="uk-UA" sz="2800" b="1" dirty="0">
                <a:solidFill>
                  <a:srgbClr val="0070C0"/>
                </a:solidFill>
              </a:rPr>
              <a:t> адаптацій </a:t>
            </a:r>
            <a:r>
              <a:rPr lang="uk-UA" sz="2800" b="1" dirty="0">
                <a:solidFill>
                  <a:srgbClr val="FF0000"/>
                </a:solidFill>
              </a:rPr>
              <a:t>можуть бути симбіотичні </a:t>
            </a:r>
            <a:r>
              <a:rPr lang="uk-UA" sz="2800" b="1" dirty="0" smtClean="0">
                <a:solidFill>
                  <a:srgbClr val="FF0000"/>
                </a:solidFill>
              </a:rPr>
              <a:t>відносини між </a:t>
            </a:r>
            <a:r>
              <a:rPr lang="uk-UA" sz="2800" b="1" dirty="0">
                <a:solidFill>
                  <a:srgbClr val="FF0000"/>
                </a:solidFill>
              </a:rPr>
              <a:t>видами у біогеоценозах: мікориза орхідей з </a:t>
            </a:r>
            <a:r>
              <a:rPr lang="uk-UA" sz="2800" b="1" dirty="0" err="1">
                <a:solidFill>
                  <a:srgbClr val="FF0000"/>
                </a:solidFill>
              </a:rPr>
              <a:t>базидіальними</a:t>
            </a:r>
            <a:r>
              <a:rPr lang="uk-UA" sz="2800" b="1" dirty="0">
                <a:solidFill>
                  <a:srgbClr val="FF0000"/>
                </a:solidFill>
              </a:rPr>
              <a:t> грибами, </a:t>
            </a:r>
            <a:r>
              <a:rPr lang="uk-UA" sz="2800" b="1" dirty="0" err="1" smtClean="0">
                <a:solidFill>
                  <a:srgbClr val="FF0000"/>
                </a:solidFill>
              </a:rPr>
              <a:t>бактеріориза</a:t>
            </a:r>
            <a:r>
              <a:rPr lang="uk-UA" sz="2800" b="1" dirty="0" smtClean="0">
                <a:solidFill>
                  <a:srgbClr val="FF0000"/>
                </a:solidFill>
              </a:rPr>
              <a:t> </a:t>
            </a:r>
            <a:r>
              <a:rPr lang="uk-UA" sz="2800" b="1" dirty="0">
                <a:solidFill>
                  <a:srgbClr val="FF0000"/>
                </a:solidFill>
              </a:rPr>
              <a:t>бульбочкових бактерій роду </a:t>
            </a:r>
            <a:r>
              <a:rPr lang="en-US" sz="2800" b="1" dirty="0">
                <a:solidFill>
                  <a:srgbClr val="FF0000"/>
                </a:solidFill>
              </a:rPr>
              <a:t>Rhizobium </a:t>
            </a:r>
            <a:r>
              <a:rPr lang="uk-UA" sz="2800" b="1" dirty="0">
                <a:solidFill>
                  <a:srgbClr val="FF0000"/>
                </a:solidFill>
              </a:rPr>
              <a:t>з бобовими рослинами, </a:t>
            </a:r>
            <a:r>
              <a:rPr lang="uk-UA" sz="2800" b="1" dirty="0" smtClean="0">
                <a:solidFill>
                  <a:srgbClr val="FF0000"/>
                </a:solidFill>
              </a:rPr>
              <a:t>мутуалізм </a:t>
            </a:r>
            <a:r>
              <a:rPr lang="uk-UA" sz="2800" b="1" dirty="0">
                <a:solidFill>
                  <a:srgbClr val="FF0000"/>
                </a:solidFill>
              </a:rPr>
              <a:t>риб-клоунів з актиніями.</a:t>
            </a: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3" name="Picture 4" descr="ÐÐ°ÑÑÐ¸Ð½ÐºÐ¸ Ð¿Ð¾ Ð·Ð°Ð¿ÑÐ¾ÑÑ Ð±Ð°ÐºÑÐµÑÑÑ Ð· Ð±Ð¾Ð±Ð¾Ð²Ð¸Ð¼Ð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717032"/>
            <a:ext cx="3816424" cy="274752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ÐÐ°ÑÑÐ¸Ð½ÐºÐ¸ Ð¿Ð¾ Ð·Ð°Ð¿ÑÐ¾ÑÑ Ð¼ÑÑÑÐ°Ð»ÑÐ·Ð¼ ÑÐ¸Ð±-ÐºÐ»Ð¾ÑÐ½ÑÐ² Ð· Ð°ÐºÑÐ¸Ð½ÑÑÐ¼Ð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356992"/>
            <a:ext cx="4032448" cy="32291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692696"/>
            <a:ext cx="8136904" cy="57708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uk-UA" sz="2400" b="1" dirty="0">
                <a:solidFill>
                  <a:srgbClr val="002060"/>
                </a:solidFill>
                <a:latin typeface="Arial Black" panose="020B0A04020102020204" pitchFamily="34" charset="0"/>
              </a:rPr>
              <a:t>Біологічні та екологічні системи </a:t>
            </a:r>
            <a:r>
              <a:rPr lang="uk-UA" sz="2400" b="1" dirty="0">
                <a:solidFill>
                  <a:srgbClr val="FF0000"/>
                </a:solidFill>
                <a:latin typeface="Arial Black" panose="020B0A04020102020204" pitchFamily="34" charset="0"/>
              </a:rPr>
              <a:t>є відкритими і виявляють свої </a:t>
            </a:r>
            <a:r>
              <a:rPr lang="uk-UA" sz="24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властивості лише </a:t>
            </a:r>
            <a:r>
              <a:rPr lang="uk-UA" sz="2400" b="1" dirty="0">
                <a:solidFill>
                  <a:srgbClr val="FF0000"/>
                </a:solidFill>
                <a:latin typeface="Arial Black" panose="020B0A04020102020204" pitchFamily="34" charset="0"/>
              </a:rPr>
              <a:t>у взаємодії із середовищем. При цьому система є провідним компонентом цієї взаємодії, а її склад та </a:t>
            </a:r>
            <a:r>
              <a:rPr lang="uk-UA" sz="24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властивості </a:t>
            </a:r>
            <a:r>
              <a:rPr lang="uk-UA" sz="2400" b="1" dirty="0">
                <a:solidFill>
                  <a:srgbClr val="FF0000"/>
                </a:solidFill>
                <a:latin typeface="Arial Black" panose="020B0A04020102020204" pitchFamily="34" charset="0"/>
              </a:rPr>
              <a:t>визначають закономірності взаємодії та її результат. Серед таких </a:t>
            </a:r>
            <a:r>
              <a:rPr lang="uk-UA" sz="24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закономірностей </a:t>
            </a:r>
            <a:r>
              <a:rPr lang="uk-UA" sz="2400" b="1" dirty="0">
                <a:solidFill>
                  <a:srgbClr val="FF0000"/>
                </a:solidFill>
                <a:latin typeface="Arial Black" panose="020B0A04020102020204" pitchFamily="34" charset="0"/>
              </a:rPr>
              <a:t>– </a:t>
            </a:r>
            <a:r>
              <a:rPr lang="uk-UA" sz="2400" b="1" dirty="0">
                <a:solidFill>
                  <a:srgbClr val="0070C0"/>
                </a:solidFill>
                <a:latin typeface="Arial Black" panose="020B0A04020102020204" pitchFamily="34" charset="0"/>
              </a:rPr>
              <a:t>принцип єдності організмів і середовища існування, </a:t>
            </a:r>
            <a:r>
              <a:rPr lang="uk-UA" sz="2400" b="1" dirty="0">
                <a:solidFill>
                  <a:srgbClr val="FF0000"/>
                </a:solidFill>
                <a:latin typeface="Arial Black" panose="020B0A04020102020204" pitchFamily="34" charset="0"/>
              </a:rPr>
              <a:t>в різний </a:t>
            </a:r>
            <a:r>
              <a:rPr lang="uk-UA" sz="24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час сформульований       </a:t>
            </a:r>
            <a:r>
              <a:rPr lang="uk-UA" sz="24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К</a:t>
            </a:r>
            <a:r>
              <a:rPr lang="uk-UA" sz="2400" b="1" dirty="0">
                <a:solidFill>
                  <a:srgbClr val="002060"/>
                </a:solidFill>
                <a:latin typeface="Arial Black" panose="020B0A04020102020204" pitchFamily="34" charset="0"/>
              </a:rPr>
              <a:t>. Ф. </a:t>
            </a:r>
            <a:r>
              <a:rPr lang="uk-UA" sz="24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Рульє</a:t>
            </a:r>
            <a:r>
              <a:rPr lang="uk-UA" sz="2400" b="1" dirty="0">
                <a:solidFill>
                  <a:srgbClr val="002060"/>
                </a:solidFill>
                <a:latin typeface="Arial Black" panose="020B0A04020102020204" pitchFamily="34" charset="0"/>
              </a:rPr>
              <a:t>, І. М. </a:t>
            </a:r>
            <a:r>
              <a:rPr lang="uk-UA" sz="24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Сеченовим</a:t>
            </a:r>
            <a:r>
              <a:rPr lang="uk-UA" sz="2400" b="1" dirty="0">
                <a:solidFill>
                  <a:srgbClr val="002060"/>
                </a:solidFill>
                <a:latin typeface="Arial Black" panose="020B0A04020102020204" pitchFamily="34" charset="0"/>
              </a:rPr>
              <a:t> та В. І. Вернадським</a:t>
            </a:r>
            <a:r>
              <a:rPr lang="uk-UA" sz="24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.</a:t>
            </a:r>
          </a:p>
          <a:p>
            <a:pPr indent="457200"/>
            <a:endParaRPr lang="uk-UA" sz="900" b="1" dirty="0" smtClean="0">
              <a:latin typeface="Arial Black" panose="020B0A04020102020204" pitchFamily="34" charset="0"/>
            </a:endParaRPr>
          </a:p>
          <a:p>
            <a:pPr indent="457200" algn="ctr"/>
            <a:r>
              <a:rPr lang="uk-UA" sz="2400" b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Життя </a:t>
            </a:r>
            <a:r>
              <a:rPr lang="uk-UA" sz="2400" b="1" dirty="0">
                <a:solidFill>
                  <a:srgbClr val="7030A0"/>
                </a:solidFill>
                <a:latin typeface="Arial Black" panose="020B0A04020102020204" pitchFamily="34" charset="0"/>
              </a:rPr>
              <a:t>розвивається внаслідок постійного обміну </a:t>
            </a:r>
            <a:r>
              <a:rPr lang="uk-UA" sz="2400" b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речовин та </a:t>
            </a:r>
            <a:r>
              <a:rPr lang="uk-UA" sz="2400" b="1" dirty="0">
                <a:solidFill>
                  <a:srgbClr val="7030A0"/>
                </a:solidFill>
                <a:latin typeface="Arial Black" panose="020B0A04020102020204" pitchFamily="34" charset="0"/>
              </a:rPr>
              <a:t>інформації на ґрунті потоку енергії у динамічній </a:t>
            </a:r>
            <a:r>
              <a:rPr lang="uk-UA" sz="2400" b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єдності організмів й </a:t>
            </a:r>
            <a:r>
              <a:rPr lang="uk-UA" sz="2400" b="1" dirty="0">
                <a:solidFill>
                  <a:srgbClr val="7030A0"/>
                </a:solidFill>
                <a:latin typeface="Arial Black" panose="020B0A04020102020204" pitchFamily="34" charset="0"/>
              </a:rPr>
              <a:t>середовища </a:t>
            </a:r>
            <a:r>
              <a:rPr lang="uk-UA" sz="2400" b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мешкання</a:t>
            </a:r>
            <a:endParaRPr lang="en-US" sz="3200" b="1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467544" y="0"/>
            <a:ext cx="8280920" cy="2321496"/>
          </a:xfrm>
          <a:prstGeom prst="round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Принцип </a:t>
            </a:r>
            <a:r>
              <a:rPr lang="ru-RU" sz="2400" b="1" dirty="0" err="1">
                <a:solidFill>
                  <a:schemeClr val="bg1"/>
                </a:solidFill>
              </a:rPr>
              <a:t>єдності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організмів</a:t>
            </a:r>
            <a:r>
              <a:rPr lang="ru-RU" sz="2400" b="1" dirty="0">
                <a:solidFill>
                  <a:schemeClr val="bg1"/>
                </a:solidFill>
              </a:rPr>
              <a:t> і </a:t>
            </a:r>
            <a:r>
              <a:rPr lang="ru-RU" sz="2400" b="1" dirty="0" err="1">
                <a:solidFill>
                  <a:schemeClr val="bg1"/>
                </a:solidFill>
              </a:rPr>
              <a:t>середовища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існування</a:t>
            </a:r>
            <a:r>
              <a:rPr lang="ru-RU" sz="2400" b="1" dirty="0" smtClean="0">
                <a:solidFill>
                  <a:schemeClr val="bg1"/>
                </a:solidFill>
              </a:rPr>
              <a:t>:</a:t>
            </a:r>
          </a:p>
          <a:p>
            <a:pPr algn="just"/>
            <a:r>
              <a:rPr lang="uk-UA" sz="2400" b="1" i="1" dirty="0">
                <a:solidFill>
                  <a:schemeClr val="bg1"/>
                </a:solidFill>
              </a:rPr>
              <a:t>Життя розвивається внаслідок постійного обміну речовин та інформації на ґрунті потоку енергії у динамічній єдності організмів й середовища </a:t>
            </a:r>
            <a:r>
              <a:rPr lang="uk-UA" sz="2400" b="1" i="1" dirty="0" smtClean="0">
                <a:solidFill>
                  <a:schemeClr val="bg1"/>
                </a:solidFill>
              </a:rPr>
              <a:t>існування.</a:t>
            </a:r>
            <a:endParaRPr lang="uk-UA" sz="2400" b="1" i="1" dirty="0">
              <a:solidFill>
                <a:schemeClr val="bg1"/>
              </a:solidFill>
            </a:endParaRP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420888"/>
            <a:ext cx="7920880" cy="4058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1182825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476672"/>
            <a:ext cx="7024744" cy="1143000"/>
          </a:xfrm>
        </p:spPr>
        <p:txBody>
          <a:bodyPr/>
          <a:lstStyle/>
          <a:p>
            <a:pPr algn="ctr"/>
            <a:r>
              <a:rPr lang="uk-UA" b="1" dirty="0" smtClean="0">
                <a:solidFill>
                  <a:schemeClr val="accent1">
                    <a:lumMod val="50000"/>
                  </a:schemeClr>
                </a:solidFill>
              </a:rPr>
              <a:t>Висновок: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844824"/>
            <a:ext cx="7200916" cy="3987805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dirty="0" err="1"/>
              <a:t>Людство</a:t>
            </a:r>
            <a:r>
              <a:rPr lang="ru-RU" dirty="0"/>
              <a:t> - </a:t>
            </a:r>
            <a:r>
              <a:rPr lang="ru-RU" dirty="0" err="1"/>
              <a:t>лише</a:t>
            </a:r>
            <a:r>
              <a:rPr lang="ru-RU" dirty="0"/>
              <a:t> </a:t>
            </a:r>
            <a:r>
              <a:rPr lang="ru-RU" dirty="0" err="1"/>
              <a:t>незначна</a:t>
            </a:r>
            <a:r>
              <a:rPr lang="ru-RU" dirty="0"/>
              <a:t> </a:t>
            </a:r>
            <a:r>
              <a:rPr lang="ru-RU" dirty="0" err="1"/>
              <a:t>частина</a:t>
            </a:r>
            <a:r>
              <a:rPr lang="ru-RU" dirty="0"/>
              <a:t> </a:t>
            </a:r>
            <a:r>
              <a:rPr lang="ru-RU" dirty="0" err="1"/>
              <a:t>біосфери</a:t>
            </a:r>
            <a:r>
              <a:rPr lang="ru-RU" dirty="0"/>
              <a:t>, а </a:t>
            </a:r>
            <a:r>
              <a:rPr lang="ru-RU" dirty="0" err="1"/>
              <a:t>людина</a:t>
            </a:r>
            <a:r>
              <a:rPr lang="ru-RU" dirty="0"/>
              <a:t> є </a:t>
            </a:r>
            <a:r>
              <a:rPr lang="ru-RU" dirty="0" err="1"/>
              <a:t>лише</a:t>
            </a:r>
            <a:r>
              <a:rPr lang="ru-RU" dirty="0"/>
              <a:t> одним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видів</a:t>
            </a:r>
            <a:r>
              <a:rPr lang="ru-RU" dirty="0"/>
              <a:t> </a:t>
            </a:r>
            <a:r>
              <a:rPr lang="ru-RU" dirty="0" err="1"/>
              <a:t>органічного</a:t>
            </a:r>
            <a:r>
              <a:rPr lang="ru-RU" dirty="0"/>
              <a:t> </a:t>
            </a:r>
            <a:r>
              <a:rPr lang="ru-RU" dirty="0" err="1"/>
              <a:t>життя</a:t>
            </a:r>
            <a:r>
              <a:rPr lang="ru-RU" dirty="0"/>
              <a:t> - </a:t>
            </a:r>
            <a:r>
              <a:rPr lang="ru-RU" dirty="0" err="1"/>
              <a:t>Homo</a:t>
            </a:r>
            <a:r>
              <a:rPr lang="ru-RU" dirty="0"/>
              <a:t> </a:t>
            </a:r>
            <a:r>
              <a:rPr lang="ru-RU" dirty="0" err="1" smtClean="0"/>
              <a:t>sapiens</a:t>
            </a:r>
            <a:r>
              <a:rPr lang="ru-RU" dirty="0" smtClean="0"/>
              <a:t>. </a:t>
            </a:r>
            <a:r>
              <a:rPr lang="ru-RU" dirty="0"/>
              <a:t>Розум </a:t>
            </a:r>
            <a:r>
              <a:rPr lang="ru-RU" dirty="0" err="1"/>
              <a:t>виділив</a:t>
            </a:r>
            <a:r>
              <a:rPr lang="ru-RU" dirty="0"/>
              <a:t> </a:t>
            </a:r>
            <a:r>
              <a:rPr lang="ru-RU" dirty="0" err="1"/>
              <a:t>людину</a:t>
            </a:r>
            <a:r>
              <a:rPr lang="ru-RU" dirty="0"/>
              <a:t> з </a:t>
            </a:r>
            <a:r>
              <a:rPr lang="ru-RU" dirty="0" err="1"/>
              <a:t>тваринного</a:t>
            </a:r>
            <a:r>
              <a:rPr lang="ru-RU" dirty="0"/>
              <a:t> </a:t>
            </a:r>
            <a:r>
              <a:rPr lang="ru-RU" dirty="0" err="1"/>
              <a:t>світу</a:t>
            </a:r>
            <a:r>
              <a:rPr lang="ru-RU" dirty="0"/>
              <a:t> і дав </a:t>
            </a:r>
            <a:r>
              <a:rPr lang="ru-RU" dirty="0" err="1"/>
              <a:t>йому</a:t>
            </a:r>
            <a:r>
              <a:rPr lang="ru-RU" dirty="0"/>
              <a:t> </a:t>
            </a:r>
            <a:r>
              <a:rPr lang="ru-RU" dirty="0" err="1" smtClean="0"/>
              <a:t>величезну</a:t>
            </a:r>
            <a:r>
              <a:rPr lang="ru-RU" dirty="0" smtClean="0"/>
              <a:t> </a:t>
            </a:r>
            <a:r>
              <a:rPr lang="ru-RU" dirty="0" err="1"/>
              <a:t>могутність</a:t>
            </a:r>
            <a:r>
              <a:rPr lang="ru-RU" dirty="0"/>
              <a:t>. Людина </a:t>
            </a:r>
            <a:r>
              <a:rPr lang="ru-RU" dirty="0" err="1"/>
              <a:t>протягом</a:t>
            </a:r>
            <a:r>
              <a:rPr lang="ru-RU" dirty="0"/>
              <a:t> </a:t>
            </a:r>
            <a:r>
              <a:rPr lang="ru-RU" dirty="0" err="1"/>
              <a:t>століть</a:t>
            </a:r>
            <a:r>
              <a:rPr lang="ru-RU" dirty="0"/>
              <a:t> </a:t>
            </a:r>
            <a:r>
              <a:rPr lang="ru-RU" dirty="0" err="1"/>
              <a:t>прагнула</a:t>
            </a:r>
            <a:r>
              <a:rPr lang="ru-RU" dirty="0"/>
              <a:t> не </a:t>
            </a:r>
            <a:r>
              <a:rPr lang="ru-RU" dirty="0" err="1"/>
              <a:t>пристосуватися</a:t>
            </a:r>
            <a:r>
              <a:rPr lang="ru-RU" dirty="0"/>
              <a:t> до природного </a:t>
            </a:r>
            <a:r>
              <a:rPr lang="ru-RU" dirty="0" err="1"/>
              <a:t>середовища</a:t>
            </a:r>
            <a:r>
              <a:rPr lang="ru-RU" dirty="0"/>
              <a:t>, а </a:t>
            </a:r>
            <a:r>
              <a:rPr lang="ru-RU" dirty="0" err="1"/>
              <a:t>зробити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зручним</a:t>
            </a:r>
            <a:r>
              <a:rPr lang="ru-RU" dirty="0"/>
              <a:t> для </a:t>
            </a:r>
            <a:r>
              <a:rPr lang="ru-RU" dirty="0" err="1"/>
              <a:t>свого</a:t>
            </a:r>
            <a:r>
              <a:rPr lang="ru-RU" dirty="0"/>
              <a:t> </a:t>
            </a:r>
            <a:r>
              <a:rPr lang="ru-RU" dirty="0" err="1"/>
              <a:t>існування</a:t>
            </a:r>
            <a:r>
              <a:rPr lang="ru-RU" dirty="0"/>
              <a:t>. </a:t>
            </a:r>
            <a:r>
              <a:rPr lang="ru-RU" dirty="0" err="1"/>
              <a:t>Тепер</a:t>
            </a:r>
            <a:r>
              <a:rPr lang="ru-RU" dirty="0"/>
              <a:t> </a:t>
            </a:r>
            <a:r>
              <a:rPr lang="ru-RU" dirty="0" err="1"/>
              <a:t>всім</a:t>
            </a:r>
            <a:r>
              <a:rPr lang="ru-RU" dirty="0"/>
              <a:t> </a:t>
            </a:r>
            <a:r>
              <a:rPr lang="ru-RU" dirty="0" err="1"/>
              <a:t>зрозуміло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будь-яка </a:t>
            </a:r>
            <a:r>
              <a:rPr lang="ru-RU" dirty="0" err="1"/>
              <a:t>діяльність</a:t>
            </a:r>
            <a:r>
              <a:rPr lang="ru-RU" dirty="0"/>
              <a:t> </a:t>
            </a:r>
            <a:r>
              <a:rPr lang="ru-RU" dirty="0" err="1"/>
              <a:t>людини</a:t>
            </a:r>
            <a:r>
              <a:rPr lang="ru-RU" dirty="0"/>
              <a:t> </a:t>
            </a:r>
            <a:r>
              <a:rPr lang="ru-RU" dirty="0" err="1"/>
              <a:t>впливає</a:t>
            </a:r>
            <a:r>
              <a:rPr lang="ru-RU" dirty="0"/>
              <a:t> на </a:t>
            </a:r>
            <a:r>
              <a:rPr lang="ru-RU" dirty="0" err="1"/>
              <a:t>навколишнє</a:t>
            </a:r>
            <a:r>
              <a:rPr lang="ru-RU" dirty="0"/>
              <a:t> </a:t>
            </a:r>
            <a:r>
              <a:rPr lang="ru-RU" dirty="0" err="1"/>
              <a:t>середовище</a:t>
            </a:r>
            <a:r>
              <a:rPr lang="ru-RU" dirty="0"/>
              <a:t>, а </a:t>
            </a:r>
            <a:r>
              <a:rPr lang="ru-RU" dirty="0" err="1"/>
              <a:t>погіршення</a:t>
            </a:r>
            <a:r>
              <a:rPr lang="ru-RU" dirty="0"/>
              <a:t> стану </a:t>
            </a:r>
            <a:r>
              <a:rPr lang="ru-RU" dirty="0" err="1"/>
              <a:t>біосфери</a:t>
            </a:r>
            <a:r>
              <a:rPr lang="ru-RU" dirty="0"/>
              <a:t> </a:t>
            </a:r>
            <a:r>
              <a:rPr lang="ru-RU" dirty="0" err="1"/>
              <a:t>небезпечно</a:t>
            </a:r>
            <a:r>
              <a:rPr lang="ru-RU" dirty="0"/>
              <a:t> для </a:t>
            </a:r>
            <a:r>
              <a:rPr lang="ru-RU" dirty="0" err="1"/>
              <a:t>всіх</a:t>
            </a:r>
            <a:r>
              <a:rPr lang="ru-RU" dirty="0"/>
              <a:t> </a:t>
            </a:r>
            <a:r>
              <a:rPr lang="ru-RU" dirty="0" err="1"/>
              <a:t>живих</a:t>
            </a:r>
            <a:r>
              <a:rPr lang="ru-RU" dirty="0"/>
              <a:t> </a:t>
            </a:r>
            <a:r>
              <a:rPr lang="ru-RU" dirty="0" err="1"/>
              <a:t>істот</a:t>
            </a:r>
            <a:r>
              <a:rPr lang="ru-RU" dirty="0"/>
              <a:t>, у тому </a:t>
            </a:r>
            <a:r>
              <a:rPr lang="ru-RU" dirty="0" err="1"/>
              <a:t>числі</a:t>
            </a:r>
            <a:r>
              <a:rPr lang="ru-RU" dirty="0"/>
              <a:t> і для </a:t>
            </a:r>
            <a:r>
              <a:rPr lang="ru-RU" dirty="0" err="1"/>
              <a:t>людини</a:t>
            </a:r>
            <a:r>
              <a:rPr lang="ru-RU" dirty="0"/>
              <a:t>. </a:t>
            </a:r>
          </a:p>
        </p:txBody>
      </p:sp>
    </p:spTree>
    <p:extLst>
      <p:ext uri="{BB962C8B-B14F-4D97-AF65-F5344CB8AC3E}">
        <p14:creationId xmlns="" xmlns:p14="http://schemas.microsoft.com/office/powerpoint/2010/main" val="280541054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692696"/>
            <a:ext cx="8208912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C00000"/>
                </a:solidFill>
              </a:rPr>
              <a:t>Запитання для бесіди:</a:t>
            </a:r>
          </a:p>
          <a:p>
            <a:pPr marL="342900" indent="-342900">
              <a:buAutoNum type="arabicPeriod"/>
            </a:pPr>
            <a:r>
              <a:rPr lang="en-US" sz="2800" b="1" dirty="0" err="1" smtClean="0">
                <a:solidFill>
                  <a:srgbClr val="002060"/>
                </a:solidFill>
              </a:rPr>
              <a:t>Що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таке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адаптація</a:t>
            </a:r>
            <a:r>
              <a:rPr lang="en-US" sz="2800" b="1" dirty="0">
                <a:solidFill>
                  <a:srgbClr val="002060"/>
                </a:solidFill>
              </a:rPr>
              <a:t>? </a:t>
            </a:r>
            <a:endParaRPr lang="uk-UA" sz="2800" b="1" dirty="0" smtClean="0">
              <a:solidFill>
                <a:srgbClr val="002060"/>
              </a:solidFill>
            </a:endParaRPr>
          </a:p>
          <a:p>
            <a:pPr marL="342900" indent="-342900">
              <a:buAutoNum type="arabicPeriod"/>
            </a:pP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Наведіть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приклади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адаптацій</a:t>
            </a:r>
            <a:r>
              <a:rPr lang="en-US" sz="2800" b="1" dirty="0">
                <a:solidFill>
                  <a:srgbClr val="002060"/>
                </a:solidFill>
              </a:rPr>
              <a:t> у </a:t>
            </a:r>
            <a:r>
              <a:rPr lang="en-US" sz="2800" b="1" dirty="0" err="1">
                <a:solidFill>
                  <a:srgbClr val="002060"/>
                </a:solidFill>
              </a:rPr>
              <a:t>різних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біосистем</a:t>
            </a:r>
            <a:r>
              <a:rPr lang="en-US" sz="2800" b="1" dirty="0" smtClean="0">
                <a:solidFill>
                  <a:srgbClr val="002060"/>
                </a:solidFill>
              </a:rPr>
              <a:t>.</a:t>
            </a:r>
            <a:endParaRPr lang="uk-UA" sz="2800" b="1" dirty="0" smtClean="0">
              <a:solidFill>
                <a:srgbClr val="002060"/>
              </a:solidFill>
            </a:endParaRPr>
          </a:p>
          <a:p>
            <a:pPr marL="342900" indent="-342900">
              <a:buAutoNum type="arabicPeriod"/>
            </a:pP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Що</a:t>
            </a:r>
            <a:r>
              <a:rPr lang="uk-UA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таке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принцип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єдності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організмів</a:t>
            </a:r>
            <a:r>
              <a:rPr lang="en-US" sz="2800" b="1" dirty="0">
                <a:solidFill>
                  <a:srgbClr val="002060"/>
                </a:solidFill>
              </a:rPr>
              <a:t> і </a:t>
            </a:r>
            <a:r>
              <a:rPr lang="en-US" sz="2800" b="1" dirty="0" err="1">
                <a:solidFill>
                  <a:srgbClr val="002060"/>
                </a:solidFill>
              </a:rPr>
              <a:t>середовища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існування</a:t>
            </a:r>
            <a:r>
              <a:rPr lang="en-US" sz="2800" b="1" dirty="0" smtClean="0">
                <a:solidFill>
                  <a:srgbClr val="002060"/>
                </a:solidFill>
              </a:rPr>
              <a:t>?</a:t>
            </a:r>
            <a:endParaRPr lang="uk-UA" sz="2800" b="1" dirty="0" smtClean="0">
              <a:solidFill>
                <a:srgbClr val="002060"/>
              </a:solidFill>
            </a:endParaRPr>
          </a:p>
          <a:p>
            <a:r>
              <a:rPr lang="uk-UA" sz="2800" b="1" dirty="0">
                <a:solidFill>
                  <a:srgbClr val="002060"/>
                </a:solidFill>
              </a:rPr>
              <a:t>4</a:t>
            </a:r>
            <a:r>
              <a:rPr lang="uk-UA" sz="2800" b="1" dirty="0" smtClean="0">
                <a:solidFill>
                  <a:srgbClr val="002060"/>
                </a:solidFill>
              </a:rPr>
              <a:t>. </a:t>
            </a:r>
            <a:r>
              <a:rPr lang="uk-UA" sz="2800" b="1" dirty="0">
                <a:solidFill>
                  <a:srgbClr val="002060"/>
                </a:solidFill>
              </a:rPr>
              <a:t>Чому адаптація є загальною </a:t>
            </a:r>
            <a:r>
              <a:rPr lang="uk-UA" sz="2800" b="1" dirty="0" smtClean="0">
                <a:solidFill>
                  <a:srgbClr val="002060"/>
                </a:solidFill>
              </a:rPr>
              <a:t>властивістю</a:t>
            </a:r>
          </a:p>
          <a:p>
            <a:r>
              <a:rPr lang="uk-UA" sz="2800" b="1" dirty="0" smtClean="0">
                <a:solidFill>
                  <a:srgbClr val="002060"/>
                </a:solidFill>
              </a:rPr>
              <a:t>    </a:t>
            </a:r>
            <a:r>
              <a:rPr lang="uk-UA" sz="2800" b="1" dirty="0">
                <a:solidFill>
                  <a:srgbClr val="002060"/>
                </a:solidFill>
              </a:rPr>
              <a:t>біосистем? </a:t>
            </a:r>
            <a:endParaRPr lang="uk-UA" sz="2800" b="1" dirty="0" smtClean="0">
              <a:solidFill>
                <a:srgbClr val="002060"/>
              </a:solidFill>
            </a:endParaRPr>
          </a:p>
          <a:p>
            <a:r>
              <a:rPr lang="uk-UA" sz="2800" b="1" dirty="0">
                <a:solidFill>
                  <a:srgbClr val="002060"/>
                </a:solidFill>
              </a:rPr>
              <a:t>5</a:t>
            </a:r>
            <a:r>
              <a:rPr lang="uk-UA" sz="2800" b="1" dirty="0" smtClean="0">
                <a:solidFill>
                  <a:srgbClr val="002060"/>
                </a:solidFill>
              </a:rPr>
              <a:t>. </a:t>
            </a:r>
            <a:r>
              <a:rPr lang="uk-UA" sz="2800" b="1" dirty="0">
                <a:solidFill>
                  <a:srgbClr val="002060"/>
                </a:solidFill>
              </a:rPr>
              <a:t>У чому суть </a:t>
            </a:r>
            <a:r>
              <a:rPr lang="uk-UA" sz="2800" b="1" dirty="0" smtClean="0">
                <a:solidFill>
                  <a:srgbClr val="002060"/>
                </a:solidFill>
              </a:rPr>
              <a:t>принципу єдності </a:t>
            </a:r>
            <a:r>
              <a:rPr lang="uk-UA" sz="2800" b="1" dirty="0">
                <a:solidFill>
                  <a:srgbClr val="002060"/>
                </a:solidFill>
              </a:rPr>
              <a:t>організмів </a:t>
            </a:r>
            <a:r>
              <a:rPr lang="uk-UA" sz="2800" b="1" dirty="0" smtClean="0">
                <a:solidFill>
                  <a:srgbClr val="002060"/>
                </a:solidFill>
              </a:rPr>
              <a:t>і</a:t>
            </a:r>
          </a:p>
          <a:p>
            <a:r>
              <a:rPr lang="uk-UA" sz="2800" b="1" dirty="0" smtClean="0">
                <a:solidFill>
                  <a:srgbClr val="002060"/>
                </a:solidFill>
              </a:rPr>
              <a:t>    </a:t>
            </a:r>
            <a:r>
              <a:rPr lang="uk-UA" sz="2800" b="1" dirty="0">
                <a:solidFill>
                  <a:srgbClr val="002060"/>
                </a:solidFill>
              </a:rPr>
              <a:t>середовища мешкання? </a:t>
            </a:r>
            <a:endParaRPr lang="uk-UA" sz="2800" b="1" dirty="0" smtClean="0">
              <a:solidFill>
                <a:srgbClr val="002060"/>
              </a:solidFill>
            </a:endParaRPr>
          </a:p>
          <a:p>
            <a:r>
              <a:rPr lang="uk-UA" sz="2800" b="1" dirty="0">
                <a:solidFill>
                  <a:srgbClr val="002060"/>
                </a:solidFill>
              </a:rPr>
              <a:t>6</a:t>
            </a:r>
            <a:r>
              <a:rPr lang="uk-UA" sz="2800" b="1" dirty="0" smtClean="0">
                <a:solidFill>
                  <a:srgbClr val="002060"/>
                </a:solidFill>
              </a:rPr>
              <a:t>. </a:t>
            </a:r>
            <a:r>
              <a:rPr lang="uk-UA" sz="2800" b="1" dirty="0">
                <a:solidFill>
                  <a:srgbClr val="002060"/>
                </a:solidFill>
              </a:rPr>
              <a:t>Як класифікують адаптації </a:t>
            </a:r>
            <a:r>
              <a:rPr lang="uk-UA" sz="2800" b="1" dirty="0" smtClean="0">
                <a:solidFill>
                  <a:srgbClr val="002060"/>
                </a:solidFill>
              </a:rPr>
              <a:t>організмів?</a:t>
            </a:r>
          </a:p>
          <a:p>
            <a:r>
              <a:rPr lang="ru-RU" sz="2800" b="1" dirty="0" smtClean="0">
                <a:solidFill>
                  <a:srgbClr val="002060"/>
                </a:solidFill>
              </a:rPr>
              <a:t>7. </a:t>
            </a:r>
            <a:r>
              <a:rPr lang="ru-RU" sz="2800" b="1" dirty="0">
                <a:solidFill>
                  <a:srgbClr val="002060"/>
                </a:solidFill>
              </a:rPr>
              <a:t>Яке </a:t>
            </a:r>
            <a:r>
              <a:rPr lang="ru-RU" sz="2800" b="1" dirty="0" err="1">
                <a:solidFill>
                  <a:srgbClr val="002060"/>
                </a:solidFill>
              </a:rPr>
              <a:t>значення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адаптацій</a:t>
            </a:r>
            <a:r>
              <a:rPr lang="ru-RU" sz="2800" b="1" dirty="0">
                <a:solidFill>
                  <a:srgbClr val="002060"/>
                </a:solidFill>
              </a:rPr>
              <a:t> в </a:t>
            </a:r>
            <a:r>
              <a:rPr lang="ru-RU" sz="2800" b="1" dirty="0" err="1" smtClean="0">
                <a:solidFill>
                  <a:srgbClr val="002060"/>
                </a:solidFill>
              </a:rPr>
              <a:t>еволюції</a:t>
            </a:r>
            <a:endParaRPr lang="ru-RU" sz="2800" b="1" dirty="0" smtClean="0">
              <a:solidFill>
                <a:srgbClr val="002060"/>
              </a:solidFill>
            </a:endParaRPr>
          </a:p>
          <a:p>
            <a:r>
              <a:rPr lang="ru-RU" sz="2800" b="1" dirty="0" smtClean="0">
                <a:solidFill>
                  <a:srgbClr val="002060"/>
                </a:solidFill>
              </a:rPr>
              <a:t>    </a:t>
            </a:r>
            <a:r>
              <a:rPr lang="ru-RU" sz="2800" b="1" dirty="0" err="1">
                <a:solidFill>
                  <a:srgbClr val="002060"/>
                </a:solidFill>
              </a:rPr>
              <a:t>органічного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світу</a:t>
            </a:r>
            <a:r>
              <a:rPr lang="ru-RU" sz="2800" b="1" dirty="0">
                <a:solidFill>
                  <a:srgbClr val="002060"/>
                </a:solidFill>
              </a:rPr>
              <a:t>?</a:t>
            </a:r>
            <a:endParaRPr lang="en-US" sz="2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 descr="woman_leading_meeting_hg_clr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350"/>
            <a:ext cx="4419600" cy="659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3733800"/>
            <a:ext cx="2674938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D:\Презентації\для презентацій\фон з рамочками\Рисунок1лоплрп.jp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355976" y="0"/>
            <a:ext cx="4788024" cy="3284981"/>
          </a:xfrm>
          <a:prstGeom prst="rect">
            <a:avLst/>
          </a:prstGeom>
          <a:noFill/>
        </p:spPr>
      </p:pic>
      <p:sp>
        <p:nvSpPr>
          <p:cNvPr id="17413" name="WordArt 6"/>
          <p:cNvSpPr>
            <a:spLocks noChangeArrowheads="1" noChangeShapeType="1" noTextEdit="1"/>
          </p:cNvSpPr>
          <p:nvPr/>
        </p:nvSpPr>
        <p:spPr bwMode="auto">
          <a:xfrm>
            <a:off x="4602163" y="177800"/>
            <a:ext cx="4410075" cy="733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 err="1">
                <a:ln w="9525">
                  <a:noFill/>
                  <a:round/>
                  <a:headEnd/>
                  <a:tailEnd/>
                </a:ln>
                <a:solidFill>
                  <a:srgbClr val="FFFF00"/>
                </a:solidFill>
                <a:latin typeface="Segoe Script"/>
              </a:rPr>
              <a:t>Домашнє</a:t>
            </a:r>
            <a:r>
              <a:rPr lang="ru-RU" sz="3600" b="1" kern="10" dirty="0">
                <a:ln w="9525">
                  <a:noFill/>
                  <a:round/>
                  <a:headEnd/>
                  <a:tailEnd/>
                </a:ln>
                <a:solidFill>
                  <a:srgbClr val="FFFF00"/>
                </a:solidFill>
                <a:latin typeface="Segoe Script"/>
              </a:rPr>
              <a:t> </a:t>
            </a:r>
            <a:r>
              <a:rPr lang="ru-RU" sz="3600" b="1" kern="10" dirty="0" err="1">
                <a:ln w="9525">
                  <a:noFill/>
                  <a:round/>
                  <a:headEnd/>
                  <a:tailEnd/>
                </a:ln>
                <a:solidFill>
                  <a:srgbClr val="FFFF00"/>
                </a:solidFill>
                <a:latin typeface="Segoe Script"/>
              </a:rPr>
              <a:t>завдання</a:t>
            </a:r>
            <a:endParaRPr lang="ru-RU" sz="3600" b="1" kern="10" dirty="0">
              <a:ln w="9525">
                <a:noFill/>
                <a:round/>
                <a:headEnd/>
                <a:tailEnd/>
              </a:ln>
              <a:solidFill>
                <a:srgbClr val="FFFF00"/>
              </a:solidFill>
              <a:latin typeface="Segoe Script"/>
            </a:endParaRPr>
          </a:p>
        </p:txBody>
      </p:sp>
      <p:pic>
        <p:nvPicPr>
          <p:cNvPr id="17414" name="Picture 9" descr="2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05400" y="4305300"/>
            <a:ext cx="3751263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j0214098.wav">
            <a:hlinkClick r:id="" action="ppaction://media"/>
          </p:cNvPr>
          <p:cNvPicPr>
            <a:picLocks noRot="1"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572500" y="62865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4787900" y="1052513"/>
            <a:ext cx="4105275" cy="1878012"/>
          </a:xfrm>
          <a:prstGeom prst="rect">
            <a:avLst/>
          </a:prstGeom>
          <a:solidFill>
            <a:srgbClr val="FFFFFF"/>
          </a:solidFill>
          <a:ln w="28575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439" tIns="45719" rIns="91439" bIns="45719">
            <a:spAutoFit/>
          </a:bodyPr>
          <a:lstStyle/>
          <a:p>
            <a:pPr algn="ctr">
              <a:defRPr/>
            </a:pPr>
            <a:r>
              <a:rPr lang="uk-UA" sz="4400" b="1" dirty="0">
                <a:solidFill>
                  <a:srgbClr val="000000"/>
                </a:solidFill>
                <a:latin typeface="Century" pitchFamily="18" charset="0"/>
                <a:sym typeface="Arial" pitchFamily="34" charset="0"/>
              </a:rPr>
              <a:t>§1</a:t>
            </a:r>
            <a:endParaRPr lang="ru-RU" sz="4400" b="1" dirty="0">
              <a:solidFill>
                <a:srgbClr val="000000"/>
              </a:solidFill>
              <a:latin typeface="Century" pitchFamily="18" charset="0"/>
              <a:sym typeface="Arial" pitchFamily="34" charset="0"/>
            </a:endParaRPr>
          </a:p>
          <a:p>
            <a:pPr algn="ctr">
              <a:defRPr/>
            </a:pPr>
            <a:r>
              <a:rPr lang="ru-RU" sz="2400" b="1" dirty="0" err="1">
                <a:solidFill>
                  <a:srgbClr val="0070C0"/>
                </a:solidFill>
                <a:latin typeface="Century" pitchFamily="18" charset="0"/>
                <a:sym typeface="Arial" pitchFamily="34" charset="0"/>
              </a:rPr>
              <a:t>прочитати</a:t>
            </a:r>
            <a:r>
              <a:rPr lang="ru-RU" sz="2400" b="1" dirty="0">
                <a:solidFill>
                  <a:srgbClr val="0070C0"/>
                </a:solidFill>
                <a:latin typeface="Century" pitchFamily="18" charset="0"/>
                <a:sym typeface="Arial" pitchFamily="34" charset="0"/>
              </a:rPr>
              <a:t> </a:t>
            </a:r>
            <a:r>
              <a:rPr lang="ru-RU" sz="2400" b="1" dirty="0" err="1">
                <a:solidFill>
                  <a:srgbClr val="0070C0"/>
                </a:solidFill>
                <a:latin typeface="Century" pitchFamily="18" charset="0"/>
                <a:sym typeface="Arial" pitchFamily="34" charset="0"/>
              </a:rPr>
              <a:t>і</a:t>
            </a:r>
            <a:r>
              <a:rPr lang="ru-RU" sz="2400" b="1" dirty="0">
                <a:solidFill>
                  <a:srgbClr val="0070C0"/>
                </a:solidFill>
                <a:latin typeface="Century" pitchFamily="18" charset="0"/>
                <a:sym typeface="Arial" pitchFamily="34" charset="0"/>
              </a:rPr>
              <a:t> </a:t>
            </a:r>
            <a:r>
              <a:rPr lang="ru-RU" sz="2400" b="1" dirty="0" err="1">
                <a:solidFill>
                  <a:srgbClr val="0070C0"/>
                </a:solidFill>
                <a:latin typeface="Century" pitchFamily="18" charset="0"/>
                <a:sym typeface="Arial" pitchFamily="34" charset="0"/>
              </a:rPr>
              <a:t>дати</a:t>
            </a:r>
            <a:r>
              <a:rPr lang="ru-RU" sz="2400" b="1" dirty="0">
                <a:solidFill>
                  <a:srgbClr val="0070C0"/>
                </a:solidFill>
                <a:latin typeface="Century" pitchFamily="18" charset="0"/>
                <a:sym typeface="Arial" pitchFamily="34" charset="0"/>
              </a:rPr>
              <a:t> </a:t>
            </a:r>
            <a:r>
              <a:rPr lang="ru-RU" sz="2400" b="1" dirty="0" err="1">
                <a:solidFill>
                  <a:srgbClr val="0070C0"/>
                </a:solidFill>
                <a:latin typeface="Century" pitchFamily="18" charset="0"/>
                <a:sym typeface="Arial" pitchFamily="34" charset="0"/>
              </a:rPr>
              <a:t>відповіді</a:t>
            </a:r>
            <a:r>
              <a:rPr lang="ru-RU" sz="2400" b="1" dirty="0">
                <a:solidFill>
                  <a:srgbClr val="0070C0"/>
                </a:solidFill>
                <a:latin typeface="Century" pitchFamily="18" charset="0"/>
                <a:sym typeface="Arial" pitchFamily="34" charset="0"/>
              </a:rPr>
              <a:t>  </a:t>
            </a:r>
          </a:p>
          <a:p>
            <a:pPr algn="ctr">
              <a:defRPr/>
            </a:pPr>
            <a:r>
              <a:rPr lang="ru-RU" sz="2400" b="1" dirty="0">
                <a:solidFill>
                  <a:srgbClr val="0070C0"/>
                </a:solidFill>
                <a:latin typeface="Century" pitchFamily="18" charset="0"/>
                <a:sym typeface="Arial" pitchFamily="34" charset="0"/>
              </a:rPr>
              <a:t>на </a:t>
            </a:r>
            <a:r>
              <a:rPr lang="ru-RU" sz="2400" b="1" dirty="0" err="1">
                <a:solidFill>
                  <a:srgbClr val="0070C0"/>
                </a:solidFill>
                <a:latin typeface="Century" pitchFamily="18" charset="0"/>
                <a:sym typeface="Arial" pitchFamily="34" charset="0"/>
              </a:rPr>
              <a:t>запитання</a:t>
            </a:r>
            <a:r>
              <a:rPr lang="ru-RU" sz="2400" b="1" dirty="0">
                <a:solidFill>
                  <a:srgbClr val="0070C0"/>
                </a:solidFill>
                <a:latin typeface="Century" pitchFamily="18" charset="0"/>
                <a:sym typeface="Arial" pitchFamily="34" charset="0"/>
              </a:rPr>
              <a:t>. </a:t>
            </a:r>
          </a:p>
          <a:p>
            <a:pPr algn="ctr">
              <a:defRPr/>
            </a:pPr>
            <a:r>
              <a:rPr lang="ru-RU" sz="2400" b="1" dirty="0" err="1">
                <a:solidFill>
                  <a:srgbClr val="C00000"/>
                </a:solidFill>
                <a:latin typeface="Century" pitchFamily="18" charset="0"/>
                <a:sym typeface="Arial" pitchFamily="34" charset="0"/>
              </a:rPr>
              <a:t>Вивчити</a:t>
            </a:r>
            <a:r>
              <a:rPr lang="ru-RU" sz="2400" b="1" dirty="0">
                <a:solidFill>
                  <a:srgbClr val="C00000"/>
                </a:solidFill>
                <a:latin typeface="Century" pitchFamily="18" charset="0"/>
                <a:sym typeface="Arial" pitchFamily="34" charset="0"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latin typeface="Century" pitchFamily="18" charset="0"/>
                <a:sym typeface="Arial" pitchFamily="34" charset="0"/>
              </a:rPr>
              <a:t>основні</a:t>
            </a:r>
            <a:r>
              <a:rPr lang="ru-RU" sz="2400" b="1" dirty="0">
                <a:solidFill>
                  <a:srgbClr val="C00000"/>
                </a:solidFill>
                <a:latin typeface="Century" pitchFamily="18" charset="0"/>
                <a:sym typeface="Arial" pitchFamily="34" charset="0"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latin typeface="Century" pitchFamily="18" charset="0"/>
                <a:sym typeface="Arial" pitchFamily="34" charset="0"/>
              </a:rPr>
              <a:t>поняття</a:t>
            </a:r>
            <a:r>
              <a:rPr lang="uk-UA" sz="2400" b="1" dirty="0">
                <a:solidFill>
                  <a:srgbClr val="C00000"/>
                </a:solidFill>
                <a:latin typeface="Century" pitchFamily="18" charset="0"/>
                <a:sym typeface="Arial" pitchFamily="34" charset="0"/>
              </a:rPr>
              <a:t>.</a:t>
            </a:r>
            <a:endParaRPr lang="ru-RU" sz="2400" b="1" dirty="0">
              <a:solidFill>
                <a:srgbClr val="C00000"/>
              </a:solidFill>
              <a:latin typeface="Century" pitchFamily="18" charset="0"/>
              <a:sym typeface="Arial" pitchFamily="34" charset="0"/>
            </a:endParaRP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332656"/>
            <a:ext cx="7056784" cy="1152128"/>
          </a:xfrm>
          <a:solidFill>
            <a:schemeClr val="bg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uk-UA" sz="6600" b="1" dirty="0" smtClean="0">
                <a:solidFill>
                  <a:schemeClr val="accent1">
                    <a:lumMod val="50000"/>
                  </a:schemeClr>
                </a:solidFill>
              </a:rPr>
              <a:t>Дякую за увагу!</a:t>
            </a:r>
            <a:endParaRPr lang="ru-RU" sz="6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" name="Picture 8" descr="ÐÐ°ÑÑÐ¸Ð½ÐºÐ¸ Ð¿Ð¾ Ð·Ð°Ð¿ÑÐ¾ÑÑ Ð¼ÐµÑÐµÐ»Ð¸Ðº ÑÑÐ°Ð½ÑÐ¿Ð°ÑÐµÐ½Ñ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6752"/>
            <a:ext cx="3923928" cy="566124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80989535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836712"/>
            <a:ext cx="7560840" cy="1143000"/>
          </a:xfrm>
        </p:spPr>
        <p:txBody>
          <a:bodyPr>
            <a:noAutofit/>
          </a:bodyPr>
          <a:lstStyle/>
          <a:p>
            <a:pPr algn="ctr"/>
            <a:r>
              <a:rPr lang="uk-UA" sz="5400" b="1" dirty="0" smtClean="0">
                <a:solidFill>
                  <a:schemeClr val="accent1">
                    <a:lumMod val="50000"/>
                  </a:schemeClr>
                </a:solidFill>
              </a:rPr>
              <a:t>Значення адаптації:</a:t>
            </a:r>
            <a:endParaRPr lang="ru-RU" sz="5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2132856"/>
            <a:ext cx="7056784" cy="3744416"/>
          </a:xfrm>
        </p:spPr>
        <p:txBody>
          <a:bodyPr>
            <a:normAutofit fontScale="92500"/>
          </a:bodyPr>
          <a:lstStyle/>
          <a:p>
            <a:r>
              <a:rPr lang="uk-UA" dirty="0" smtClean="0"/>
              <a:t>Допомагає організму переносити значні зміни в навколишньому середовищі;</a:t>
            </a:r>
          </a:p>
          <a:p>
            <a:endParaRPr lang="uk-UA" dirty="0" smtClean="0"/>
          </a:p>
          <a:p>
            <a:r>
              <a:rPr lang="uk-UA" dirty="0" smtClean="0"/>
              <a:t>Допомагає перебудувати фізіологічні функції, поведінку відповідно до змін;</a:t>
            </a:r>
          </a:p>
          <a:p>
            <a:endParaRPr lang="uk-UA" dirty="0" smtClean="0"/>
          </a:p>
          <a:p>
            <a:r>
              <a:rPr lang="uk-UA" dirty="0" smtClean="0"/>
              <a:t>Забезпечує підтримку сталості внутрішнього середовища організму,</a:t>
            </a:r>
            <a:r>
              <a:rPr lang="ru-RU" dirty="0"/>
              <a:t> </a:t>
            </a:r>
            <a:r>
              <a:rPr lang="uk-UA" dirty="0" smtClean="0"/>
              <a:t>якщо</a:t>
            </a:r>
            <a:r>
              <a:rPr lang="ru-RU" dirty="0" smtClean="0"/>
              <a:t> </a:t>
            </a:r>
            <a:r>
              <a:rPr lang="uk-UA" dirty="0" smtClean="0"/>
              <a:t>параметри деяких чинників навколишнього середовища виходять за межі оптимальних.</a:t>
            </a:r>
            <a:endParaRPr lang="uk-UA" dirty="0"/>
          </a:p>
        </p:txBody>
      </p:sp>
    </p:spTree>
    <p:extLst>
      <p:ext uri="{BB962C8B-B14F-4D97-AF65-F5344CB8AC3E}">
        <p14:creationId xmlns="" xmlns:p14="http://schemas.microsoft.com/office/powerpoint/2010/main" val="21246970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908720"/>
            <a:ext cx="7416824" cy="150304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err="1">
                <a:solidFill>
                  <a:schemeClr val="accent1">
                    <a:lumMod val="50000"/>
                  </a:schemeClr>
                </a:solidFill>
              </a:rPr>
              <a:t>Організми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ru-RU" sz="3200" b="1" dirty="0" err="1">
                <a:solidFill>
                  <a:schemeClr val="accent1">
                    <a:lumMod val="50000"/>
                  </a:schemeClr>
                </a:solidFill>
              </a:rPr>
              <a:t>що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3200" b="1" dirty="0" err="1">
                <a:solidFill>
                  <a:schemeClr val="accent1">
                    <a:lumMod val="50000"/>
                  </a:schemeClr>
                </a:solidFill>
              </a:rPr>
              <a:t>адаптовані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</a:rPr>
              <a:t> до </a:t>
            </a:r>
            <a:r>
              <a:rPr lang="ru-RU" sz="3200" b="1" dirty="0" err="1">
                <a:solidFill>
                  <a:schemeClr val="accent1">
                    <a:lumMod val="50000"/>
                  </a:schemeClr>
                </a:solidFill>
              </a:rPr>
              <a:t>свого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3200" b="1" dirty="0" err="1">
                <a:solidFill>
                  <a:schemeClr val="accent1">
                    <a:lumMod val="50000"/>
                  </a:schemeClr>
                </a:solidFill>
              </a:rPr>
              <a:t>оточуючого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3200" b="1" dirty="0" err="1">
                <a:solidFill>
                  <a:schemeClr val="accent1">
                    <a:lumMod val="50000"/>
                  </a:schemeClr>
                </a:solidFill>
              </a:rPr>
              <a:t>середовища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ru-RU" sz="3200" b="1" dirty="0" err="1">
                <a:solidFill>
                  <a:schemeClr val="accent1">
                    <a:lumMod val="50000"/>
                  </a:schemeClr>
                </a:solidFill>
              </a:rPr>
              <a:t>здатні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</a:rPr>
              <a:t> до </a:t>
            </a:r>
            <a:r>
              <a:rPr lang="ru-RU" sz="3200" b="1" dirty="0" err="1">
                <a:solidFill>
                  <a:schemeClr val="accent1">
                    <a:lumMod val="50000"/>
                  </a:schemeClr>
                </a:solidFill>
              </a:rPr>
              <a:t>наступних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3200" b="1" dirty="0" err="1">
                <a:solidFill>
                  <a:schemeClr val="accent1">
                    <a:lumMod val="50000"/>
                  </a:schemeClr>
                </a:solidFill>
              </a:rPr>
              <a:t>дій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:</a:t>
            </a:r>
            <a:endParaRPr lang="ru-RU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2636912"/>
            <a:ext cx="7272924" cy="3508977"/>
          </a:xfrm>
        </p:spPr>
        <p:txBody>
          <a:bodyPr>
            <a:normAutofit fontScale="92500"/>
          </a:bodyPr>
          <a:lstStyle/>
          <a:p>
            <a:r>
              <a:rPr lang="ru-RU" dirty="0" err="1" smtClean="0"/>
              <a:t>Отримувати</a:t>
            </a:r>
            <a:r>
              <a:rPr lang="ru-RU" dirty="0" smtClean="0"/>
              <a:t> </a:t>
            </a:r>
            <a:r>
              <a:rPr lang="ru-RU" dirty="0" err="1"/>
              <a:t>повітря</a:t>
            </a:r>
            <a:r>
              <a:rPr lang="ru-RU" dirty="0"/>
              <a:t>, воду, </a:t>
            </a:r>
            <a:r>
              <a:rPr lang="ru-RU" dirty="0" err="1"/>
              <a:t>їжу</a:t>
            </a:r>
            <a:r>
              <a:rPr lang="ru-RU" dirty="0"/>
              <a:t> та </a:t>
            </a:r>
            <a:r>
              <a:rPr lang="ru-RU" dirty="0" err="1"/>
              <a:t>поживні</a:t>
            </a:r>
            <a:r>
              <a:rPr lang="ru-RU" dirty="0"/>
              <a:t> </a:t>
            </a:r>
            <a:r>
              <a:rPr lang="ru-RU" dirty="0" err="1"/>
              <a:t>речовини</a:t>
            </a:r>
            <a:r>
              <a:rPr lang="ru-RU" dirty="0"/>
              <a:t>;</a:t>
            </a:r>
          </a:p>
          <a:p>
            <a:r>
              <a:rPr lang="ru-RU" dirty="0" err="1"/>
              <a:t>Пристосовуватись</a:t>
            </a:r>
            <a:r>
              <a:rPr lang="ru-RU" dirty="0"/>
              <a:t> до </a:t>
            </a:r>
            <a:r>
              <a:rPr lang="ru-RU" dirty="0" err="1"/>
              <a:t>фізичних</a:t>
            </a:r>
            <a:r>
              <a:rPr lang="ru-RU" dirty="0"/>
              <a:t> характеристик </a:t>
            </a:r>
            <a:r>
              <a:rPr lang="ru-RU" dirty="0" err="1"/>
              <a:t>оточуючого</a:t>
            </a:r>
            <a:r>
              <a:rPr lang="ru-RU" dirty="0"/>
              <a:t> </a:t>
            </a:r>
            <a:r>
              <a:rPr lang="ru-RU" dirty="0" err="1"/>
              <a:t>середовища</a:t>
            </a:r>
            <a:r>
              <a:rPr lang="ru-RU" dirty="0"/>
              <a:t>, таких як температура, </a:t>
            </a:r>
            <a:r>
              <a:rPr lang="ru-RU" dirty="0" err="1"/>
              <a:t>освітленість</a:t>
            </a:r>
            <a:r>
              <a:rPr lang="ru-RU" dirty="0"/>
              <a:t> та </a:t>
            </a:r>
            <a:r>
              <a:rPr lang="ru-RU" dirty="0" err="1"/>
              <a:t>вологість</a:t>
            </a:r>
            <a:r>
              <a:rPr lang="ru-RU" dirty="0"/>
              <a:t>;</a:t>
            </a:r>
          </a:p>
          <a:p>
            <a:r>
              <a:rPr lang="ru-RU" dirty="0" err="1"/>
              <a:t>Захищатись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природніх</a:t>
            </a:r>
            <a:r>
              <a:rPr lang="ru-RU" dirty="0"/>
              <a:t> </a:t>
            </a:r>
            <a:r>
              <a:rPr lang="ru-RU" dirty="0" err="1"/>
              <a:t>ворогів</a:t>
            </a:r>
            <a:r>
              <a:rPr lang="ru-RU" dirty="0"/>
              <a:t>;</a:t>
            </a:r>
          </a:p>
          <a:p>
            <a:r>
              <a:rPr lang="ru-RU" dirty="0" err="1"/>
              <a:t>Розмножуватись</a:t>
            </a:r>
            <a:r>
              <a:rPr lang="ru-RU" dirty="0"/>
              <a:t>;</a:t>
            </a:r>
          </a:p>
          <a:p>
            <a:r>
              <a:rPr lang="ru-RU" dirty="0" err="1"/>
              <a:t>Реагувати</a:t>
            </a:r>
            <a:r>
              <a:rPr lang="ru-RU" dirty="0"/>
              <a:t> на </a:t>
            </a:r>
            <a:r>
              <a:rPr lang="ru-RU" dirty="0" err="1"/>
              <a:t>зміни</a:t>
            </a:r>
            <a:r>
              <a:rPr lang="ru-RU" dirty="0"/>
              <a:t> </a:t>
            </a:r>
            <a:r>
              <a:rPr lang="ru-RU" dirty="0" err="1"/>
              <a:t>оточуючого</a:t>
            </a:r>
            <a:r>
              <a:rPr lang="ru-RU" dirty="0"/>
              <a:t> </a:t>
            </a:r>
            <a:r>
              <a:rPr lang="ru-RU" dirty="0" err="1"/>
              <a:t>середовища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178856509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ÐÐ°ÑÑÐ¸Ð½ÐºÐ¸ Ð¿Ð¾ Ð·Ð°Ð¿ÑÐ¾ÑÑ Ð¼ÐµÑÐµÐ»Ð¸Ðº ÑÑÐ°Ð½ÑÐ¿Ð°ÑÐµÐ½Ñ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36912"/>
            <a:ext cx="1840140" cy="42210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547664" y="1340768"/>
            <a:ext cx="518457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 dirty="0" err="1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Основи</a:t>
            </a:r>
            <a:r>
              <a:rPr lang="en-US" sz="2800" b="1" i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2800" b="1" i="1" dirty="0" err="1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теорії</a:t>
            </a:r>
            <a:r>
              <a:rPr lang="en-US" sz="2800" b="1" i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2800" b="1" i="1" dirty="0" err="1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адаптації</a:t>
            </a:r>
            <a:r>
              <a:rPr lang="en-US" sz="2800" b="1" i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2800" b="1" i="1" dirty="0" err="1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закладено</a:t>
            </a:r>
            <a:r>
              <a:rPr lang="en-US" sz="2800" b="1" i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2800" b="1" i="1" dirty="0" err="1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канадським</a:t>
            </a:r>
            <a:endParaRPr lang="en-US" sz="2800" b="1" i="1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pPr algn="ctr"/>
            <a:r>
              <a:rPr lang="en-US" sz="2800" b="1" i="1" dirty="0" err="1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ученим</a:t>
            </a:r>
            <a:r>
              <a:rPr lang="en-US" sz="2800" b="1" i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Arial Black" panose="020B0A04020102020204" pitchFamily="34" charset="0"/>
              </a:rPr>
              <a:t>Гансом</a:t>
            </a:r>
            <a:r>
              <a:rPr lang="en-US" sz="2800" b="1" i="1" dirty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Arial Black" panose="020B0A04020102020204" pitchFamily="34" charset="0"/>
              </a:rPr>
              <a:t>Сельє</a:t>
            </a:r>
            <a:r>
              <a:rPr lang="en-US" sz="2800" b="1" i="1" dirty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en-US" sz="2800" b="1" i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(1936–1989). </a:t>
            </a:r>
            <a:endParaRPr lang="ru-RU" sz="2800" b="1" i="1" dirty="0" smtClean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pPr algn="ctr"/>
            <a:r>
              <a:rPr lang="en-US" sz="2800" b="1" i="1" dirty="0" err="1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Він</a:t>
            </a:r>
            <a:r>
              <a:rPr lang="en-US" sz="2800" b="1" i="1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2800" b="1" i="1" dirty="0" err="1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увів</a:t>
            </a:r>
            <a:r>
              <a:rPr lang="en-US" sz="2800" b="1" i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 у </a:t>
            </a:r>
            <a:r>
              <a:rPr lang="en-US" sz="2800" b="1" i="1" dirty="0" err="1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науку</a:t>
            </a:r>
            <a:r>
              <a:rPr lang="en-US" sz="2800" b="1" i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2800" b="1" i="1" dirty="0" err="1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поняття</a:t>
            </a:r>
            <a: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2800" b="1" i="1" dirty="0" err="1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адаптації</a:t>
            </a:r>
            <a:r>
              <a:rPr lang="en-US" sz="2800" b="1" i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, </a:t>
            </a:r>
            <a:r>
              <a:rPr lang="en-US" sz="2800" b="1" i="1" dirty="0" err="1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виявив</a:t>
            </a:r>
            <a:r>
              <a:rPr lang="en-US" sz="2800" b="1" i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2800" b="1" i="1" dirty="0" err="1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фази</a:t>
            </a:r>
            <a:r>
              <a:rPr lang="en-US" sz="2800" b="1" i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2800" b="1" i="1" dirty="0" err="1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адаптаційного</a:t>
            </a:r>
            <a:r>
              <a:rPr lang="en-US" sz="2800" b="1" i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2800" b="1" i="1" dirty="0" err="1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процесу</a:t>
            </a:r>
            <a:r>
              <a:rPr lang="en-US" sz="2800" b="1" i="1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,</a:t>
            </a:r>
            <a: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2800" b="1" i="1" dirty="0" err="1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сформулював</a:t>
            </a:r>
            <a:r>
              <a:rPr lang="en-US" sz="2800" b="1" i="1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 </a:t>
            </a:r>
            <a:endParaRPr lang="ru-RU" sz="2800" b="1" i="1" dirty="0" smtClean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pPr algn="ctr"/>
            <a:r>
              <a:rPr lang="en-US" sz="2800" b="1" i="1" dirty="0" err="1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уявлення</a:t>
            </a:r>
            <a:r>
              <a:rPr lang="en-US" sz="2800" b="1" i="1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2800" b="1" i="1" dirty="0" err="1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про</a:t>
            </a:r>
            <a: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2800" b="1" i="1" dirty="0" err="1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загальний</a:t>
            </a:r>
            <a:r>
              <a:rPr lang="en-US" sz="2800" b="1" i="1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2800" b="1" i="1" dirty="0" err="1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адаптаційний</a:t>
            </a:r>
            <a:r>
              <a:rPr lang="en-US" sz="2800" b="1" i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2800" b="1" i="1" dirty="0" err="1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синдром</a:t>
            </a:r>
            <a:r>
              <a:rPr lang="en-US" sz="2800" b="1" i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  </a:t>
            </a:r>
            <a:r>
              <a:rPr lang="en-US" sz="2800" b="1" i="1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і</a:t>
            </a:r>
            <a: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2800" b="1" i="1" dirty="0" err="1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стрес</a:t>
            </a:r>
            <a:r>
              <a:rPr lang="en-US" sz="2800" b="1" i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.</a:t>
            </a:r>
          </a:p>
        </p:txBody>
      </p:sp>
      <p:pic>
        <p:nvPicPr>
          <p:cNvPr id="6" name="Picture 2" descr="ÐÐ°ÑÑÐ¸Ð½ÐºÐ¸ Ð¿Ð¾ Ð·Ð°Ð¿ÑÐ¾ÑÑ ÐÐ°Ð½ÑÐ¾Ð¼ Ð¡ÐµÐ»ÑÑ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692696"/>
            <a:ext cx="2267553" cy="31989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467544" y="0"/>
            <a:ext cx="8208912" cy="1196752"/>
          </a:xfrm>
          <a:prstGeom prst="round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u="sng" dirty="0" smtClean="0">
                <a:solidFill>
                  <a:schemeClr val="bg1"/>
                </a:solidFill>
              </a:rPr>
              <a:t>АДАПТАЦІЯ</a:t>
            </a:r>
            <a:r>
              <a:rPr lang="uk-UA" sz="2000" dirty="0" smtClean="0">
                <a:solidFill>
                  <a:schemeClr val="bg1"/>
                </a:solidFill>
              </a:rPr>
              <a:t> – </a:t>
            </a:r>
            <a:r>
              <a:rPr lang="uk-UA" sz="2000" i="1" dirty="0" smtClean="0">
                <a:solidFill>
                  <a:schemeClr val="bg1"/>
                </a:solidFill>
              </a:rPr>
              <a:t>загальна </a:t>
            </a:r>
            <a:r>
              <a:rPr lang="uk-UA" sz="2000" i="1" dirty="0">
                <a:solidFill>
                  <a:schemeClr val="bg1"/>
                </a:solidFill>
              </a:rPr>
              <a:t>властивість усіх біосистем щодо формування й розвитку нових біологічних ознак відповідно до змін умов навколишнього </a:t>
            </a:r>
            <a:r>
              <a:rPr lang="uk-UA" sz="2000" i="1" dirty="0" smtClean="0">
                <a:solidFill>
                  <a:schemeClr val="bg1"/>
                </a:solidFill>
              </a:rPr>
              <a:t>середовища</a:t>
            </a:r>
            <a:endParaRPr lang="uk-UA" sz="2000" i="1" dirty="0">
              <a:solidFill>
                <a:schemeClr val="bg1"/>
              </a:solidFill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137569193"/>
              </p:ext>
            </p:extLst>
          </p:nvPr>
        </p:nvGraphicFramePr>
        <p:xfrm>
          <a:off x="457200" y="1600200"/>
          <a:ext cx="82296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2699792" y="1268760"/>
            <a:ext cx="3960440" cy="50405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bg1"/>
                </a:solidFill>
              </a:rPr>
              <a:t>КЛАСИФІКАІЯ АДАПТАЦІЙ</a:t>
            </a:r>
            <a:endParaRPr lang="uk-UA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604024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476672"/>
            <a:ext cx="8407020" cy="6001643"/>
          </a:xfrm>
          <a:prstGeom prst="rect">
            <a:avLst/>
          </a:prstGeom>
          <a:ln>
            <a:noFill/>
            <a:prstDash val="sysDot"/>
          </a:ln>
        </p:spPr>
        <p:txBody>
          <a:bodyPr wrap="square">
            <a:spAutoFit/>
          </a:bodyPr>
          <a:lstStyle/>
          <a:p>
            <a:pPr algn="ctr"/>
            <a:r>
              <a:rPr lang="uk-UA" sz="3200" b="1" dirty="0" err="1">
                <a:solidFill>
                  <a:srgbClr val="C00000"/>
                </a:solidFill>
              </a:rPr>
              <a:t>З</a:t>
            </a:r>
            <a:r>
              <a:rPr lang="en-US" sz="3200" b="1" dirty="0" err="1" smtClean="0">
                <a:solidFill>
                  <a:srgbClr val="C00000"/>
                </a:solidFill>
              </a:rPr>
              <a:t>гідно</a:t>
            </a:r>
            <a:r>
              <a:rPr lang="en-US" sz="3200" b="1" dirty="0" smtClean="0">
                <a:solidFill>
                  <a:srgbClr val="C00000"/>
                </a:solidFill>
              </a:rPr>
              <a:t> </a:t>
            </a:r>
            <a:r>
              <a:rPr lang="en-US" sz="3200" b="1" dirty="0">
                <a:solidFill>
                  <a:srgbClr val="C00000"/>
                </a:solidFill>
              </a:rPr>
              <a:t>з </a:t>
            </a:r>
            <a:r>
              <a:rPr lang="en-US" sz="3200" b="1" dirty="0" err="1">
                <a:solidFill>
                  <a:srgbClr val="C00000"/>
                </a:solidFill>
              </a:rPr>
              <a:t>даними</a:t>
            </a:r>
            <a:r>
              <a:rPr lang="en-US" sz="3200" b="1" dirty="0">
                <a:solidFill>
                  <a:srgbClr val="C00000"/>
                </a:solidFill>
              </a:rPr>
              <a:t> М. В. </a:t>
            </a:r>
            <a:r>
              <a:rPr lang="en-US" sz="3200" b="1" dirty="0" err="1" smtClean="0">
                <a:solidFill>
                  <a:srgbClr val="C00000"/>
                </a:solidFill>
              </a:rPr>
              <a:t>Тимофєєва-Ресовського</a:t>
            </a:r>
            <a:r>
              <a:rPr lang="uk-UA" sz="3200" b="1" dirty="0" smtClean="0">
                <a:solidFill>
                  <a:srgbClr val="C00000"/>
                </a:solidFill>
              </a:rPr>
              <a:t> адаптації</a:t>
            </a:r>
            <a:r>
              <a:rPr lang="en-US" sz="3200" b="1" dirty="0" smtClean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розрізняють</a:t>
            </a:r>
            <a:r>
              <a:rPr lang="en-US" sz="3200" b="1" dirty="0" smtClean="0">
                <a:solidFill>
                  <a:srgbClr val="C00000"/>
                </a:solidFill>
              </a:rPr>
              <a:t>:</a:t>
            </a:r>
            <a:endParaRPr lang="uk-UA" sz="3200" b="1" dirty="0" smtClean="0">
              <a:solidFill>
                <a:srgbClr val="C00000"/>
              </a:solidFill>
            </a:endParaRPr>
          </a:p>
          <a:p>
            <a:r>
              <a:rPr lang="en-US" sz="3200" dirty="0">
                <a:solidFill>
                  <a:srgbClr val="FFFF00"/>
                </a:solidFill>
              </a:rPr>
              <a:t>*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</a:rPr>
              <a:t>за</a:t>
            </a:r>
            <a:r>
              <a:rPr lang="en-US" sz="3200" b="1" i="1" dirty="0">
                <a:solidFill>
                  <a:srgbClr val="002060"/>
                </a:solidFill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</a:rPr>
              <a:t>походженням</a:t>
            </a:r>
            <a:r>
              <a:rPr lang="en-US" sz="3200" b="1" i="1" dirty="0">
                <a:solidFill>
                  <a:srgbClr val="002060"/>
                </a:solidFill>
              </a:rPr>
              <a:t> </a:t>
            </a:r>
            <a:r>
              <a:rPr lang="en-US" sz="3200" dirty="0">
                <a:solidFill>
                  <a:srgbClr val="002060"/>
                </a:solidFill>
              </a:rPr>
              <a:t>(</a:t>
            </a:r>
            <a:r>
              <a:rPr lang="en-US" sz="3200" dirty="0" err="1">
                <a:solidFill>
                  <a:srgbClr val="002060"/>
                </a:solidFill>
              </a:rPr>
              <a:t>преадаптивні</a:t>
            </a:r>
            <a:r>
              <a:rPr lang="en-US" sz="3200" dirty="0">
                <a:solidFill>
                  <a:srgbClr val="002060"/>
                </a:solidFill>
              </a:rPr>
              <a:t>, </a:t>
            </a:r>
            <a:r>
              <a:rPr lang="en-US" sz="3200" dirty="0" err="1" smtClean="0">
                <a:solidFill>
                  <a:srgbClr val="002060"/>
                </a:solidFill>
              </a:rPr>
              <a:t>комбінативні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>
                <a:solidFill>
                  <a:srgbClr val="002060"/>
                </a:solidFill>
              </a:rPr>
              <a:t>й </a:t>
            </a:r>
            <a:r>
              <a:rPr lang="en-US" sz="3200" dirty="0" err="1">
                <a:solidFill>
                  <a:srgbClr val="002060"/>
                </a:solidFill>
              </a:rPr>
              <a:t>постадаптивні</a:t>
            </a:r>
            <a:r>
              <a:rPr lang="en-US" sz="3200" dirty="0" smtClean="0">
                <a:solidFill>
                  <a:srgbClr val="002060"/>
                </a:solidFill>
              </a:rPr>
              <a:t>)</a:t>
            </a:r>
            <a:r>
              <a:rPr lang="uk-UA" sz="3200" dirty="0" smtClean="0">
                <a:solidFill>
                  <a:srgbClr val="002060"/>
                </a:solidFill>
              </a:rPr>
              <a:t>;</a:t>
            </a:r>
          </a:p>
          <a:p>
            <a:r>
              <a:rPr lang="en-US" sz="3200" dirty="0">
                <a:solidFill>
                  <a:srgbClr val="FFFF00"/>
                </a:solidFill>
              </a:rPr>
              <a:t>*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</a:rPr>
              <a:t>за</a:t>
            </a:r>
            <a:r>
              <a:rPr lang="en-US" sz="3200" b="1" i="1" dirty="0">
                <a:solidFill>
                  <a:srgbClr val="002060"/>
                </a:solidFill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</a:rPr>
              <a:t>характером</a:t>
            </a:r>
            <a:r>
              <a:rPr lang="en-US" sz="3200" b="1" i="1" dirty="0">
                <a:solidFill>
                  <a:srgbClr val="002060"/>
                </a:solidFill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</a:rPr>
              <a:t>змін</a:t>
            </a:r>
            <a:r>
              <a:rPr lang="en-US" sz="3200" b="1" i="1" dirty="0">
                <a:solidFill>
                  <a:srgbClr val="002060"/>
                </a:solidFill>
              </a:rPr>
              <a:t> </a:t>
            </a:r>
            <a:r>
              <a:rPr lang="en-US" sz="3200" dirty="0">
                <a:solidFill>
                  <a:srgbClr val="002060"/>
                </a:solidFill>
              </a:rPr>
              <a:t>(</a:t>
            </a:r>
            <a:r>
              <a:rPr lang="en-US" sz="3200" dirty="0" err="1">
                <a:solidFill>
                  <a:srgbClr val="002060"/>
                </a:solidFill>
              </a:rPr>
              <a:t>адаптації</a:t>
            </a:r>
            <a:r>
              <a:rPr lang="en-US" sz="3200" dirty="0">
                <a:solidFill>
                  <a:srgbClr val="002060"/>
                </a:solidFill>
              </a:rPr>
              <a:t> з </a:t>
            </a:r>
            <a:r>
              <a:rPr lang="en-US" sz="3200" dirty="0" err="1">
                <a:solidFill>
                  <a:srgbClr val="002060"/>
                </a:solidFill>
              </a:rPr>
              <a:t>ускладненням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та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адаптації</a:t>
            </a:r>
            <a:r>
              <a:rPr lang="uk-UA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зі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спрощенням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організації</a:t>
            </a:r>
            <a:r>
              <a:rPr lang="en-US" sz="3200" dirty="0" smtClean="0">
                <a:solidFill>
                  <a:srgbClr val="002060"/>
                </a:solidFill>
              </a:rPr>
              <a:t>)</a:t>
            </a:r>
            <a:r>
              <a:rPr lang="uk-UA" sz="3200" dirty="0" smtClean="0">
                <a:solidFill>
                  <a:srgbClr val="002060"/>
                </a:solidFill>
              </a:rPr>
              <a:t>;</a:t>
            </a:r>
          </a:p>
          <a:p>
            <a:r>
              <a:rPr lang="en-US" sz="3200" dirty="0">
                <a:solidFill>
                  <a:srgbClr val="FFFF00"/>
                </a:solidFill>
              </a:rPr>
              <a:t>* </a:t>
            </a:r>
            <a:r>
              <a:rPr lang="en-US" sz="3200" b="1" i="1" dirty="0" err="1" smtClean="0">
                <a:solidFill>
                  <a:srgbClr val="002060"/>
                </a:solidFill>
              </a:rPr>
              <a:t>за</a:t>
            </a:r>
            <a:r>
              <a:rPr lang="en-US" sz="3200" b="1" i="1" dirty="0" smtClean="0">
                <a:solidFill>
                  <a:srgbClr val="002060"/>
                </a:solidFill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</a:rPr>
              <a:t>еволюційним</a:t>
            </a:r>
            <a:r>
              <a:rPr lang="en-US" sz="3200" b="1" i="1" dirty="0">
                <a:solidFill>
                  <a:srgbClr val="002060"/>
                </a:solidFill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</a:rPr>
              <a:t>масштабом</a:t>
            </a:r>
            <a:r>
              <a:rPr lang="en-US" sz="3200" b="1" i="1" dirty="0">
                <a:solidFill>
                  <a:srgbClr val="002060"/>
                </a:solidFill>
              </a:rPr>
              <a:t> </a:t>
            </a:r>
            <a:r>
              <a:rPr lang="en-US" sz="3200" dirty="0">
                <a:solidFill>
                  <a:srgbClr val="002060"/>
                </a:solidFill>
              </a:rPr>
              <a:t>(</a:t>
            </a:r>
            <a:r>
              <a:rPr lang="en-US" sz="3200" dirty="0" err="1">
                <a:solidFill>
                  <a:srgbClr val="002060"/>
                </a:solidFill>
              </a:rPr>
              <a:t>спеціальні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та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загальні</a:t>
            </a:r>
            <a:r>
              <a:rPr lang="en-US" sz="3200" dirty="0" smtClean="0">
                <a:solidFill>
                  <a:srgbClr val="002060"/>
                </a:solidFill>
              </a:rPr>
              <a:t>)</a:t>
            </a:r>
            <a:r>
              <a:rPr lang="uk-UA" sz="3200" dirty="0" smtClean="0">
                <a:solidFill>
                  <a:srgbClr val="002060"/>
                </a:solidFill>
              </a:rPr>
              <a:t>;</a:t>
            </a:r>
            <a:endParaRPr lang="en-US" sz="3200" dirty="0">
              <a:solidFill>
                <a:srgbClr val="002060"/>
              </a:solidFill>
            </a:endParaRPr>
          </a:p>
          <a:p>
            <a:r>
              <a:rPr lang="en-US" sz="3200" dirty="0">
                <a:solidFill>
                  <a:srgbClr val="FFFF00"/>
                </a:solidFill>
              </a:rPr>
              <a:t>* </a:t>
            </a:r>
            <a:r>
              <a:rPr lang="en-US" sz="3200" b="1" i="1" dirty="0" err="1" smtClean="0">
                <a:solidFill>
                  <a:srgbClr val="002060"/>
                </a:solidFill>
              </a:rPr>
              <a:t>за</a:t>
            </a:r>
            <a:r>
              <a:rPr lang="en-US" sz="3200" b="1" i="1" dirty="0" smtClean="0">
                <a:solidFill>
                  <a:srgbClr val="002060"/>
                </a:solidFill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</a:rPr>
              <a:t>тривалістю</a:t>
            </a:r>
            <a:r>
              <a:rPr lang="en-US" sz="3200" b="1" i="1" dirty="0">
                <a:solidFill>
                  <a:srgbClr val="002060"/>
                </a:solidFill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</a:rPr>
              <a:t>збереження</a:t>
            </a:r>
            <a:r>
              <a:rPr lang="en-US" sz="3200" b="1" i="1" dirty="0">
                <a:solidFill>
                  <a:srgbClr val="002060"/>
                </a:solidFill>
              </a:rPr>
              <a:t> в </a:t>
            </a:r>
            <a:r>
              <a:rPr lang="en-US" sz="3200" b="1" i="1" dirty="0" err="1">
                <a:solidFill>
                  <a:srgbClr val="002060"/>
                </a:solidFill>
              </a:rPr>
              <a:t>онтогенезі</a:t>
            </a:r>
            <a:r>
              <a:rPr lang="en-US" sz="3200" b="1" i="1" dirty="0">
                <a:solidFill>
                  <a:srgbClr val="002060"/>
                </a:solidFill>
              </a:rPr>
              <a:t> </a:t>
            </a:r>
            <a:r>
              <a:rPr lang="en-US" sz="3200" dirty="0">
                <a:solidFill>
                  <a:srgbClr val="002060"/>
                </a:solidFill>
              </a:rPr>
              <a:t>(</a:t>
            </a:r>
            <a:r>
              <a:rPr lang="en-US" sz="3200" dirty="0" err="1">
                <a:solidFill>
                  <a:srgbClr val="002060"/>
                </a:solidFill>
              </a:rPr>
              <a:t>короткочасні</a:t>
            </a:r>
            <a:r>
              <a:rPr lang="en-US" sz="3200" dirty="0">
                <a:solidFill>
                  <a:srgbClr val="002060"/>
                </a:solidFill>
              </a:rPr>
              <a:t>, </a:t>
            </a:r>
            <a:r>
              <a:rPr lang="en-US" sz="3200" dirty="0" err="1">
                <a:solidFill>
                  <a:srgbClr val="002060"/>
                </a:solidFill>
              </a:rPr>
              <a:t>ритмічні</a:t>
            </a:r>
            <a:r>
              <a:rPr lang="en-US" sz="3200" dirty="0">
                <a:solidFill>
                  <a:srgbClr val="002060"/>
                </a:solidFill>
              </a:rPr>
              <a:t> й </a:t>
            </a:r>
            <a:r>
              <a:rPr lang="en-US" sz="3200" dirty="0" err="1" smtClean="0">
                <a:solidFill>
                  <a:srgbClr val="002060"/>
                </a:solidFill>
              </a:rPr>
              <a:t>постійні</a:t>
            </a:r>
            <a:r>
              <a:rPr lang="en-US" sz="3200" dirty="0" smtClean="0">
                <a:solidFill>
                  <a:srgbClr val="002060"/>
                </a:solidFill>
              </a:rPr>
              <a:t>)</a:t>
            </a:r>
            <a:r>
              <a:rPr lang="uk-UA" sz="3200" dirty="0" smtClean="0">
                <a:solidFill>
                  <a:srgbClr val="002060"/>
                </a:solidFill>
              </a:rPr>
              <a:t>.</a:t>
            </a:r>
            <a:endParaRPr lang="en-US" sz="32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393049319"/>
              </p:ext>
            </p:extLst>
          </p:nvPr>
        </p:nvGraphicFramePr>
        <p:xfrm>
          <a:off x="755576" y="836712"/>
          <a:ext cx="7713141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79444406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268760"/>
            <a:ext cx="7272808" cy="4563869"/>
          </a:xfrm>
        </p:spPr>
        <p:txBody>
          <a:bodyPr>
            <a:normAutofit/>
          </a:bodyPr>
          <a:lstStyle/>
          <a:p>
            <a:pPr marL="68580" indent="0">
              <a:buNone/>
            </a:pPr>
            <a:endParaRPr lang="ru-RU" dirty="0">
              <a:latin typeface="Franklin Gothic Heavy" pitchFamily="34" charset="0"/>
            </a:endParaRPr>
          </a:p>
          <a:p>
            <a:pPr marL="68580" indent="0">
              <a:buNone/>
            </a:pPr>
            <a:r>
              <a:rPr lang="ru-RU" dirty="0" err="1" smtClean="0">
                <a:latin typeface="Franklin Gothic Heavy" pitchFamily="34" charset="0"/>
              </a:rPr>
              <a:t>Структурні</a:t>
            </a:r>
            <a:r>
              <a:rPr lang="ru-RU" dirty="0" smtClean="0">
                <a:latin typeface="Franklin Gothic Heavy" pitchFamily="34" charset="0"/>
              </a:rPr>
              <a:t> </a:t>
            </a:r>
            <a:r>
              <a:rPr lang="ru-RU" dirty="0" err="1">
                <a:latin typeface="Franklin Gothic Heavy" pitchFamily="34" charset="0"/>
              </a:rPr>
              <a:t>адаптації</a:t>
            </a:r>
            <a:r>
              <a:rPr lang="ru-RU" dirty="0">
                <a:latin typeface="Franklin Gothic Heavy" pitchFamily="34" charset="0"/>
              </a:rPr>
              <a:t> </a:t>
            </a:r>
            <a:r>
              <a:rPr lang="ru-RU" dirty="0"/>
              <a:t>—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спеціальні</a:t>
            </a:r>
            <a:r>
              <a:rPr lang="ru-RU" dirty="0"/>
              <a:t> </a:t>
            </a:r>
            <a:r>
              <a:rPr lang="ru-RU" dirty="0" err="1"/>
              <a:t>частини</a:t>
            </a:r>
            <a:r>
              <a:rPr lang="ru-RU" dirty="0"/>
              <a:t> </a:t>
            </a:r>
            <a:r>
              <a:rPr lang="ru-RU" dirty="0" err="1"/>
              <a:t>організму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допомагають</a:t>
            </a:r>
            <a:r>
              <a:rPr lang="ru-RU" dirty="0"/>
              <a:t> </a:t>
            </a:r>
            <a:r>
              <a:rPr lang="ru-RU" dirty="0" err="1"/>
              <a:t>йому</a:t>
            </a:r>
            <a:r>
              <a:rPr lang="ru-RU" dirty="0"/>
              <a:t> </a:t>
            </a:r>
            <a:r>
              <a:rPr lang="ru-RU" dirty="0" err="1"/>
              <a:t>виживати</a:t>
            </a:r>
            <a:r>
              <a:rPr lang="ru-RU" dirty="0"/>
              <a:t> в </a:t>
            </a:r>
            <a:r>
              <a:rPr lang="ru-RU" dirty="0" err="1"/>
              <a:t>природніх</a:t>
            </a:r>
            <a:r>
              <a:rPr lang="ru-RU" dirty="0"/>
              <a:t> </a:t>
            </a:r>
            <a:r>
              <a:rPr lang="ru-RU" dirty="0" err="1"/>
              <a:t>умовах</a:t>
            </a:r>
            <a:r>
              <a:rPr lang="ru-RU" dirty="0" smtClean="0"/>
              <a:t>.</a:t>
            </a:r>
          </a:p>
          <a:p>
            <a:pPr marL="68580" indent="0">
              <a:buNone/>
            </a:pPr>
            <a:r>
              <a:rPr lang="ru-RU" dirty="0" smtClean="0"/>
              <a:t> </a:t>
            </a:r>
          </a:p>
          <a:p>
            <a:pPr marL="68580" indent="0">
              <a:buNone/>
            </a:pPr>
            <a:r>
              <a:rPr lang="ru-RU" dirty="0" err="1" smtClean="0">
                <a:latin typeface="Franklin Gothic Heavy" pitchFamily="34" charset="0"/>
              </a:rPr>
              <a:t>Наприклад</a:t>
            </a:r>
            <a:r>
              <a:rPr lang="ru-RU" dirty="0" smtClean="0"/>
              <a:t>: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бути </a:t>
            </a:r>
            <a:r>
              <a:rPr lang="ru-RU" dirty="0" err="1"/>
              <a:t>колір</a:t>
            </a:r>
            <a:r>
              <a:rPr lang="ru-RU" dirty="0"/>
              <a:t> </a:t>
            </a:r>
            <a:r>
              <a:rPr lang="ru-RU" dirty="0" err="1" smtClean="0"/>
              <a:t>шкіри</a:t>
            </a:r>
            <a:endParaRPr lang="ru-RU" dirty="0" smtClean="0"/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форма </a:t>
            </a:r>
            <a:r>
              <a:rPr lang="ru-RU" dirty="0" err="1" smtClean="0"/>
              <a:t>тіла</a:t>
            </a:r>
            <a:endParaRPr lang="ru-RU" dirty="0" smtClean="0"/>
          </a:p>
          <a:p>
            <a:pPr>
              <a:buFont typeface="Wingdings" pitchFamily="2" charset="2"/>
              <a:buChar char="v"/>
            </a:pPr>
            <a:r>
              <a:rPr lang="ru-RU" dirty="0" err="1" smtClean="0"/>
              <a:t>відозміни</a:t>
            </a:r>
            <a:r>
              <a:rPr lang="ru-RU" dirty="0" smtClean="0"/>
              <a:t> </a:t>
            </a:r>
            <a:r>
              <a:rPr lang="ru-RU" dirty="0" err="1" smtClean="0"/>
              <a:t>покривів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72852107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212</TotalTime>
  <Words>1123</Words>
  <Application>Microsoft Office PowerPoint</Application>
  <PresentationFormat>Экран (4:3)</PresentationFormat>
  <Paragraphs>109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Остин</vt:lpstr>
      <vt:lpstr>Адаптація як загальна властивість біологічних систем</vt:lpstr>
      <vt:lpstr>Слайд 2</vt:lpstr>
      <vt:lpstr>Значення адаптації:</vt:lpstr>
      <vt:lpstr>Організми, що адаптовані до свого оточуючого середовища, здатні до наступних дій: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Маладаптація</vt:lpstr>
      <vt:lpstr>Акліматизація 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Висновок:</vt:lpstr>
      <vt:lpstr>Слайд 26</vt:lpstr>
      <vt:lpstr>Слайд 27</vt:lpstr>
      <vt:lpstr>Дякую за увагу!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на тему: «Адаптація людини до навколишнього середовища . Фізіологічні основи загартування»</dc:title>
  <dc:creator>Администратор</dc:creator>
  <cp:lastModifiedBy>Наталья</cp:lastModifiedBy>
  <cp:revision>24</cp:revision>
  <dcterms:created xsi:type="dcterms:W3CDTF">2013-11-07T18:45:10Z</dcterms:created>
  <dcterms:modified xsi:type="dcterms:W3CDTF">2020-05-31T19:59:15Z</dcterms:modified>
</cp:coreProperties>
</file>