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57" r:id="rId5"/>
    <p:sldId id="258" r:id="rId6"/>
    <p:sldId id="259" r:id="rId7"/>
    <p:sldId id="264" r:id="rId8"/>
    <p:sldId id="260" r:id="rId9"/>
    <p:sldId id="261" r:id="rId10"/>
    <p:sldId id="262" r:id="rId11"/>
    <p:sldId id="263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836"/>
    <a:srgbClr val="431B57"/>
    <a:srgbClr val="CA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1F2E0-8266-4C2B-8621-51641B28CCB3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9389AD-2B41-4FA3-BDCA-4FBCA438EC91}">
      <dgm:prSet phldrT="[Текст]" custT="1"/>
      <dgm:spPr>
        <a:solidFill>
          <a:srgbClr val="529E3A">
            <a:alpha val="90000"/>
          </a:srgbClr>
        </a:solidFill>
      </dgm:spPr>
      <dgm:t>
        <a:bodyPr/>
        <a:lstStyle/>
        <a:p>
          <a:r>
            <a: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Географія</a:t>
          </a:r>
          <a:endParaRPr lang="ru-RU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420E13-0180-4BA1-B29F-E06647966791}" cxnId="{CA5C9063-4D26-4AB0-A703-4C57D6E189E6}" type="parTrans">
      <dgm:prSet/>
      <dgm:spPr/>
      <dgm:t>
        <a:bodyPr/>
        <a:lstStyle/>
        <a:p>
          <a:endParaRPr lang="ru-RU" sz="3600"/>
        </a:p>
      </dgm:t>
    </dgm:pt>
    <dgm:pt modelId="{15A0E83E-6759-41F0-8497-F4EE6F233682}" cxnId="{CA5C9063-4D26-4AB0-A703-4C57D6E189E6}" type="sibTrans">
      <dgm:prSet/>
      <dgm:spPr/>
      <dgm:t>
        <a:bodyPr/>
        <a:lstStyle/>
        <a:p>
          <a:endParaRPr lang="ru-RU" sz="3600"/>
        </a:p>
      </dgm:t>
    </dgm:pt>
    <dgm:pt modelId="{4AD9CC62-C672-4F19-9FF7-D1755EACD26E}">
      <dgm:prSet phldrT="[Текст]" custT="1"/>
      <dgm:spPr>
        <a:solidFill>
          <a:srgbClr val="529E3A">
            <a:alpha val="90000"/>
          </a:srgbClr>
        </a:solidFill>
      </dgm:spPr>
      <dgm:t>
        <a:bodyPr/>
        <a:lstStyle/>
        <a:p>
          <a:r>
            <a: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uk-UA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</a:t>
          </a:r>
          <a:r>
            <a: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</a:p>
        <a:p>
          <a:r>
            <a: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(земля)</a:t>
          </a:r>
          <a:endParaRPr lang="ru-RU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28ABC9-FE10-4E1E-AAB0-135666071666}" cxnId="{DC24F09B-7B07-4762-9999-EAA7301187B1}" type="parTrans">
      <dgm:prSet/>
      <dgm:spPr/>
      <dgm:t>
        <a:bodyPr/>
        <a:lstStyle/>
        <a:p>
          <a:endParaRPr lang="ru-RU" sz="3600"/>
        </a:p>
      </dgm:t>
    </dgm:pt>
    <dgm:pt modelId="{C83B943A-AE21-48D9-ACB4-0A8544EA87D2}" cxnId="{DC24F09B-7B07-4762-9999-EAA7301187B1}" type="sibTrans">
      <dgm:prSet/>
      <dgm:spPr/>
      <dgm:t>
        <a:bodyPr/>
        <a:lstStyle/>
        <a:p>
          <a:endParaRPr lang="ru-RU" sz="3600"/>
        </a:p>
      </dgm:t>
    </dgm:pt>
    <dgm:pt modelId="{50D7C973-2CE4-40EA-8861-D2BC9687F5CA}">
      <dgm:prSet phldrT="[Текст]" custT="1"/>
      <dgm:spPr>
        <a:solidFill>
          <a:srgbClr val="529E3A">
            <a:alpha val="90000"/>
          </a:srgbClr>
        </a:solidFill>
      </dgm:spPr>
      <dgm:t>
        <a:bodyPr/>
        <a:lstStyle/>
        <a:p>
          <a:r>
            <a:rPr lang="uk-UA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землеопис</a:t>
          </a:r>
          <a:endParaRPr lang="ru-RU" sz="3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510FD4-5083-4DA7-8284-5FCD39A64EB1}" cxnId="{FE6B4933-D88A-4ED3-B374-0FB1D3E19B05}" type="parTrans">
      <dgm:prSet/>
      <dgm:spPr/>
      <dgm:t>
        <a:bodyPr/>
        <a:lstStyle/>
        <a:p>
          <a:endParaRPr lang="ru-RU" sz="3600"/>
        </a:p>
      </dgm:t>
    </dgm:pt>
    <dgm:pt modelId="{E9F3C209-C49E-453C-B1A4-A17AD7DED882}" cxnId="{FE6B4933-D88A-4ED3-B374-0FB1D3E19B05}" type="sibTrans">
      <dgm:prSet/>
      <dgm:spPr/>
      <dgm:t>
        <a:bodyPr/>
        <a:lstStyle/>
        <a:p>
          <a:endParaRPr lang="ru-RU" sz="3600"/>
        </a:p>
      </dgm:t>
    </dgm:pt>
    <dgm:pt modelId="{812999A7-D093-4DD6-ACE7-59C7A3324354}">
      <dgm:prSet phldrT="[Текст]" custT="1"/>
      <dgm:spPr>
        <a:solidFill>
          <a:srgbClr val="529E3A">
            <a:alpha val="90000"/>
          </a:srgbClr>
        </a:solidFill>
      </dgm:spPr>
      <dgm:t>
        <a:bodyPr/>
        <a:lstStyle/>
        <a:p>
          <a:r>
            <a: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uk-UA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графо</a:t>
          </a:r>
          <a:r>
            <a: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</a:p>
        <a:p>
          <a:r>
            <a: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(писати)</a:t>
          </a:r>
          <a:endParaRPr lang="ru-RU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5A453-1028-41CE-88F0-25DE6EF4C15B}" cxnId="{BDE0ECC4-6F7B-46CF-B7CB-D2934F5C9BCB}" type="parTrans">
      <dgm:prSet/>
      <dgm:spPr/>
      <dgm:t>
        <a:bodyPr/>
        <a:lstStyle/>
        <a:p>
          <a:endParaRPr lang="ru-RU" sz="3600"/>
        </a:p>
      </dgm:t>
    </dgm:pt>
    <dgm:pt modelId="{75D2A857-601B-4359-A326-7A13C163509F}" cxnId="{BDE0ECC4-6F7B-46CF-B7CB-D2934F5C9BCB}" type="sibTrans">
      <dgm:prSet/>
      <dgm:spPr/>
      <dgm:t>
        <a:bodyPr/>
        <a:lstStyle/>
        <a:p>
          <a:endParaRPr lang="ru-RU" sz="3600"/>
        </a:p>
      </dgm:t>
    </dgm:pt>
    <dgm:pt modelId="{545482AB-3B40-41B7-9830-413E51F8F459}" type="pres">
      <dgm:prSet presAssocID="{5C91F2E0-8266-4C2B-8621-51641B28CC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9C3C68-8FF5-4618-8522-71CA3A01A967}" type="pres">
      <dgm:prSet presAssocID="{2D9389AD-2B41-4FA3-BDCA-4FBCA438EC91}" presName="hierRoot1" presStyleCnt="0"/>
      <dgm:spPr/>
    </dgm:pt>
    <dgm:pt modelId="{F2686AE5-DC61-4B1C-84FE-9CDF4B02E5BC}" type="pres">
      <dgm:prSet presAssocID="{2D9389AD-2B41-4FA3-BDCA-4FBCA438EC91}" presName="composite" presStyleCnt="0"/>
      <dgm:spPr/>
    </dgm:pt>
    <dgm:pt modelId="{8F10A15C-42D2-4177-9826-A96694EF47E4}" type="pres">
      <dgm:prSet presAssocID="{2D9389AD-2B41-4FA3-BDCA-4FBCA438EC91}" presName="background" presStyleLbl="node0" presStyleIdx="0" presStyleCnt="1"/>
      <dgm:spPr>
        <a:solidFill>
          <a:srgbClr val="78BD60"/>
        </a:solidFill>
      </dgm:spPr>
    </dgm:pt>
    <dgm:pt modelId="{AA4F9844-4C8E-4C9F-AD30-EEB162D6327A}" type="pres">
      <dgm:prSet presAssocID="{2D9389AD-2B41-4FA3-BDCA-4FBCA438EC91}" presName="text" presStyleLbl="fgAcc0" presStyleIdx="0" presStyleCnt="1" custScaleX="214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D5BE52-C2B1-4463-9CFA-AA1104A663CB}" type="pres">
      <dgm:prSet presAssocID="{2D9389AD-2B41-4FA3-BDCA-4FBCA438EC91}" presName="hierChild2" presStyleCnt="0"/>
      <dgm:spPr/>
    </dgm:pt>
    <dgm:pt modelId="{A058E9FB-FF34-4DDC-9A33-43F2F0CAA4F2}" type="pres">
      <dgm:prSet presAssocID="{A628ABC9-FE10-4E1E-AAB0-13566607166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77C5931-CA38-4DCD-911A-F81D47C3F174}" type="pres">
      <dgm:prSet presAssocID="{4AD9CC62-C672-4F19-9FF7-D1755EACD26E}" presName="hierRoot2" presStyleCnt="0"/>
      <dgm:spPr/>
    </dgm:pt>
    <dgm:pt modelId="{3A1A3018-F59E-402D-BB89-37F600D98EFC}" type="pres">
      <dgm:prSet presAssocID="{4AD9CC62-C672-4F19-9FF7-D1755EACD26E}" presName="composite2" presStyleCnt="0"/>
      <dgm:spPr/>
    </dgm:pt>
    <dgm:pt modelId="{32EE3FF9-2B02-426F-8604-AF1555D1BE9A}" type="pres">
      <dgm:prSet presAssocID="{4AD9CC62-C672-4F19-9FF7-D1755EACD26E}" presName="background2" presStyleLbl="node2" presStyleIdx="0" presStyleCnt="2"/>
      <dgm:spPr>
        <a:solidFill>
          <a:srgbClr val="78BD60"/>
        </a:solidFill>
      </dgm:spPr>
    </dgm:pt>
    <dgm:pt modelId="{BBED54D8-F8CD-4817-A69B-9CB9565B2A99}" type="pres">
      <dgm:prSet presAssocID="{4AD9CC62-C672-4F19-9FF7-D1755EACD26E}" presName="text2" presStyleLbl="fgAcc2" presStyleIdx="0" presStyleCnt="2" custScaleX="208229" custScaleY="124950" custLinFactNeighborX="1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E2C557-84B1-44E4-A551-4F0DEEE6CFF9}" type="pres">
      <dgm:prSet presAssocID="{4AD9CC62-C672-4F19-9FF7-D1755EACD26E}" presName="hierChild3" presStyleCnt="0"/>
      <dgm:spPr/>
    </dgm:pt>
    <dgm:pt modelId="{59542AB9-094E-4F73-ABFC-34A1C1295EDF}" type="pres">
      <dgm:prSet presAssocID="{AC510FD4-5083-4DA7-8284-5FCD39A64EB1}" presName="Name17" presStyleLbl="parChTrans1D3" presStyleIdx="0" presStyleCnt="1"/>
      <dgm:spPr/>
      <dgm:t>
        <a:bodyPr/>
        <a:lstStyle/>
        <a:p>
          <a:endParaRPr lang="ru-RU"/>
        </a:p>
      </dgm:t>
    </dgm:pt>
    <dgm:pt modelId="{47B85EB7-21D6-40C5-AC46-7AD913ECF815}" type="pres">
      <dgm:prSet presAssocID="{50D7C973-2CE4-40EA-8861-D2BC9687F5CA}" presName="hierRoot3" presStyleCnt="0"/>
      <dgm:spPr/>
    </dgm:pt>
    <dgm:pt modelId="{89B2711D-C6E8-4C9D-937E-81163D3007F8}" type="pres">
      <dgm:prSet presAssocID="{50D7C973-2CE4-40EA-8861-D2BC9687F5CA}" presName="composite3" presStyleCnt="0"/>
      <dgm:spPr/>
    </dgm:pt>
    <dgm:pt modelId="{74C3D699-8D72-4D19-A3F7-F7D98D946923}" type="pres">
      <dgm:prSet presAssocID="{50D7C973-2CE4-40EA-8861-D2BC9687F5CA}" presName="background3" presStyleLbl="node3" presStyleIdx="0" presStyleCnt="1"/>
      <dgm:spPr>
        <a:solidFill>
          <a:srgbClr val="78BD60"/>
        </a:solidFill>
      </dgm:spPr>
    </dgm:pt>
    <dgm:pt modelId="{733D3D5C-94D5-492E-BAF4-1877F996F293}" type="pres">
      <dgm:prSet presAssocID="{50D7C973-2CE4-40EA-8861-D2BC9687F5CA}" presName="text3" presStyleLbl="fgAcc3" presStyleIdx="0" presStyleCnt="1" custScaleX="323770" custLinFactX="19975" custLinFactNeighborX="100000" custLinFactNeighborY="4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9AB278-CC1C-4C66-80B8-EDAD6126423E}" type="pres">
      <dgm:prSet presAssocID="{50D7C973-2CE4-40EA-8861-D2BC9687F5CA}" presName="hierChild4" presStyleCnt="0"/>
      <dgm:spPr/>
    </dgm:pt>
    <dgm:pt modelId="{BAEEA694-528C-4533-BF49-EDBBFDD95287}" type="pres">
      <dgm:prSet presAssocID="{0895A453-1028-41CE-88F0-25DE6EF4C15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0A7B780-3912-48EC-912E-91D1F4939204}" type="pres">
      <dgm:prSet presAssocID="{812999A7-D093-4DD6-ACE7-59C7A3324354}" presName="hierRoot2" presStyleCnt="0"/>
      <dgm:spPr/>
    </dgm:pt>
    <dgm:pt modelId="{4EB2C932-F5DA-4CF0-80E6-D28D9A947383}" type="pres">
      <dgm:prSet presAssocID="{812999A7-D093-4DD6-ACE7-59C7A3324354}" presName="composite2" presStyleCnt="0"/>
      <dgm:spPr/>
    </dgm:pt>
    <dgm:pt modelId="{6B86E4D5-1B7B-4391-94E3-31C212D394E4}" type="pres">
      <dgm:prSet presAssocID="{812999A7-D093-4DD6-ACE7-59C7A3324354}" presName="background2" presStyleLbl="node2" presStyleIdx="1" presStyleCnt="2"/>
      <dgm:spPr>
        <a:solidFill>
          <a:srgbClr val="78BD60"/>
        </a:solidFill>
      </dgm:spPr>
    </dgm:pt>
    <dgm:pt modelId="{0EF6938E-0A11-4A21-AFDF-5B60BC9DB0E2}" type="pres">
      <dgm:prSet presAssocID="{812999A7-D093-4DD6-ACE7-59C7A3324354}" presName="text2" presStyleLbl="fgAcc2" presStyleIdx="1" presStyleCnt="2" custScaleX="208229" custScaleY="124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E2C94-CB41-4FDE-BB24-1A9205B082B5}" type="pres">
      <dgm:prSet presAssocID="{812999A7-D093-4DD6-ACE7-59C7A3324354}" presName="hierChild3" presStyleCnt="0"/>
      <dgm:spPr/>
    </dgm:pt>
  </dgm:ptLst>
  <dgm:cxnLst>
    <dgm:cxn modelId="{7D59D1F5-645C-4DBE-BE78-7502862F03DF}" type="presOf" srcId="{A628ABC9-FE10-4E1E-AAB0-135666071666}" destId="{A058E9FB-FF34-4DDC-9A33-43F2F0CAA4F2}" srcOrd="0" destOrd="0" presId="urn:microsoft.com/office/officeart/2005/8/layout/hierarchy1"/>
    <dgm:cxn modelId="{48B2720F-1B9B-493F-9399-02CE9A2DFB03}" type="presOf" srcId="{50D7C973-2CE4-40EA-8861-D2BC9687F5CA}" destId="{733D3D5C-94D5-492E-BAF4-1877F996F293}" srcOrd="0" destOrd="0" presId="urn:microsoft.com/office/officeart/2005/8/layout/hierarchy1"/>
    <dgm:cxn modelId="{BDE0ECC4-6F7B-46CF-B7CB-D2934F5C9BCB}" srcId="{2D9389AD-2B41-4FA3-BDCA-4FBCA438EC91}" destId="{812999A7-D093-4DD6-ACE7-59C7A3324354}" srcOrd="1" destOrd="0" parTransId="{0895A453-1028-41CE-88F0-25DE6EF4C15B}" sibTransId="{75D2A857-601B-4359-A326-7A13C163509F}"/>
    <dgm:cxn modelId="{FE6B4933-D88A-4ED3-B374-0FB1D3E19B05}" srcId="{4AD9CC62-C672-4F19-9FF7-D1755EACD26E}" destId="{50D7C973-2CE4-40EA-8861-D2BC9687F5CA}" srcOrd="0" destOrd="0" parTransId="{AC510FD4-5083-4DA7-8284-5FCD39A64EB1}" sibTransId="{E9F3C209-C49E-453C-B1A4-A17AD7DED882}"/>
    <dgm:cxn modelId="{A551CA86-F293-48A2-AE79-F0D4F67A19E1}" type="presOf" srcId="{0895A453-1028-41CE-88F0-25DE6EF4C15B}" destId="{BAEEA694-528C-4533-BF49-EDBBFDD95287}" srcOrd="0" destOrd="0" presId="urn:microsoft.com/office/officeart/2005/8/layout/hierarchy1"/>
    <dgm:cxn modelId="{CA5C9063-4D26-4AB0-A703-4C57D6E189E6}" srcId="{5C91F2E0-8266-4C2B-8621-51641B28CCB3}" destId="{2D9389AD-2B41-4FA3-BDCA-4FBCA438EC91}" srcOrd="0" destOrd="0" parTransId="{27420E13-0180-4BA1-B29F-E06647966791}" sibTransId="{15A0E83E-6759-41F0-8497-F4EE6F233682}"/>
    <dgm:cxn modelId="{024307B5-7C53-4B56-ABC2-BE9D99172F76}" type="presOf" srcId="{812999A7-D093-4DD6-ACE7-59C7A3324354}" destId="{0EF6938E-0A11-4A21-AFDF-5B60BC9DB0E2}" srcOrd="0" destOrd="0" presId="urn:microsoft.com/office/officeart/2005/8/layout/hierarchy1"/>
    <dgm:cxn modelId="{65DAB471-924B-4C09-8CCF-7B3C58323B43}" type="presOf" srcId="{5C91F2E0-8266-4C2B-8621-51641B28CCB3}" destId="{545482AB-3B40-41B7-9830-413E51F8F459}" srcOrd="0" destOrd="0" presId="urn:microsoft.com/office/officeart/2005/8/layout/hierarchy1"/>
    <dgm:cxn modelId="{0A88B511-6685-444C-A671-0A0302B03814}" type="presOf" srcId="{AC510FD4-5083-4DA7-8284-5FCD39A64EB1}" destId="{59542AB9-094E-4F73-ABFC-34A1C1295EDF}" srcOrd="0" destOrd="0" presId="urn:microsoft.com/office/officeart/2005/8/layout/hierarchy1"/>
    <dgm:cxn modelId="{DC24F09B-7B07-4762-9999-EAA7301187B1}" srcId="{2D9389AD-2B41-4FA3-BDCA-4FBCA438EC91}" destId="{4AD9CC62-C672-4F19-9FF7-D1755EACD26E}" srcOrd="0" destOrd="0" parTransId="{A628ABC9-FE10-4E1E-AAB0-135666071666}" sibTransId="{C83B943A-AE21-48D9-ACB4-0A8544EA87D2}"/>
    <dgm:cxn modelId="{4DD2E131-116F-4653-918E-80725AE66D10}" type="presOf" srcId="{4AD9CC62-C672-4F19-9FF7-D1755EACD26E}" destId="{BBED54D8-F8CD-4817-A69B-9CB9565B2A99}" srcOrd="0" destOrd="0" presId="urn:microsoft.com/office/officeart/2005/8/layout/hierarchy1"/>
    <dgm:cxn modelId="{3689ED8A-0756-4B9A-9CE3-A757A216BA0E}" type="presOf" srcId="{2D9389AD-2B41-4FA3-BDCA-4FBCA438EC91}" destId="{AA4F9844-4C8E-4C9F-AD30-EEB162D6327A}" srcOrd="0" destOrd="0" presId="urn:microsoft.com/office/officeart/2005/8/layout/hierarchy1"/>
    <dgm:cxn modelId="{401FAAA3-8CF4-4362-9F9D-2C1B2F85815A}" type="presParOf" srcId="{545482AB-3B40-41B7-9830-413E51F8F459}" destId="{0B9C3C68-8FF5-4618-8522-71CA3A01A967}" srcOrd="0" destOrd="0" presId="urn:microsoft.com/office/officeart/2005/8/layout/hierarchy1"/>
    <dgm:cxn modelId="{92277591-3845-4CC4-BBE0-1B61CB74C632}" type="presParOf" srcId="{0B9C3C68-8FF5-4618-8522-71CA3A01A967}" destId="{F2686AE5-DC61-4B1C-84FE-9CDF4B02E5BC}" srcOrd="0" destOrd="0" presId="urn:microsoft.com/office/officeart/2005/8/layout/hierarchy1"/>
    <dgm:cxn modelId="{D50F19A8-38BD-457F-B2A2-7140B8DB676A}" type="presParOf" srcId="{F2686AE5-DC61-4B1C-84FE-9CDF4B02E5BC}" destId="{8F10A15C-42D2-4177-9826-A96694EF47E4}" srcOrd="0" destOrd="0" presId="urn:microsoft.com/office/officeart/2005/8/layout/hierarchy1"/>
    <dgm:cxn modelId="{F5C4874E-F3D8-4CAF-B9EA-E5027F97575E}" type="presParOf" srcId="{F2686AE5-DC61-4B1C-84FE-9CDF4B02E5BC}" destId="{AA4F9844-4C8E-4C9F-AD30-EEB162D6327A}" srcOrd="1" destOrd="0" presId="urn:microsoft.com/office/officeart/2005/8/layout/hierarchy1"/>
    <dgm:cxn modelId="{1A462045-901C-4B0B-A91F-01B8A51D960D}" type="presParOf" srcId="{0B9C3C68-8FF5-4618-8522-71CA3A01A967}" destId="{D9D5BE52-C2B1-4463-9CFA-AA1104A663CB}" srcOrd="1" destOrd="0" presId="urn:microsoft.com/office/officeart/2005/8/layout/hierarchy1"/>
    <dgm:cxn modelId="{D3B409CF-B329-4BDD-B858-607DA561FE08}" type="presParOf" srcId="{D9D5BE52-C2B1-4463-9CFA-AA1104A663CB}" destId="{A058E9FB-FF34-4DDC-9A33-43F2F0CAA4F2}" srcOrd="0" destOrd="0" presId="urn:microsoft.com/office/officeart/2005/8/layout/hierarchy1"/>
    <dgm:cxn modelId="{5AB4D428-AD1B-43C5-932F-C9F289509A48}" type="presParOf" srcId="{D9D5BE52-C2B1-4463-9CFA-AA1104A663CB}" destId="{577C5931-CA38-4DCD-911A-F81D47C3F174}" srcOrd="1" destOrd="0" presId="urn:microsoft.com/office/officeart/2005/8/layout/hierarchy1"/>
    <dgm:cxn modelId="{3AAE25DC-8666-425D-8397-7B02F287EA6C}" type="presParOf" srcId="{577C5931-CA38-4DCD-911A-F81D47C3F174}" destId="{3A1A3018-F59E-402D-BB89-37F600D98EFC}" srcOrd="0" destOrd="0" presId="urn:microsoft.com/office/officeart/2005/8/layout/hierarchy1"/>
    <dgm:cxn modelId="{D296F961-24F2-4F09-8639-93CCFD859A11}" type="presParOf" srcId="{3A1A3018-F59E-402D-BB89-37F600D98EFC}" destId="{32EE3FF9-2B02-426F-8604-AF1555D1BE9A}" srcOrd="0" destOrd="0" presId="urn:microsoft.com/office/officeart/2005/8/layout/hierarchy1"/>
    <dgm:cxn modelId="{93E136B7-700C-490E-BDC8-1277303C4536}" type="presParOf" srcId="{3A1A3018-F59E-402D-BB89-37F600D98EFC}" destId="{BBED54D8-F8CD-4817-A69B-9CB9565B2A99}" srcOrd="1" destOrd="0" presId="urn:microsoft.com/office/officeart/2005/8/layout/hierarchy1"/>
    <dgm:cxn modelId="{879894C7-9244-440E-A4D8-AD4183B3BB15}" type="presParOf" srcId="{577C5931-CA38-4DCD-911A-F81D47C3F174}" destId="{F5E2C557-84B1-44E4-A551-4F0DEEE6CFF9}" srcOrd="1" destOrd="0" presId="urn:microsoft.com/office/officeart/2005/8/layout/hierarchy1"/>
    <dgm:cxn modelId="{8DF43974-EEB0-4DB2-90AB-55AE74733267}" type="presParOf" srcId="{F5E2C557-84B1-44E4-A551-4F0DEEE6CFF9}" destId="{59542AB9-094E-4F73-ABFC-34A1C1295EDF}" srcOrd="0" destOrd="0" presId="urn:microsoft.com/office/officeart/2005/8/layout/hierarchy1"/>
    <dgm:cxn modelId="{5F754F7A-3079-4D8F-9BA1-AC19847E08C5}" type="presParOf" srcId="{F5E2C557-84B1-44E4-A551-4F0DEEE6CFF9}" destId="{47B85EB7-21D6-40C5-AC46-7AD913ECF815}" srcOrd="1" destOrd="0" presId="urn:microsoft.com/office/officeart/2005/8/layout/hierarchy1"/>
    <dgm:cxn modelId="{0AD71380-08DD-45EC-B7C6-E9B303B05D45}" type="presParOf" srcId="{47B85EB7-21D6-40C5-AC46-7AD913ECF815}" destId="{89B2711D-C6E8-4C9D-937E-81163D3007F8}" srcOrd="0" destOrd="0" presId="urn:microsoft.com/office/officeart/2005/8/layout/hierarchy1"/>
    <dgm:cxn modelId="{3E16729B-E4BE-47D7-A6FD-5BB5B63DE7F6}" type="presParOf" srcId="{89B2711D-C6E8-4C9D-937E-81163D3007F8}" destId="{74C3D699-8D72-4D19-A3F7-F7D98D946923}" srcOrd="0" destOrd="0" presId="urn:microsoft.com/office/officeart/2005/8/layout/hierarchy1"/>
    <dgm:cxn modelId="{41B287C7-7618-45C4-9CDD-1BD86F4A48AF}" type="presParOf" srcId="{89B2711D-C6E8-4C9D-937E-81163D3007F8}" destId="{733D3D5C-94D5-492E-BAF4-1877F996F293}" srcOrd="1" destOrd="0" presId="urn:microsoft.com/office/officeart/2005/8/layout/hierarchy1"/>
    <dgm:cxn modelId="{41D9D938-4440-4767-BA71-8A4C6AD62F5E}" type="presParOf" srcId="{47B85EB7-21D6-40C5-AC46-7AD913ECF815}" destId="{6C9AB278-CC1C-4C66-80B8-EDAD6126423E}" srcOrd="1" destOrd="0" presId="urn:microsoft.com/office/officeart/2005/8/layout/hierarchy1"/>
    <dgm:cxn modelId="{A3B48659-0A7C-404B-8FD8-8C37CDA06CBB}" type="presParOf" srcId="{D9D5BE52-C2B1-4463-9CFA-AA1104A663CB}" destId="{BAEEA694-528C-4533-BF49-EDBBFDD95287}" srcOrd="2" destOrd="0" presId="urn:microsoft.com/office/officeart/2005/8/layout/hierarchy1"/>
    <dgm:cxn modelId="{480CEB20-7FE9-4F24-84CD-503CF270FEBB}" type="presParOf" srcId="{D9D5BE52-C2B1-4463-9CFA-AA1104A663CB}" destId="{20A7B780-3912-48EC-912E-91D1F4939204}" srcOrd="3" destOrd="0" presId="urn:microsoft.com/office/officeart/2005/8/layout/hierarchy1"/>
    <dgm:cxn modelId="{9DB1869A-8869-40FF-A35A-7D478B611FE3}" type="presParOf" srcId="{20A7B780-3912-48EC-912E-91D1F4939204}" destId="{4EB2C932-F5DA-4CF0-80E6-D28D9A947383}" srcOrd="0" destOrd="0" presId="urn:microsoft.com/office/officeart/2005/8/layout/hierarchy1"/>
    <dgm:cxn modelId="{03A3D3B1-C347-480E-ADE1-10A113FDB612}" type="presParOf" srcId="{4EB2C932-F5DA-4CF0-80E6-D28D9A947383}" destId="{6B86E4D5-1B7B-4391-94E3-31C212D394E4}" srcOrd="0" destOrd="0" presId="urn:microsoft.com/office/officeart/2005/8/layout/hierarchy1"/>
    <dgm:cxn modelId="{193DC8D6-93A6-4D4C-AD76-5D0F90181262}" type="presParOf" srcId="{4EB2C932-F5DA-4CF0-80E6-D28D9A947383}" destId="{0EF6938E-0A11-4A21-AFDF-5B60BC9DB0E2}" srcOrd="1" destOrd="0" presId="urn:microsoft.com/office/officeart/2005/8/layout/hierarchy1"/>
    <dgm:cxn modelId="{524826AB-1317-4D54-A0DF-BEE99865EFE1}" type="presParOf" srcId="{20A7B780-3912-48EC-912E-91D1F4939204}" destId="{CF1E2C94-CB41-4FDE-BB24-1A9205B082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5EB7F6-FBD2-4FA1-B905-E8A497654C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9A1F6-0AF7-43A2-BC7F-22F8031914DD}">
      <dgm:prSet phldrT="[Текст]"/>
      <dgm:spPr/>
      <dgm:t>
        <a:bodyPr/>
        <a:lstStyle/>
        <a:p>
          <a:r>
            <a:rPr lang="uk-UA" u="sng" dirty="0" smtClean="0"/>
            <a:t>В І книзі </a:t>
          </a:r>
          <a:r>
            <a:rPr lang="uk-UA" dirty="0" smtClean="0"/>
            <a:t>він висвітлив історію географії</a:t>
          </a:r>
          <a:endParaRPr lang="ru-RU" dirty="0"/>
        </a:p>
      </dgm:t>
    </dgm:pt>
    <dgm:pt modelId="{369231D6-0FC2-4DD7-84F5-9DC702AA6D09}" cxnId="{593D37EC-F429-4DA4-A6E0-BEEADF56A3BC}" type="parTrans">
      <dgm:prSet/>
      <dgm:spPr/>
      <dgm:t>
        <a:bodyPr/>
        <a:lstStyle/>
        <a:p>
          <a:endParaRPr lang="ru-RU"/>
        </a:p>
      </dgm:t>
    </dgm:pt>
    <dgm:pt modelId="{D5FCF2D4-E3AC-40B0-9DF6-C063F179D78A}" cxnId="{593D37EC-F429-4DA4-A6E0-BEEADF56A3BC}" type="sibTrans">
      <dgm:prSet/>
      <dgm:spPr/>
      <dgm:t>
        <a:bodyPr/>
        <a:lstStyle/>
        <a:p>
          <a:endParaRPr lang="ru-RU"/>
        </a:p>
      </dgm:t>
    </dgm:pt>
    <dgm:pt modelId="{17D548F8-436D-4BEF-8744-59D1C3A44B2F}">
      <dgm:prSet phldrT="[Текст]"/>
      <dgm:spPr/>
      <dgm:t>
        <a:bodyPr/>
        <a:lstStyle/>
        <a:p>
          <a:r>
            <a:rPr lang="uk-UA" b="1" u="sng" dirty="0" smtClean="0"/>
            <a:t>В ІІ книзі </a:t>
          </a:r>
          <a:r>
            <a:rPr lang="uk-UA" dirty="0" smtClean="0"/>
            <a:t>описав основи географії як науки, вказавши про кулястість Землі</a:t>
          </a:r>
          <a:endParaRPr lang="ru-RU" dirty="0"/>
        </a:p>
      </dgm:t>
    </dgm:pt>
    <dgm:pt modelId="{60B33B25-8BB0-4F31-A45C-BDC7F2E73021}" cxnId="{28217155-6F68-4235-A1B5-FA89402DD21A}" type="parTrans">
      <dgm:prSet/>
      <dgm:spPr/>
      <dgm:t>
        <a:bodyPr/>
        <a:lstStyle/>
        <a:p>
          <a:endParaRPr lang="ru-RU"/>
        </a:p>
      </dgm:t>
    </dgm:pt>
    <dgm:pt modelId="{D77512B5-ECC0-4401-B29F-921CB128D83E}" cxnId="{28217155-6F68-4235-A1B5-FA89402DD21A}" type="sibTrans">
      <dgm:prSet/>
      <dgm:spPr/>
      <dgm:t>
        <a:bodyPr/>
        <a:lstStyle/>
        <a:p>
          <a:endParaRPr lang="ru-RU"/>
        </a:p>
      </dgm:t>
    </dgm:pt>
    <dgm:pt modelId="{681E7A90-033B-4097-9434-DEBF87AD4E3D}">
      <dgm:prSet phldrT="[Текст]"/>
      <dgm:spPr/>
      <dgm:t>
        <a:bodyPr/>
        <a:lstStyle/>
        <a:p>
          <a:r>
            <a:rPr lang="uk-UA" dirty="0" smtClean="0"/>
            <a:t>В ІІІ книзі записав </a:t>
          </a:r>
          <a:r>
            <a:rPr lang="uk-UA" dirty="0" err="1" smtClean="0"/>
            <a:t>країзнавчі</a:t>
          </a:r>
          <a:r>
            <a:rPr lang="uk-UA" dirty="0" smtClean="0"/>
            <a:t> описи, які склав на основі відомостей про «відкриті землі», позначивши їх на карті</a:t>
          </a:r>
          <a:endParaRPr lang="ru-RU" dirty="0"/>
        </a:p>
      </dgm:t>
    </dgm:pt>
    <dgm:pt modelId="{FFBDF746-4593-4A48-BC22-A521716847AB}" cxnId="{A08AB81B-2CB3-4A23-A07A-A9A4499DD31E}" type="parTrans">
      <dgm:prSet/>
      <dgm:spPr/>
      <dgm:t>
        <a:bodyPr/>
        <a:lstStyle/>
        <a:p>
          <a:endParaRPr lang="ru-RU"/>
        </a:p>
      </dgm:t>
    </dgm:pt>
    <dgm:pt modelId="{45DB88EC-2226-4822-B37D-0887FF707AC9}" cxnId="{A08AB81B-2CB3-4A23-A07A-A9A4499DD31E}" type="sibTrans">
      <dgm:prSet/>
      <dgm:spPr/>
      <dgm:t>
        <a:bodyPr/>
        <a:lstStyle/>
        <a:p>
          <a:endParaRPr lang="ru-RU"/>
        </a:p>
      </dgm:t>
    </dgm:pt>
    <dgm:pt modelId="{3C138D4F-CDD3-4C91-A6F6-F85E688AAB0F}" type="pres">
      <dgm:prSet presAssocID="{D85EB7F6-FBD2-4FA1-B905-E8A497654C9C}" presName="diagram" presStyleCnt="0">
        <dgm:presLayoutVars>
          <dgm:dir/>
          <dgm:resizeHandles val="exact"/>
        </dgm:presLayoutVars>
      </dgm:prSet>
      <dgm:spPr/>
    </dgm:pt>
    <dgm:pt modelId="{12AD4232-204C-45D8-8C70-B4157AAA971E}" type="pres">
      <dgm:prSet presAssocID="{38D9A1F6-0AF7-43A2-BC7F-22F8031914D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A6D0D-3CEF-434E-BBFF-73A715CCE236}" type="pres">
      <dgm:prSet presAssocID="{D5FCF2D4-E3AC-40B0-9DF6-C063F179D78A}" presName="sibTrans" presStyleCnt="0"/>
      <dgm:spPr/>
    </dgm:pt>
    <dgm:pt modelId="{01048F3A-DAF4-4C72-8E61-15729576109A}" type="pres">
      <dgm:prSet presAssocID="{17D548F8-436D-4BEF-8744-59D1C3A44B2F}" presName="node" presStyleLbl="node1" presStyleIdx="1" presStyleCnt="3">
        <dgm:presLayoutVars>
          <dgm:bulletEnabled val="1"/>
        </dgm:presLayoutVars>
      </dgm:prSet>
      <dgm:spPr/>
    </dgm:pt>
    <dgm:pt modelId="{13C053F4-DB7B-464E-BA55-863E9C2A0790}" type="pres">
      <dgm:prSet presAssocID="{D77512B5-ECC0-4401-B29F-921CB128D83E}" presName="sibTrans" presStyleCnt="0"/>
      <dgm:spPr/>
    </dgm:pt>
    <dgm:pt modelId="{B3212D25-CDC5-4959-A269-100AA093CE8E}" type="pres">
      <dgm:prSet presAssocID="{681E7A90-033B-4097-9434-DEBF87AD4E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63DDA2-16E3-486D-8BAA-45BC15BB960D}" type="presOf" srcId="{D85EB7F6-FBD2-4FA1-B905-E8A497654C9C}" destId="{3C138D4F-CDD3-4C91-A6F6-F85E688AAB0F}" srcOrd="0" destOrd="0" presId="urn:microsoft.com/office/officeart/2005/8/layout/default"/>
    <dgm:cxn modelId="{48114225-BA7F-44AA-A63F-DDAF804EC6F6}" type="presOf" srcId="{38D9A1F6-0AF7-43A2-BC7F-22F8031914DD}" destId="{12AD4232-204C-45D8-8C70-B4157AAA971E}" srcOrd="0" destOrd="0" presId="urn:microsoft.com/office/officeart/2005/8/layout/default"/>
    <dgm:cxn modelId="{91FF58C4-E41A-4DE6-B77B-251926AB5498}" type="presOf" srcId="{681E7A90-033B-4097-9434-DEBF87AD4E3D}" destId="{B3212D25-CDC5-4959-A269-100AA093CE8E}" srcOrd="0" destOrd="0" presId="urn:microsoft.com/office/officeart/2005/8/layout/default"/>
    <dgm:cxn modelId="{28217155-6F68-4235-A1B5-FA89402DD21A}" srcId="{D85EB7F6-FBD2-4FA1-B905-E8A497654C9C}" destId="{17D548F8-436D-4BEF-8744-59D1C3A44B2F}" srcOrd="1" destOrd="0" parTransId="{60B33B25-8BB0-4F31-A45C-BDC7F2E73021}" sibTransId="{D77512B5-ECC0-4401-B29F-921CB128D83E}"/>
    <dgm:cxn modelId="{A08AB81B-2CB3-4A23-A07A-A9A4499DD31E}" srcId="{D85EB7F6-FBD2-4FA1-B905-E8A497654C9C}" destId="{681E7A90-033B-4097-9434-DEBF87AD4E3D}" srcOrd="2" destOrd="0" parTransId="{FFBDF746-4593-4A48-BC22-A521716847AB}" sibTransId="{45DB88EC-2226-4822-B37D-0887FF707AC9}"/>
    <dgm:cxn modelId="{593D37EC-F429-4DA4-A6E0-BEEADF56A3BC}" srcId="{D85EB7F6-FBD2-4FA1-B905-E8A497654C9C}" destId="{38D9A1F6-0AF7-43A2-BC7F-22F8031914DD}" srcOrd="0" destOrd="0" parTransId="{369231D6-0FC2-4DD7-84F5-9DC702AA6D09}" sibTransId="{D5FCF2D4-E3AC-40B0-9DF6-C063F179D78A}"/>
    <dgm:cxn modelId="{A1DF6E69-B448-44A8-BC2B-4F4FC0C8E8A7}" type="presOf" srcId="{17D548F8-436D-4BEF-8744-59D1C3A44B2F}" destId="{01048F3A-DAF4-4C72-8E61-15729576109A}" srcOrd="0" destOrd="0" presId="urn:microsoft.com/office/officeart/2005/8/layout/default"/>
    <dgm:cxn modelId="{018E730D-B32E-4635-A60C-AA25AF4FF395}" type="presParOf" srcId="{3C138D4F-CDD3-4C91-A6F6-F85E688AAB0F}" destId="{12AD4232-204C-45D8-8C70-B4157AAA971E}" srcOrd="0" destOrd="0" presId="urn:microsoft.com/office/officeart/2005/8/layout/default"/>
    <dgm:cxn modelId="{158AF5D2-90C3-474C-A03F-8ABFE4B1A667}" type="presParOf" srcId="{3C138D4F-CDD3-4C91-A6F6-F85E688AAB0F}" destId="{EEBA6D0D-3CEF-434E-BBFF-73A715CCE236}" srcOrd="1" destOrd="0" presId="urn:microsoft.com/office/officeart/2005/8/layout/default"/>
    <dgm:cxn modelId="{FB4DF2B2-9799-42A9-A7DD-606F70854703}" type="presParOf" srcId="{3C138D4F-CDD3-4C91-A6F6-F85E688AAB0F}" destId="{01048F3A-DAF4-4C72-8E61-15729576109A}" srcOrd="2" destOrd="0" presId="urn:microsoft.com/office/officeart/2005/8/layout/default"/>
    <dgm:cxn modelId="{46BC45D2-E5CA-408C-9D27-73C7DF4BBF9E}" type="presParOf" srcId="{3C138D4F-CDD3-4C91-A6F6-F85E688AAB0F}" destId="{13C053F4-DB7B-464E-BA55-863E9C2A0790}" srcOrd="3" destOrd="0" presId="urn:microsoft.com/office/officeart/2005/8/layout/default"/>
    <dgm:cxn modelId="{CA8AD0C7-E849-4B63-908A-EAC921E1F203}" type="presParOf" srcId="{3C138D4F-CDD3-4C91-A6F6-F85E688AAB0F}" destId="{B3212D25-CDC5-4959-A269-100AA093CE8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7CDED8-D0DB-429A-9B37-DC07E4695C4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9EBD5D-EF84-4A41-BD91-AD03DA84DF90}">
      <dgm:prSet phldrT="[Текст]"/>
      <dgm:spPr/>
      <dgm:t>
        <a:bodyPr/>
        <a:lstStyle/>
        <a:p>
          <a:r>
            <a:rPr lang="uk-UA" dirty="0" smtClean="0"/>
            <a:t>Географічні об</a:t>
          </a:r>
          <a:r>
            <a:rPr lang="en-US" dirty="0" smtClean="0"/>
            <a:t>’</a:t>
          </a:r>
          <a:r>
            <a:rPr lang="uk-UA" dirty="0" err="1" smtClean="0"/>
            <a:t>єкти</a:t>
          </a:r>
          <a:endParaRPr lang="ru-RU" dirty="0"/>
        </a:p>
      </dgm:t>
    </dgm:pt>
    <dgm:pt modelId="{7E29FCC4-E6FF-45E3-91C9-9E942F2B3FF2}" cxnId="{6602DEBF-C7FC-4078-A8A2-86D3A1F26AE0}" type="parTrans">
      <dgm:prSet/>
      <dgm:spPr/>
      <dgm:t>
        <a:bodyPr/>
        <a:lstStyle/>
        <a:p>
          <a:endParaRPr lang="ru-RU"/>
        </a:p>
      </dgm:t>
    </dgm:pt>
    <dgm:pt modelId="{50B65380-21F9-4D04-9E89-EEF0FAC0C179}" cxnId="{6602DEBF-C7FC-4078-A8A2-86D3A1F26AE0}" type="sibTrans">
      <dgm:prSet/>
      <dgm:spPr/>
      <dgm:t>
        <a:bodyPr/>
        <a:lstStyle/>
        <a:p>
          <a:endParaRPr lang="ru-RU"/>
        </a:p>
      </dgm:t>
    </dgm:pt>
    <dgm:pt modelId="{FE164480-40C1-44C2-866E-95451E0DD88D}">
      <dgm:prSet phldrT="[Текст]"/>
      <dgm:spPr/>
      <dgm:t>
        <a:bodyPr/>
        <a:lstStyle/>
        <a:p>
          <a:r>
            <a:rPr lang="uk-UA" dirty="0" smtClean="0"/>
            <a:t>Географічні процеси</a:t>
          </a:r>
          <a:endParaRPr lang="ru-RU" dirty="0"/>
        </a:p>
      </dgm:t>
    </dgm:pt>
    <dgm:pt modelId="{EC2330ED-F155-457C-8B41-02D2783ABBD8}" cxnId="{F2C8D211-AB1F-4734-A82A-0CCF623E691A}" type="parTrans">
      <dgm:prSet/>
      <dgm:spPr/>
      <dgm:t>
        <a:bodyPr/>
        <a:lstStyle/>
        <a:p>
          <a:endParaRPr lang="ru-RU"/>
        </a:p>
      </dgm:t>
    </dgm:pt>
    <dgm:pt modelId="{44E82300-DC36-4EB6-9A45-33EB8DEC89F8}" cxnId="{F2C8D211-AB1F-4734-A82A-0CCF623E691A}" type="sibTrans">
      <dgm:prSet/>
      <dgm:spPr/>
      <dgm:t>
        <a:bodyPr/>
        <a:lstStyle/>
        <a:p>
          <a:endParaRPr lang="ru-RU"/>
        </a:p>
      </dgm:t>
    </dgm:pt>
    <dgm:pt modelId="{DF208A7E-A349-406D-AC91-1C8D8C704CDC}">
      <dgm:prSet phldrT="[Текст]"/>
      <dgm:spPr/>
      <dgm:t>
        <a:bodyPr/>
        <a:lstStyle/>
        <a:p>
          <a:r>
            <a:rPr lang="uk-UA" dirty="0" smtClean="0"/>
            <a:t>Географічні оболонки</a:t>
          </a:r>
          <a:endParaRPr lang="ru-RU" dirty="0"/>
        </a:p>
      </dgm:t>
    </dgm:pt>
    <dgm:pt modelId="{FDAD38BF-6D77-4CB5-8E0A-7B9AFCC29749}" cxnId="{9E70249E-36FA-44E9-B89A-A2A1BDA7BB2F}" type="parTrans">
      <dgm:prSet/>
      <dgm:spPr/>
      <dgm:t>
        <a:bodyPr/>
        <a:lstStyle/>
        <a:p>
          <a:endParaRPr lang="ru-RU"/>
        </a:p>
      </dgm:t>
    </dgm:pt>
    <dgm:pt modelId="{F1D19ADD-9334-47CD-826E-0734D8500E69}" cxnId="{9E70249E-36FA-44E9-B89A-A2A1BDA7BB2F}" type="sibTrans">
      <dgm:prSet/>
      <dgm:spPr/>
      <dgm:t>
        <a:bodyPr/>
        <a:lstStyle/>
        <a:p>
          <a:endParaRPr lang="ru-RU"/>
        </a:p>
      </dgm:t>
    </dgm:pt>
    <dgm:pt modelId="{8F8F26F4-9565-45B5-B75C-D79F9D74B586}">
      <dgm:prSet phldrT="[Текст]"/>
      <dgm:spPr/>
      <dgm:t>
        <a:bodyPr/>
        <a:lstStyle/>
        <a:p>
          <a:r>
            <a:rPr lang="uk-UA" dirty="0" smtClean="0"/>
            <a:t>Географічні явища</a:t>
          </a:r>
          <a:endParaRPr lang="ru-RU" dirty="0"/>
        </a:p>
      </dgm:t>
    </dgm:pt>
    <dgm:pt modelId="{8FC86D07-3196-47EB-8FB6-6D7EA29A272B}" cxnId="{67974B27-D684-4394-962D-C47683416E2B}" type="parTrans">
      <dgm:prSet/>
      <dgm:spPr/>
      <dgm:t>
        <a:bodyPr/>
        <a:lstStyle/>
        <a:p>
          <a:endParaRPr lang="ru-RU"/>
        </a:p>
      </dgm:t>
    </dgm:pt>
    <dgm:pt modelId="{CB8C8D55-2A50-48C2-B64B-37F77FC47D48}" cxnId="{67974B27-D684-4394-962D-C47683416E2B}" type="sibTrans">
      <dgm:prSet/>
      <dgm:spPr/>
      <dgm:t>
        <a:bodyPr/>
        <a:lstStyle/>
        <a:p>
          <a:endParaRPr lang="ru-RU"/>
        </a:p>
      </dgm:t>
    </dgm:pt>
    <dgm:pt modelId="{F7220F01-2679-40A0-B789-442CCFDFCF13}">
      <dgm:prSet/>
      <dgm:spPr/>
      <dgm:t>
        <a:bodyPr/>
        <a:lstStyle/>
        <a:p>
          <a:r>
            <a:rPr lang="uk-UA" dirty="0" smtClean="0"/>
            <a:t>Моря, океани, материки, острови, річки тощо</a:t>
          </a:r>
          <a:endParaRPr lang="ru-RU" dirty="0"/>
        </a:p>
      </dgm:t>
    </dgm:pt>
    <dgm:pt modelId="{45ADE613-D5B0-4908-927D-0E7DC145D080}" cxnId="{51B19E9F-6BFB-4647-85B6-2983827B865D}" type="parTrans">
      <dgm:prSet/>
      <dgm:spPr/>
      <dgm:t>
        <a:bodyPr/>
        <a:lstStyle/>
        <a:p>
          <a:endParaRPr lang="ru-RU"/>
        </a:p>
      </dgm:t>
    </dgm:pt>
    <dgm:pt modelId="{64935529-71CE-45D5-9514-502360E60F8F}" cxnId="{51B19E9F-6BFB-4647-85B6-2983827B865D}" type="sibTrans">
      <dgm:prSet/>
      <dgm:spPr/>
      <dgm:t>
        <a:bodyPr/>
        <a:lstStyle/>
        <a:p>
          <a:endParaRPr lang="ru-RU"/>
        </a:p>
      </dgm:t>
    </dgm:pt>
    <dgm:pt modelId="{D7AA9C47-39BC-4F1E-BE1D-A9933E501426}">
      <dgm:prSet/>
      <dgm:spPr/>
      <dgm:t>
        <a:bodyPr/>
        <a:lstStyle/>
        <a:p>
          <a:r>
            <a:rPr lang="uk-UA" dirty="0" smtClean="0"/>
            <a:t>Блискавки, зливи, снігопади, туман тощо</a:t>
          </a:r>
          <a:endParaRPr lang="ru-RU" dirty="0"/>
        </a:p>
      </dgm:t>
    </dgm:pt>
    <dgm:pt modelId="{DEA6897D-6025-4DFC-9837-38BC6C87A1EB}" cxnId="{F3850D91-48F0-4E12-A68E-E2F14A0CADA4}" type="parTrans">
      <dgm:prSet/>
      <dgm:spPr/>
      <dgm:t>
        <a:bodyPr/>
        <a:lstStyle/>
        <a:p>
          <a:endParaRPr lang="ru-RU"/>
        </a:p>
      </dgm:t>
    </dgm:pt>
    <dgm:pt modelId="{97733C46-6230-49E2-AB03-882871E00854}" cxnId="{F3850D91-48F0-4E12-A68E-E2F14A0CADA4}" type="sibTrans">
      <dgm:prSet/>
      <dgm:spPr/>
      <dgm:t>
        <a:bodyPr/>
        <a:lstStyle/>
        <a:p>
          <a:endParaRPr lang="ru-RU"/>
        </a:p>
      </dgm:t>
    </dgm:pt>
    <dgm:pt modelId="{E89B232B-770F-45FC-8657-46321D45DC83}">
      <dgm:prSet/>
      <dgm:spPr/>
      <dgm:t>
        <a:bodyPr/>
        <a:lstStyle/>
        <a:p>
          <a:r>
            <a:rPr lang="uk-UA" dirty="0" smtClean="0"/>
            <a:t>Рух літосферних плит, землетруси, вулканізм тощо</a:t>
          </a:r>
          <a:endParaRPr lang="ru-RU" dirty="0"/>
        </a:p>
      </dgm:t>
    </dgm:pt>
    <dgm:pt modelId="{FECDA648-28CE-43B7-8757-1F31332FA177}" cxnId="{118FEE71-F232-4B48-8049-FB6CAA244341}" type="parTrans">
      <dgm:prSet/>
      <dgm:spPr/>
      <dgm:t>
        <a:bodyPr/>
        <a:lstStyle/>
        <a:p>
          <a:endParaRPr lang="ru-RU"/>
        </a:p>
      </dgm:t>
    </dgm:pt>
    <dgm:pt modelId="{86598FCD-6433-4CD5-BA44-292524986C23}" cxnId="{118FEE71-F232-4B48-8049-FB6CAA244341}" type="sibTrans">
      <dgm:prSet/>
      <dgm:spPr/>
      <dgm:t>
        <a:bodyPr/>
        <a:lstStyle/>
        <a:p>
          <a:endParaRPr lang="ru-RU"/>
        </a:p>
      </dgm:t>
    </dgm:pt>
    <dgm:pt modelId="{0F969CC8-B8CF-491B-A85A-700670AB3771}">
      <dgm:prSet/>
      <dgm:spPr/>
      <dgm:t>
        <a:bodyPr/>
        <a:lstStyle/>
        <a:p>
          <a:r>
            <a:rPr lang="uk-UA" dirty="0" smtClean="0"/>
            <a:t>Атмосферу, гідросферу, літосферу, біосферу</a:t>
          </a:r>
          <a:endParaRPr lang="ru-RU" dirty="0"/>
        </a:p>
      </dgm:t>
    </dgm:pt>
    <dgm:pt modelId="{EA3C3429-B073-46F8-A9A7-F2E0504B6979}" cxnId="{6678DB0C-5586-4F10-B372-0A74CAC2E244}" type="parTrans">
      <dgm:prSet/>
      <dgm:spPr/>
      <dgm:t>
        <a:bodyPr/>
        <a:lstStyle/>
        <a:p>
          <a:endParaRPr lang="ru-RU"/>
        </a:p>
      </dgm:t>
    </dgm:pt>
    <dgm:pt modelId="{CC265336-5E8F-4846-BB25-A0583F2819F2}" cxnId="{6678DB0C-5586-4F10-B372-0A74CAC2E244}" type="sibTrans">
      <dgm:prSet/>
      <dgm:spPr/>
      <dgm:t>
        <a:bodyPr/>
        <a:lstStyle/>
        <a:p>
          <a:endParaRPr lang="ru-RU"/>
        </a:p>
      </dgm:t>
    </dgm:pt>
    <dgm:pt modelId="{47F60424-9DC9-493C-8178-1CCCD1C94B13}" type="pres">
      <dgm:prSet presAssocID="{EE7CDED8-D0DB-429A-9B37-DC07E4695C4A}" presName="linear" presStyleCnt="0">
        <dgm:presLayoutVars>
          <dgm:dir/>
          <dgm:animLvl val="lvl"/>
          <dgm:resizeHandles val="exact"/>
        </dgm:presLayoutVars>
      </dgm:prSet>
      <dgm:spPr/>
    </dgm:pt>
    <dgm:pt modelId="{743D140E-26E1-48FE-8411-6BED3984F174}" type="pres">
      <dgm:prSet presAssocID="{289EBD5D-EF84-4A41-BD91-AD03DA84DF90}" presName="parentLin" presStyleCnt="0"/>
      <dgm:spPr/>
    </dgm:pt>
    <dgm:pt modelId="{A2511D7D-CD9B-489D-9D1C-6502EA49A7BE}" type="pres">
      <dgm:prSet presAssocID="{289EBD5D-EF84-4A41-BD91-AD03DA84DF90}" presName="parentLeftMargin" presStyleLbl="node1" presStyleIdx="0" presStyleCnt="4"/>
      <dgm:spPr/>
    </dgm:pt>
    <dgm:pt modelId="{6FE0FA41-85E0-4556-B325-3E11C9B6D5F0}" type="pres">
      <dgm:prSet presAssocID="{289EBD5D-EF84-4A41-BD91-AD03DA84DF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DA7A62A-5D17-4FE1-A994-6E82D00F591D}" type="pres">
      <dgm:prSet presAssocID="{289EBD5D-EF84-4A41-BD91-AD03DA84DF90}" presName="negativeSpace" presStyleCnt="0"/>
      <dgm:spPr/>
    </dgm:pt>
    <dgm:pt modelId="{EB2E61E1-6525-4CC4-9D91-F1B1FDDE1995}" type="pres">
      <dgm:prSet presAssocID="{289EBD5D-EF84-4A41-BD91-AD03DA84DF90}" presName="childText" presStyleLbl="conFgAcc1" presStyleIdx="0" presStyleCnt="4">
        <dgm:presLayoutVars>
          <dgm:bulletEnabled val="1"/>
        </dgm:presLayoutVars>
      </dgm:prSet>
      <dgm:spPr/>
    </dgm:pt>
    <dgm:pt modelId="{111EEFE2-49B0-4A68-9B5E-79D41E81314B}" type="pres">
      <dgm:prSet presAssocID="{50B65380-21F9-4D04-9E89-EEF0FAC0C179}" presName="spaceBetweenRectangles" presStyleCnt="0"/>
      <dgm:spPr/>
    </dgm:pt>
    <dgm:pt modelId="{D409993A-BE67-4D0B-8BD2-D3150B420B43}" type="pres">
      <dgm:prSet presAssocID="{8F8F26F4-9565-45B5-B75C-D79F9D74B586}" presName="parentLin" presStyleCnt="0"/>
      <dgm:spPr/>
    </dgm:pt>
    <dgm:pt modelId="{1C5F7A39-1ECA-4BCE-9C38-DD94419A519A}" type="pres">
      <dgm:prSet presAssocID="{8F8F26F4-9565-45B5-B75C-D79F9D74B586}" presName="parentLeftMargin" presStyleLbl="node1" presStyleIdx="0" presStyleCnt="4"/>
      <dgm:spPr/>
    </dgm:pt>
    <dgm:pt modelId="{4453048F-9098-46E0-BDF8-A1F234C502CF}" type="pres">
      <dgm:prSet presAssocID="{8F8F26F4-9565-45B5-B75C-D79F9D74B5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CD5478-78D4-4BAC-AA90-F3983B652E4C}" type="pres">
      <dgm:prSet presAssocID="{8F8F26F4-9565-45B5-B75C-D79F9D74B586}" presName="negativeSpace" presStyleCnt="0"/>
      <dgm:spPr/>
    </dgm:pt>
    <dgm:pt modelId="{536668C1-B9F0-45A7-AF45-F1D5CA802AE7}" type="pres">
      <dgm:prSet presAssocID="{8F8F26F4-9565-45B5-B75C-D79F9D74B58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B3277-AFFB-46CC-B209-ED18CED7F905}" type="pres">
      <dgm:prSet presAssocID="{CB8C8D55-2A50-48C2-B64B-37F77FC47D48}" presName="spaceBetweenRectangles" presStyleCnt="0"/>
      <dgm:spPr/>
    </dgm:pt>
    <dgm:pt modelId="{479D240F-BFE5-4B4F-BE33-5C530D06AAFF}" type="pres">
      <dgm:prSet presAssocID="{FE164480-40C1-44C2-866E-95451E0DD88D}" presName="parentLin" presStyleCnt="0"/>
      <dgm:spPr/>
    </dgm:pt>
    <dgm:pt modelId="{2F82E987-DF91-4359-9058-77E63BB5CB12}" type="pres">
      <dgm:prSet presAssocID="{FE164480-40C1-44C2-866E-95451E0DD88D}" presName="parentLeftMargin" presStyleLbl="node1" presStyleIdx="1" presStyleCnt="4"/>
      <dgm:spPr/>
    </dgm:pt>
    <dgm:pt modelId="{0A6FD155-F1C2-48D5-BA2C-4AC1BF7A1E64}" type="pres">
      <dgm:prSet presAssocID="{FE164480-40C1-44C2-866E-95451E0DD8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A22CDD7-0618-4425-9D1D-5CCFD0CB1881}" type="pres">
      <dgm:prSet presAssocID="{FE164480-40C1-44C2-866E-95451E0DD88D}" presName="negativeSpace" presStyleCnt="0"/>
      <dgm:spPr/>
    </dgm:pt>
    <dgm:pt modelId="{3547246D-05EC-495A-B6D0-BCB48BA56927}" type="pres">
      <dgm:prSet presAssocID="{FE164480-40C1-44C2-866E-95451E0DD88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CD0F3-A275-4933-A01E-52E25C5B6594}" type="pres">
      <dgm:prSet presAssocID="{44E82300-DC36-4EB6-9A45-33EB8DEC89F8}" presName="spaceBetweenRectangles" presStyleCnt="0"/>
      <dgm:spPr/>
    </dgm:pt>
    <dgm:pt modelId="{C1D11912-BA1C-4A56-84EF-13E15345BBEF}" type="pres">
      <dgm:prSet presAssocID="{DF208A7E-A349-406D-AC91-1C8D8C704CDC}" presName="parentLin" presStyleCnt="0"/>
      <dgm:spPr/>
    </dgm:pt>
    <dgm:pt modelId="{C785060B-9A95-44BD-BE8C-73EC3B7CE4C8}" type="pres">
      <dgm:prSet presAssocID="{DF208A7E-A349-406D-AC91-1C8D8C704CDC}" presName="parentLeftMargin" presStyleLbl="node1" presStyleIdx="2" presStyleCnt="4"/>
      <dgm:spPr/>
    </dgm:pt>
    <dgm:pt modelId="{6E5CC471-46B2-4B88-AB0C-4F79E430C487}" type="pres">
      <dgm:prSet presAssocID="{DF208A7E-A349-406D-AC91-1C8D8C704CD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FF6F040-E3CE-4B91-BD7A-94BB6045375F}" type="pres">
      <dgm:prSet presAssocID="{DF208A7E-A349-406D-AC91-1C8D8C704CDC}" presName="negativeSpace" presStyleCnt="0"/>
      <dgm:spPr/>
    </dgm:pt>
    <dgm:pt modelId="{F7C1239A-71C2-4909-8700-D8F514285CB3}" type="pres">
      <dgm:prSet presAssocID="{DF208A7E-A349-406D-AC91-1C8D8C704CD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E70249E-36FA-44E9-B89A-A2A1BDA7BB2F}" srcId="{EE7CDED8-D0DB-429A-9B37-DC07E4695C4A}" destId="{DF208A7E-A349-406D-AC91-1C8D8C704CDC}" srcOrd="3" destOrd="0" parTransId="{FDAD38BF-6D77-4CB5-8E0A-7B9AFCC29749}" sibTransId="{F1D19ADD-9334-47CD-826E-0734D8500E69}"/>
    <dgm:cxn modelId="{8A9BE7AF-ECB6-4A83-BFDD-EEA234CAD04E}" type="presOf" srcId="{EE7CDED8-D0DB-429A-9B37-DC07E4695C4A}" destId="{47F60424-9DC9-493C-8178-1CCCD1C94B13}" srcOrd="0" destOrd="0" presId="urn:microsoft.com/office/officeart/2005/8/layout/list1"/>
    <dgm:cxn modelId="{8B7405C1-BA74-471A-93CC-EB54A815A0AC}" type="presOf" srcId="{F7220F01-2679-40A0-B789-442CCFDFCF13}" destId="{EB2E61E1-6525-4CC4-9D91-F1B1FDDE1995}" srcOrd="0" destOrd="0" presId="urn:microsoft.com/office/officeart/2005/8/layout/list1"/>
    <dgm:cxn modelId="{F2C8D211-AB1F-4734-A82A-0CCF623E691A}" srcId="{EE7CDED8-D0DB-429A-9B37-DC07E4695C4A}" destId="{FE164480-40C1-44C2-866E-95451E0DD88D}" srcOrd="2" destOrd="0" parTransId="{EC2330ED-F155-457C-8B41-02D2783ABBD8}" sibTransId="{44E82300-DC36-4EB6-9A45-33EB8DEC89F8}"/>
    <dgm:cxn modelId="{0CCE02BE-6614-494F-B212-93F8469A633E}" type="presOf" srcId="{289EBD5D-EF84-4A41-BD91-AD03DA84DF90}" destId="{A2511D7D-CD9B-489D-9D1C-6502EA49A7BE}" srcOrd="0" destOrd="0" presId="urn:microsoft.com/office/officeart/2005/8/layout/list1"/>
    <dgm:cxn modelId="{64929534-3F2D-4F8C-9027-86E449E93E9B}" type="presOf" srcId="{DF208A7E-A349-406D-AC91-1C8D8C704CDC}" destId="{6E5CC471-46B2-4B88-AB0C-4F79E430C487}" srcOrd="1" destOrd="0" presId="urn:microsoft.com/office/officeart/2005/8/layout/list1"/>
    <dgm:cxn modelId="{6678DB0C-5586-4F10-B372-0A74CAC2E244}" srcId="{DF208A7E-A349-406D-AC91-1C8D8C704CDC}" destId="{0F969CC8-B8CF-491B-A85A-700670AB3771}" srcOrd="0" destOrd="0" parTransId="{EA3C3429-B073-46F8-A9A7-F2E0504B6979}" sibTransId="{CC265336-5E8F-4846-BB25-A0583F2819F2}"/>
    <dgm:cxn modelId="{67974B27-D684-4394-962D-C47683416E2B}" srcId="{EE7CDED8-D0DB-429A-9B37-DC07E4695C4A}" destId="{8F8F26F4-9565-45B5-B75C-D79F9D74B586}" srcOrd="1" destOrd="0" parTransId="{8FC86D07-3196-47EB-8FB6-6D7EA29A272B}" sibTransId="{CB8C8D55-2A50-48C2-B64B-37F77FC47D48}"/>
    <dgm:cxn modelId="{1C116169-DB2D-42CC-A786-5DD867E46573}" type="presOf" srcId="{8F8F26F4-9565-45B5-B75C-D79F9D74B586}" destId="{1C5F7A39-1ECA-4BCE-9C38-DD94419A519A}" srcOrd="0" destOrd="0" presId="urn:microsoft.com/office/officeart/2005/8/layout/list1"/>
    <dgm:cxn modelId="{6602DEBF-C7FC-4078-A8A2-86D3A1F26AE0}" srcId="{EE7CDED8-D0DB-429A-9B37-DC07E4695C4A}" destId="{289EBD5D-EF84-4A41-BD91-AD03DA84DF90}" srcOrd="0" destOrd="0" parTransId="{7E29FCC4-E6FF-45E3-91C9-9E942F2B3FF2}" sibTransId="{50B65380-21F9-4D04-9E89-EEF0FAC0C179}"/>
    <dgm:cxn modelId="{03533923-AA38-4310-AFD1-F239C75425D0}" type="presOf" srcId="{FE164480-40C1-44C2-866E-95451E0DD88D}" destId="{0A6FD155-F1C2-48D5-BA2C-4AC1BF7A1E64}" srcOrd="1" destOrd="0" presId="urn:microsoft.com/office/officeart/2005/8/layout/list1"/>
    <dgm:cxn modelId="{9389EB53-0E02-4D69-9059-92148300AAFF}" type="presOf" srcId="{D7AA9C47-39BC-4F1E-BE1D-A9933E501426}" destId="{536668C1-B9F0-45A7-AF45-F1D5CA802AE7}" srcOrd="0" destOrd="0" presId="urn:microsoft.com/office/officeart/2005/8/layout/list1"/>
    <dgm:cxn modelId="{D282071F-FE51-437F-A1A2-09C9EA5D5EB9}" type="presOf" srcId="{0F969CC8-B8CF-491B-A85A-700670AB3771}" destId="{F7C1239A-71C2-4909-8700-D8F514285CB3}" srcOrd="0" destOrd="0" presId="urn:microsoft.com/office/officeart/2005/8/layout/list1"/>
    <dgm:cxn modelId="{6D4EB32C-7499-413B-A048-721C4846451A}" type="presOf" srcId="{8F8F26F4-9565-45B5-B75C-D79F9D74B586}" destId="{4453048F-9098-46E0-BDF8-A1F234C502CF}" srcOrd="1" destOrd="0" presId="urn:microsoft.com/office/officeart/2005/8/layout/list1"/>
    <dgm:cxn modelId="{118FEE71-F232-4B48-8049-FB6CAA244341}" srcId="{FE164480-40C1-44C2-866E-95451E0DD88D}" destId="{E89B232B-770F-45FC-8657-46321D45DC83}" srcOrd="0" destOrd="0" parTransId="{FECDA648-28CE-43B7-8757-1F31332FA177}" sibTransId="{86598FCD-6433-4CD5-BA44-292524986C23}"/>
    <dgm:cxn modelId="{51B19E9F-6BFB-4647-85B6-2983827B865D}" srcId="{289EBD5D-EF84-4A41-BD91-AD03DA84DF90}" destId="{F7220F01-2679-40A0-B789-442CCFDFCF13}" srcOrd="0" destOrd="0" parTransId="{45ADE613-D5B0-4908-927D-0E7DC145D080}" sibTransId="{64935529-71CE-45D5-9514-502360E60F8F}"/>
    <dgm:cxn modelId="{C40A63D5-D9E2-42FD-8FB4-24C77F75F12D}" type="presOf" srcId="{DF208A7E-A349-406D-AC91-1C8D8C704CDC}" destId="{C785060B-9A95-44BD-BE8C-73EC3B7CE4C8}" srcOrd="0" destOrd="0" presId="urn:microsoft.com/office/officeart/2005/8/layout/list1"/>
    <dgm:cxn modelId="{6F3FAF4C-2E94-4009-A981-4C27AD514CD6}" type="presOf" srcId="{FE164480-40C1-44C2-866E-95451E0DD88D}" destId="{2F82E987-DF91-4359-9058-77E63BB5CB12}" srcOrd="0" destOrd="0" presId="urn:microsoft.com/office/officeart/2005/8/layout/list1"/>
    <dgm:cxn modelId="{C6B4AFDD-A1A2-4DFE-AA8E-67A9072FA90F}" type="presOf" srcId="{E89B232B-770F-45FC-8657-46321D45DC83}" destId="{3547246D-05EC-495A-B6D0-BCB48BA56927}" srcOrd="0" destOrd="0" presId="urn:microsoft.com/office/officeart/2005/8/layout/list1"/>
    <dgm:cxn modelId="{F3850D91-48F0-4E12-A68E-E2F14A0CADA4}" srcId="{8F8F26F4-9565-45B5-B75C-D79F9D74B586}" destId="{D7AA9C47-39BC-4F1E-BE1D-A9933E501426}" srcOrd="0" destOrd="0" parTransId="{DEA6897D-6025-4DFC-9837-38BC6C87A1EB}" sibTransId="{97733C46-6230-49E2-AB03-882871E00854}"/>
    <dgm:cxn modelId="{7E2F3C7A-1AD1-4179-B733-6965FFD2588E}" type="presOf" srcId="{289EBD5D-EF84-4A41-BD91-AD03DA84DF90}" destId="{6FE0FA41-85E0-4556-B325-3E11C9B6D5F0}" srcOrd="1" destOrd="0" presId="urn:microsoft.com/office/officeart/2005/8/layout/list1"/>
    <dgm:cxn modelId="{456ECF45-ECB0-484D-85E6-9261323D2388}" type="presParOf" srcId="{47F60424-9DC9-493C-8178-1CCCD1C94B13}" destId="{743D140E-26E1-48FE-8411-6BED3984F174}" srcOrd="0" destOrd="0" presId="urn:microsoft.com/office/officeart/2005/8/layout/list1"/>
    <dgm:cxn modelId="{0654E771-3E4B-40A2-9CE5-4A83BE0777D4}" type="presParOf" srcId="{743D140E-26E1-48FE-8411-6BED3984F174}" destId="{A2511D7D-CD9B-489D-9D1C-6502EA49A7BE}" srcOrd="0" destOrd="0" presId="urn:microsoft.com/office/officeart/2005/8/layout/list1"/>
    <dgm:cxn modelId="{1674B4CF-8B5D-4512-A9D4-86B783A96894}" type="presParOf" srcId="{743D140E-26E1-48FE-8411-6BED3984F174}" destId="{6FE0FA41-85E0-4556-B325-3E11C9B6D5F0}" srcOrd="1" destOrd="0" presId="urn:microsoft.com/office/officeart/2005/8/layout/list1"/>
    <dgm:cxn modelId="{ED69B189-93D8-4BBF-9B6F-0C17B12D24D4}" type="presParOf" srcId="{47F60424-9DC9-493C-8178-1CCCD1C94B13}" destId="{FDA7A62A-5D17-4FE1-A994-6E82D00F591D}" srcOrd="1" destOrd="0" presId="urn:microsoft.com/office/officeart/2005/8/layout/list1"/>
    <dgm:cxn modelId="{E1D952C1-3142-41C3-897C-E1726E777FC4}" type="presParOf" srcId="{47F60424-9DC9-493C-8178-1CCCD1C94B13}" destId="{EB2E61E1-6525-4CC4-9D91-F1B1FDDE1995}" srcOrd="2" destOrd="0" presId="urn:microsoft.com/office/officeart/2005/8/layout/list1"/>
    <dgm:cxn modelId="{B35D61E8-CFB2-4AB1-B062-588598E7E47A}" type="presParOf" srcId="{47F60424-9DC9-493C-8178-1CCCD1C94B13}" destId="{111EEFE2-49B0-4A68-9B5E-79D41E81314B}" srcOrd="3" destOrd="0" presId="urn:microsoft.com/office/officeart/2005/8/layout/list1"/>
    <dgm:cxn modelId="{BDAE8FFF-6BCA-4592-B08D-20370008EAB7}" type="presParOf" srcId="{47F60424-9DC9-493C-8178-1CCCD1C94B13}" destId="{D409993A-BE67-4D0B-8BD2-D3150B420B43}" srcOrd="4" destOrd="0" presId="urn:microsoft.com/office/officeart/2005/8/layout/list1"/>
    <dgm:cxn modelId="{738B088D-0052-4981-A72A-7B70D4214AFD}" type="presParOf" srcId="{D409993A-BE67-4D0B-8BD2-D3150B420B43}" destId="{1C5F7A39-1ECA-4BCE-9C38-DD94419A519A}" srcOrd="0" destOrd="0" presId="urn:microsoft.com/office/officeart/2005/8/layout/list1"/>
    <dgm:cxn modelId="{F3ECC971-0B77-43AF-AE48-E4304F3061D8}" type="presParOf" srcId="{D409993A-BE67-4D0B-8BD2-D3150B420B43}" destId="{4453048F-9098-46E0-BDF8-A1F234C502CF}" srcOrd="1" destOrd="0" presId="urn:microsoft.com/office/officeart/2005/8/layout/list1"/>
    <dgm:cxn modelId="{02E68052-867E-40B9-ADE0-CA125D6C1F0D}" type="presParOf" srcId="{47F60424-9DC9-493C-8178-1CCCD1C94B13}" destId="{D9CD5478-78D4-4BAC-AA90-F3983B652E4C}" srcOrd="5" destOrd="0" presId="urn:microsoft.com/office/officeart/2005/8/layout/list1"/>
    <dgm:cxn modelId="{4E015AE2-F235-464F-92E5-74E886900A46}" type="presParOf" srcId="{47F60424-9DC9-493C-8178-1CCCD1C94B13}" destId="{536668C1-B9F0-45A7-AF45-F1D5CA802AE7}" srcOrd="6" destOrd="0" presId="urn:microsoft.com/office/officeart/2005/8/layout/list1"/>
    <dgm:cxn modelId="{D04D4ADF-E4B2-4FDD-9C7D-799C4D82952B}" type="presParOf" srcId="{47F60424-9DC9-493C-8178-1CCCD1C94B13}" destId="{3DFB3277-AFFB-46CC-B209-ED18CED7F905}" srcOrd="7" destOrd="0" presId="urn:microsoft.com/office/officeart/2005/8/layout/list1"/>
    <dgm:cxn modelId="{42D2A560-4BFC-47F8-BB30-44136C010D81}" type="presParOf" srcId="{47F60424-9DC9-493C-8178-1CCCD1C94B13}" destId="{479D240F-BFE5-4B4F-BE33-5C530D06AAFF}" srcOrd="8" destOrd="0" presId="urn:microsoft.com/office/officeart/2005/8/layout/list1"/>
    <dgm:cxn modelId="{1393A89D-7026-492A-BA03-9BE4DC538D58}" type="presParOf" srcId="{479D240F-BFE5-4B4F-BE33-5C530D06AAFF}" destId="{2F82E987-DF91-4359-9058-77E63BB5CB12}" srcOrd="0" destOrd="0" presId="urn:microsoft.com/office/officeart/2005/8/layout/list1"/>
    <dgm:cxn modelId="{5B670852-F0D2-453C-846D-7412DED58188}" type="presParOf" srcId="{479D240F-BFE5-4B4F-BE33-5C530D06AAFF}" destId="{0A6FD155-F1C2-48D5-BA2C-4AC1BF7A1E64}" srcOrd="1" destOrd="0" presId="urn:microsoft.com/office/officeart/2005/8/layout/list1"/>
    <dgm:cxn modelId="{7B58D713-0DFE-47CF-B1AC-A137C6786EB0}" type="presParOf" srcId="{47F60424-9DC9-493C-8178-1CCCD1C94B13}" destId="{4A22CDD7-0618-4425-9D1D-5CCFD0CB1881}" srcOrd="9" destOrd="0" presId="urn:microsoft.com/office/officeart/2005/8/layout/list1"/>
    <dgm:cxn modelId="{B482645A-0F68-47E0-905A-D5BBE85B53D0}" type="presParOf" srcId="{47F60424-9DC9-493C-8178-1CCCD1C94B13}" destId="{3547246D-05EC-495A-B6D0-BCB48BA56927}" srcOrd="10" destOrd="0" presId="urn:microsoft.com/office/officeart/2005/8/layout/list1"/>
    <dgm:cxn modelId="{7AED5B90-E073-4255-AD70-1C210AC41DB1}" type="presParOf" srcId="{47F60424-9DC9-493C-8178-1CCCD1C94B13}" destId="{E17CD0F3-A275-4933-A01E-52E25C5B6594}" srcOrd="11" destOrd="0" presId="urn:microsoft.com/office/officeart/2005/8/layout/list1"/>
    <dgm:cxn modelId="{71C5D86F-114E-40B7-AE1B-611C5FCE5560}" type="presParOf" srcId="{47F60424-9DC9-493C-8178-1CCCD1C94B13}" destId="{C1D11912-BA1C-4A56-84EF-13E15345BBEF}" srcOrd="12" destOrd="0" presId="urn:microsoft.com/office/officeart/2005/8/layout/list1"/>
    <dgm:cxn modelId="{C1BA6458-FDF8-41B4-9E2D-73126641F9B3}" type="presParOf" srcId="{C1D11912-BA1C-4A56-84EF-13E15345BBEF}" destId="{C785060B-9A95-44BD-BE8C-73EC3B7CE4C8}" srcOrd="0" destOrd="0" presId="urn:microsoft.com/office/officeart/2005/8/layout/list1"/>
    <dgm:cxn modelId="{46D8E508-2A23-43D9-AFBC-4D23A0BF22E3}" type="presParOf" srcId="{C1D11912-BA1C-4A56-84EF-13E15345BBEF}" destId="{6E5CC471-46B2-4B88-AB0C-4F79E430C487}" srcOrd="1" destOrd="0" presId="urn:microsoft.com/office/officeart/2005/8/layout/list1"/>
    <dgm:cxn modelId="{F41C514A-8B76-449B-8210-41C4986F4CEC}" type="presParOf" srcId="{47F60424-9DC9-493C-8178-1CCCD1C94B13}" destId="{CFF6F040-E3CE-4B91-BD7A-94BB6045375F}" srcOrd="13" destOrd="0" presId="urn:microsoft.com/office/officeart/2005/8/layout/list1"/>
    <dgm:cxn modelId="{CA21D14D-9F98-4AD4-B4A0-03616A56ED6A}" type="presParOf" srcId="{47F60424-9DC9-493C-8178-1CCCD1C94B13}" destId="{F7C1239A-71C2-4909-8700-D8F514285CB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0EC572-1F20-4A65-931F-47F7B5C7EA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F9D2B4-DB21-429A-9791-73492F186763}">
      <dgm:prSet phldrT="[Текст]"/>
      <dgm:spPr/>
      <dgm:t>
        <a:bodyPr/>
        <a:lstStyle/>
        <a:p>
          <a:r>
            <a:rPr lang="uk-UA" dirty="0" smtClean="0"/>
            <a:t>Як ці знання застосовує будівельник?</a:t>
          </a:r>
          <a:endParaRPr lang="ru-RU" dirty="0"/>
        </a:p>
      </dgm:t>
    </dgm:pt>
    <dgm:pt modelId="{2106B26C-C17D-4DC8-A437-48E6BAFEDB9E}" cxnId="{9657CE43-1538-44B2-AE75-FB8AAB8E66A4}" type="parTrans">
      <dgm:prSet/>
      <dgm:spPr/>
      <dgm:t>
        <a:bodyPr/>
        <a:lstStyle/>
        <a:p>
          <a:endParaRPr lang="ru-RU"/>
        </a:p>
      </dgm:t>
    </dgm:pt>
    <dgm:pt modelId="{4164788B-6A0E-4822-9D0B-00DAFD5B98E0}" cxnId="{9657CE43-1538-44B2-AE75-FB8AAB8E66A4}" type="sibTrans">
      <dgm:prSet/>
      <dgm:spPr/>
      <dgm:t>
        <a:bodyPr/>
        <a:lstStyle/>
        <a:p>
          <a:endParaRPr lang="ru-RU"/>
        </a:p>
      </dgm:t>
    </dgm:pt>
    <dgm:pt modelId="{B5D502F2-ADD9-497A-8125-E173C1A35D76}">
      <dgm:prSet phldrT="[Текст]"/>
      <dgm:spPr/>
      <dgm:t>
        <a:bodyPr/>
        <a:lstStyle/>
        <a:p>
          <a:r>
            <a:rPr lang="uk-UA" dirty="0" smtClean="0"/>
            <a:t>Як ці знання допоможуть мореплавцю?</a:t>
          </a:r>
          <a:endParaRPr lang="ru-RU" dirty="0"/>
        </a:p>
      </dgm:t>
    </dgm:pt>
    <dgm:pt modelId="{99D99713-2358-42E1-99EE-F774480ED98B}" cxnId="{4F789F05-FBA7-450D-9F0D-1F6404CCAFED}" type="parTrans">
      <dgm:prSet/>
      <dgm:spPr/>
      <dgm:t>
        <a:bodyPr/>
        <a:lstStyle/>
        <a:p>
          <a:endParaRPr lang="ru-RU"/>
        </a:p>
      </dgm:t>
    </dgm:pt>
    <dgm:pt modelId="{292E670D-37AF-4D6F-952C-621A492E96F0}" cxnId="{4F789F05-FBA7-450D-9F0D-1F6404CCAFED}" type="sibTrans">
      <dgm:prSet/>
      <dgm:spPr/>
      <dgm:t>
        <a:bodyPr/>
        <a:lstStyle/>
        <a:p>
          <a:endParaRPr lang="ru-RU"/>
        </a:p>
      </dgm:t>
    </dgm:pt>
    <dgm:pt modelId="{CF434698-C3FB-42E2-8460-AAF3BEA42281}">
      <dgm:prSet phldrT="[Текст]"/>
      <dgm:spPr/>
      <dgm:t>
        <a:bodyPr/>
        <a:lstStyle/>
        <a:p>
          <a:r>
            <a:rPr lang="uk-UA" dirty="0" smtClean="0"/>
            <a:t>Як ці знання допоможуть державному діячу?</a:t>
          </a:r>
          <a:endParaRPr lang="ru-RU" dirty="0"/>
        </a:p>
      </dgm:t>
    </dgm:pt>
    <dgm:pt modelId="{EC0A5667-8774-4A73-9F96-71EC73E1A278}" cxnId="{214A0182-3137-479C-86ED-D7C94E826012}" type="parTrans">
      <dgm:prSet/>
      <dgm:spPr/>
      <dgm:t>
        <a:bodyPr/>
        <a:lstStyle/>
        <a:p>
          <a:endParaRPr lang="ru-RU"/>
        </a:p>
      </dgm:t>
    </dgm:pt>
    <dgm:pt modelId="{1CB57450-B16A-45D8-8F7F-9A6224E0C6DF}" cxnId="{214A0182-3137-479C-86ED-D7C94E826012}" type="sibTrans">
      <dgm:prSet/>
      <dgm:spPr/>
      <dgm:t>
        <a:bodyPr/>
        <a:lstStyle/>
        <a:p>
          <a:endParaRPr lang="ru-RU"/>
        </a:p>
      </dgm:t>
    </dgm:pt>
    <dgm:pt modelId="{945F7A29-6433-44D3-9C2F-EDECBB59D0C8}">
      <dgm:prSet phldrT="[Текст]"/>
      <dgm:spPr/>
      <dgm:t>
        <a:bodyPr/>
        <a:lstStyle/>
        <a:p>
          <a:r>
            <a:rPr lang="uk-UA" dirty="0" smtClean="0"/>
            <a:t>Як ці знання допоможуть екологу?</a:t>
          </a:r>
          <a:endParaRPr lang="ru-RU" dirty="0"/>
        </a:p>
      </dgm:t>
    </dgm:pt>
    <dgm:pt modelId="{BDB56726-AC35-4949-B9AF-3B65D5AD5D36}" cxnId="{3DEE6B4D-3275-4037-AFCA-00CA915A3435}" type="parTrans">
      <dgm:prSet/>
      <dgm:spPr/>
      <dgm:t>
        <a:bodyPr/>
        <a:lstStyle/>
        <a:p>
          <a:endParaRPr lang="ru-RU"/>
        </a:p>
      </dgm:t>
    </dgm:pt>
    <dgm:pt modelId="{3C911D92-457A-4D30-B2C2-D5208A87959A}" cxnId="{3DEE6B4D-3275-4037-AFCA-00CA915A3435}" type="sibTrans">
      <dgm:prSet/>
      <dgm:spPr/>
      <dgm:t>
        <a:bodyPr/>
        <a:lstStyle/>
        <a:p>
          <a:endParaRPr lang="ru-RU"/>
        </a:p>
      </dgm:t>
    </dgm:pt>
    <dgm:pt modelId="{BA74B985-27B2-4CF9-B5E6-93467AE81F60}">
      <dgm:prSet phldrT="[Текст]"/>
      <dgm:spPr/>
      <dgm:t>
        <a:bodyPr/>
        <a:lstStyle/>
        <a:p>
          <a:r>
            <a:rPr lang="uk-UA" dirty="0" smtClean="0"/>
            <a:t>Як ці знання можуть допомогти кожному з нас?</a:t>
          </a:r>
          <a:endParaRPr lang="ru-RU" dirty="0"/>
        </a:p>
      </dgm:t>
    </dgm:pt>
    <dgm:pt modelId="{3608F943-9163-4156-9095-3C3C5FA1371F}" cxnId="{BCBFC604-53CD-4491-9620-3044BCBA5EB3}" type="parTrans">
      <dgm:prSet/>
      <dgm:spPr/>
      <dgm:t>
        <a:bodyPr/>
        <a:lstStyle/>
        <a:p>
          <a:endParaRPr lang="ru-RU"/>
        </a:p>
      </dgm:t>
    </dgm:pt>
    <dgm:pt modelId="{6F5DC670-14E7-4D4F-8932-3EC75545B2EE}" cxnId="{BCBFC604-53CD-4491-9620-3044BCBA5EB3}" type="sibTrans">
      <dgm:prSet/>
      <dgm:spPr/>
      <dgm:t>
        <a:bodyPr/>
        <a:lstStyle/>
        <a:p>
          <a:endParaRPr lang="ru-RU"/>
        </a:p>
      </dgm:t>
    </dgm:pt>
    <dgm:pt modelId="{9045FCBC-C184-4159-A81F-AA147DDD25D5}" type="pres">
      <dgm:prSet presAssocID="{320EC572-1F20-4A65-931F-47F7B5C7EA02}" presName="diagram" presStyleCnt="0">
        <dgm:presLayoutVars>
          <dgm:dir/>
          <dgm:resizeHandles val="exact"/>
        </dgm:presLayoutVars>
      </dgm:prSet>
      <dgm:spPr/>
    </dgm:pt>
    <dgm:pt modelId="{E2470E30-2452-499F-8A2B-3EA442E68C55}" type="pres">
      <dgm:prSet presAssocID="{C8F9D2B4-DB21-429A-9791-73492F186763}" presName="node" presStyleLbl="node1" presStyleIdx="0" presStyleCnt="5">
        <dgm:presLayoutVars>
          <dgm:bulletEnabled val="1"/>
        </dgm:presLayoutVars>
      </dgm:prSet>
      <dgm:spPr/>
    </dgm:pt>
    <dgm:pt modelId="{1FD97B22-DC22-4248-BC55-849F89142050}" type="pres">
      <dgm:prSet presAssocID="{4164788B-6A0E-4822-9D0B-00DAFD5B98E0}" presName="sibTrans" presStyleCnt="0"/>
      <dgm:spPr/>
    </dgm:pt>
    <dgm:pt modelId="{187F34C3-927B-4CB8-B899-F83103F1E138}" type="pres">
      <dgm:prSet presAssocID="{B5D502F2-ADD9-497A-8125-E173C1A35D76}" presName="node" presStyleLbl="node1" presStyleIdx="1" presStyleCnt="5">
        <dgm:presLayoutVars>
          <dgm:bulletEnabled val="1"/>
        </dgm:presLayoutVars>
      </dgm:prSet>
      <dgm:spPr/>
    </dgm:pt>
    <dgm:pt modelId="{BB5AD933-BDC7-4E9C-99FC-AC64ED25C54D}" type="pres">
      <dgm:prSet presAssocID="{292E670D-37AF-4D6F-952C-621A492E96F0}" presName="sibTrans" presStyleCnt="0"/>
      <dgm:spPr/>
    </dgm:pt>
    <dgm:pt modelId="{3778F04A-072E-4356-AEC7-A34D9172D95A}" type="pres">
      <dgm:prSet presAssocID="{CF434698-C3FB-42E2-8460-AAF3BEA42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08F3C-34F8-46BD-BEE2-4EFAC1424F5E}" type="pres">
      <dgm:prSet presAssocID="{1CB57450-B16A-45D8-8F7F-9A6224E0C6DF}" presName="sibTrans" presStyleCnt="0"/>
      <dgm:spPr/>
    </dgm:pt>
    <dgm:pt modelId="{CDBF9E6B-4E68-42B4-9444-4D6B496D55EC}" type="pres">
      <dgm:prSet presAssocID="{945F7A29-6433-44D3-9C2F-EDECBB59D0C8}" presName="node" presStyleLbl="node1" presStyleIdx="3" presStyleCnt="5">
        <dgm:presLayoutVars>
          <dgm:bulletEnabled val="1"/>
        </dgm:presLayoutVars>
      </dgm:prSet>
      <dgm:spPr/>
    </dgm:pt>
    <dgm:pt modelId="{2CC1C8EB-9872-4851-88E8-BD82D8E3ECA9}" type="pres">
      <dgm:prSet presAssocID="{3C911D92-457A-4D30-B2C2-D5208A87959A}" presName="sibTrans" presStyleCnt="0"/>
      <dgm:spPr/>
    </dgm:pt>
    <dgm:pt modelId="{DC365DF8-08F5-4C7F-9D15-2640AD7AA732}" type="pres">
      <dgm:prSet presAssocID="{BA74B985-27B2-4CF9-B5E6-93467AE81F60}" presName="node" presStyleLbl="node1" presStyleIdx="4" presStyleCnt="5">
        <dgm:presLayoutVars>
          <dgm:bulletEnabled val="1"/>
        </dgm:presLayoutVars>
      </dgm:prSet>
      <dgm:spPr/>
    </dgm:pt>
  </dgm:ptLst>
  <dgm:cxnLst>
    <dgm:cxn modelId="{7A7062BD-49D1-489D-B370-0A36D50700A6}" type="presOf" srcId="{945F7A29-6433-44D3-9C2F-EDECBB59D0C8}" destId="{CDBF9E6B-4E68-42B4-9444-4D6B496D55EC}" srcOrd="0" destOrd="0" presId="urn:microsoft.com/office/officeart/2005/8/layout/default"/>
    <dgm:cxn modelId="{9657CE43-1538-44B2-AE75-FB8AAB8E66A4}" srcId="{320EC572-1F20-4A65-931F-47F7B5C7EA02}" destId="{C8F9D2B4-DB21-429A-9791-73492F186763}" srcOrd="0" destOrd="0" parTransId="{2106B26C-C17D-4DC8-A437-48E6BAFEDB9E}" sibTransId="{4164788B-6A0E-4822-9D0B-00DAFD5B98E0}"/>
    <dgm:cxn modelId="{3E98556C-65B2-4633-B4C9-034CA4DE9388}" type="presOf" srcId="{320EC572-1F20-4A65-931F-47F7B5C7EA02}" destId="{9045FCBC-C184-4159-A81F-AA147DDD25D5}" srcOrd="0" destOrd="0" presId="urn:microsoft.com/office/officeart/2005/8/layout/default"/>
    <dgm:cxn modelId="{2D766D16-35D6-4317-99B2-D10007E72931}" type="presOf" srcId="{B5D502F2-ADD9-497A-8125-E173C1A35D76}" destId="{187F34C3-927B-4CB8-B899-F83103F1E138}" srcOrd="0" destOrd="0" presId="urn:microsoft.com/office/officeart/2005/8/layout/default"/>
    <dgm:cxn modelId="{1DEC8EFC-248D-48E8-BB52-3A0B5A368F09}" type="presOf" srcId="{CF434698-C3FB-42E2-8460-AAF3BEA42281}" destId="{3778F04A-072E-4356-AEC7-A34D9172D95A}" srcOrd="0" destOrd="0" presId="urn:microsoft.com/office/officeart/2005/8/layout/default"/>
    <dgm:cxn modelId="{BCBFC604-53CD-4491-9620-3044BCBA5EB3}" srcId="{320EC572-1F20-4A65-931F-47F7B5C7EA02}" destId="{BA74B985-27B2-4CF9-B5E6-93467AE81F60}" srcOrd="4" destOrd="0" parTransId="{3608F943-9163-4156-9095-3C3C5FA1371F}" sibTransId="{6F5DC670-14E7-4D4F-8932-3EC75545B2EE}"/>
    <dgm:cxn modelId="{214A0182-3137-479C-86ED-D7C94E826012}" srcId="{320EC572-1F20-4A65-931F-47F7B5C7EA02}" destId="{CF434698-C3FB-42E2-8460-AAF3BEA42281}" srcOrd="2" destOrd="0" parTransId="{EC0A5667-8774-4A73-9F96-71EC73E1A278}" sibTransId="{1CB57450-B16A-45D8-8F7F-9A6224E0C6DF}"/>
    <dgm:cxn modelId="{9C42E1C1-B478-4AA7-BE3A-B42831ED4FF4}" type="presOf" srcId="{BA74B985-27B2-4CF9-B5E6-93467AE81F60}" destId="{DC365DF8-08F5-4C7F-9D15-2640AD7AA732}" srcOrd="0" destOrd="0" presId="urn:microsoft.com/office/officeart/2005/8/layout/default"/>
    <dgm:cxn modelId="{4F789F05-FBA7-450D-9F0D-1F6404CCAFED}" srcId="{320EC572-1F20-4A65-931F-47F7B5C7EA02}" destId="{B5D502F2-ADD9-497A-8125-E173C1A35D76}" srcOrd="1" destOrd="0" parTransId="{99D99713-2358-42E1-99EE-F774480ED98B}" sibTransId="{292E670D-37AF-4D6F-952C-621A492E96F0}"/>
    <dgm:cxn modelId="{70BC17A0-C58F-42C7-B835-E41A3866FF80}" type="presOf" srcId="{C8F9D2B4-DB21-429A-9791-73492F186763}" destId="{E2470E30-2452-499F-8A2B-3EA442E68C55}" srcOrd="0" destOrd="0" presId="urn:microsoft.com/office/officeart/2005/8/layout/default"/>
    <dgm:cxn modelId="{3DEE6B4D-3275-4037-AFCA-00CA915A3435}" srcId="{320EC572-1F20-4A65-931F-47F7B5C7EA02}" destId="{945F7A29-6433-44D3-9C2F-EDECBB59D0C8}" srcOrd="3" destOrd="0" parTransId="{BDB56726-AC35-4949-B9AF-3B65D5AD5D36}" sibTransId="{3C911D92-457A-4D30-B2C2-D5208A87959A}"/>
    <dgm:cxn modelId="{90A2E8FE-014F-4435-AA3A-CA24447A0141}" type="presParOf" srcId="{9045FCBC-C184-4159-A81F-AA147DDD25D5}" destId="{E2470E30-2452-499F-8A2B-3EA442E68C55}" srcOrd="0" destOrd="0" presId="urn:microsoft.com/office/officeart/2005/8/layout/default"/>
    <dgm:cxn modelId="{96B9A1DE-902F-4B88-826E-8CACBE1F0AF6}" type="presParOf" srcId="{9045FCBC-C184-4159-A81F-AA147DDD25D5}" destId="{1FD97B22-DC22-4248-BC55-849F89142050}" srcOrd="1" destOrd="0" presId="urn:microsoft.com/office/officeart/2005/8/layout/default"/>
    <dgm:cxn modelId="{8503E553-AB08-4FA5-A705-B48330CCFDE6}" type="presParOf" srcId="{9045FCBC-C184-4159-A81F-AA147DDD25D5}" destId="{187F34C3-927B-4CB8-B899-F83103F1E138}" srcOrd="2" destOrd="0" presId="urn:microsoft.com/office/officeart/2005/8/layout/default"/>
    <dgm:cxn modelId="{3534A0AC-C0D5-4B7F-81BC-99CB3F31BAAE}" type="presParOf" srcId="{9045FCBC-C184-4159-A81F-AA147DDD25D5}" destId="{BB5AD933-BDC7-4E9C-99FC-AC64ED25C54D}" srcOrd="3" destOrd="0" presId="urn:microsoft.com/office/officeart/2005/8/layout/default"/>
    <dgm:cxn modelId="{29C24EFD-AAA7-4F69-82C1-D9CAA5EC186B}" type="presParOf" srcId="{9045FCBC-C184-4159-A81F-AA147DDD25D5}" destId="{3778F04A-072E-4356-AEC7-A34D9172D95A}" srcOrd="4" destOrd="0" presId="urn:microsoft.com/office/officeart/2005/8/layout/default"/>
    <dgm:cxn modelId="{8A6C1DF5-E14C-4279-8EE0-EB9B92591583}" type="presParOf" srcId="{9045FCBC-C184-4159-A81F-AA147DDD25D5}" destId="{33C08F3C-34F8-46BD-BEE2-4EFAC1424F5E}" srcOrd="5" destOrd="0" presId="urn:microsoft.com/office/officeart/2005/8/layout/default"/>
    <dgm:cxn modelId="{CCF684A8-C1ED-475E-999A-30E293C80D87}" type="presParOf" srcId="{9045FCBC-C184-4159-A81F-AA147DDD25D5}" destId="{CDBF9E6B-4E68-42B4-9444-4D6B496D55EC}" srcOrd="6" destOrd="0" presId="urn:microsoft.com/office/officeart/2005/8/layout/default"/>
    <dgm:cxn modelId="{A6335E5E-2DD0-4EC5-8B5F-BB7A4887ABAB}" type="presParOf" srcId="{9045FCBC-C184-4159-A81F-AA147DDD25D5}" destId="{2CC1C8EB-9872-4851-88E8-BD82D8E3ECA9}" srcOrd="7" destOrd="0" presId="urn:microsoft.com/office/officeart/2005/8/layout/default"/>
    <dgm:cxn modelId="{BFFD4A65-872F-4658-8955-5F13FD7D2254}" type="presParOf" srcId="{9045FCBC-C184-4159-A81F-AA147DDD25D5}" destId="{DC365DF8-08F5-4C7F-9D15-2640AD7AA73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279787" cy="4259135"/>
        <a:chOff x="0" y="0"/>
        <a:chExt cx="7279787" cy="4259135"/>
      </a:xfrm>
    </dsp:grpSpPr>
    <dsp:sp modelId="{A058E9FB-FF34-4DDC-9A33-43F2F0CAA4F2}">
      <dsp:nvSpPr>
        <dsp:cNvPr id="5" name="Полилиния 4"/>
        <dsp:cNvSpPr/>
      </dsp:nvSpPr>
      <dsp:spPr bwMode="white">
        <a:xfrm>
          <a:off x="2339790" y="1067741"/>
          <a:ext cx="1634713" cy="417132"/>
        </a:xfrm>
        <a:custGeom>
          <a:avLst/>
          <a:gdLst/>
          <a:ahLst/>
          <a:cxnLst/>
          <a:pathLst>
            <a:path w="2574" h="657">
              <a:moveTo>
                <a:pt x="2574" y="0"/>
              </a:moveTo>
              <a:lnTo>
                <a:pt x="2574" y="402"/>
              </a:lnTo>
              <a:lnTo>
                <a:pt x="0" y="402"/>
              </a:lnTo>
              <a:lnTo>
                <a:pt x="0" y="657"/>
              </a:lnTo>
            </a:path>
          </a:pathLst>
        </a:cu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339790" y="1067741"/>
        <a:ext cx="1634713" cy="417132"/>
      </dsp:txXfrm>
    </dsp:sp>
    <dsp:sp modelId="{59542AB9-094E-4F73-ABFC-34A1C1295EDF}">
      <dsp:nvSpPr>
        <dsp:cNvPr id="8" name="Полилиния 7"/>
        <dsp:cNvSpPr/>
      </dsp:nvSpPr>
      <dsp:spPr bwMode="white">
        <a:xfrm>
          <a:off x="2339790" y="2622867"/>
          <a:ext cx="1702832" cy="456769"/>
        </a:xfrm>
        <a:custGeom>
          <a:avLst/>
          <a:gdLst/>
          <a:ahLst/>
          <a:cxnLst/>
          <a:pathLst>
            <a:path w="2682" h="719">
              <a:moveTo>
                <a:pt x="0" y="0"/>
              </a:moveTo>
              <a:lnTo>
                <a:pt x="0" y="464"/>
              </a:lnTo>
              <a:lnTo>
                <a:pt x="2682" y="464"/>
              </a:lnTo>
              <a:lnTo>
                <a:pt x="2682" y="719"/>
              </a:lnTo>
            </a:path>
          </a:pathLst>
        </a:custGeom>
        <a:sp3d z="-40000" prstMaterial="matte"/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339790" y="2622867"/>
        <a:ext cx="1702832" cy="456769"/>
      </dsp:txXfrm>
    </dsp:sp>
    <dsp:sp modelId="{BAEEA694-528C-4533-BF49-EDBBFDD95287}">
      <dsp:nvSpPr>
        <dsp:cNvPr id="11" name="Полилиния 10"/>
        <dsp:cNvSpPr/>
      </dsp:nvSpPr>
      <dsp:spPr bwMode="white">
        <a:xfrm>
          <a:off x="3974503" y="1067741"/>
          <a:ext cx="1652642" cy="417132"/>
        </a:xfrm>
        <a:custGeom>
          <a:avLst/>
          <a:gdLst/>
          <a:ahLst/>
          <a:cxnLst/>
          <a:pathLst>
            <a:path w="2603" h="657">
              <a:moveTo>
                <a:pt x="0" y="0"/>
              </a:moveTo>
              <a:lnTo>
                <a:pt x="0" y="402"/>
              </a:lnTo>
              <a:lnTo>
                <a:pt x="2603" y="402"/>
              </a:lnTo>
              <a:lnTo>
                <a:pt x="2603" y="657"/>
              </a:lnTo>
            </a:path>
          </a:pathLst>
        </a:cu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974503" y="1067741"/>
        <a:ext cx="1652642" cy="417132"/>
      </dsp:txXfrm>
    </dsp:sp>
    <dsp:sp modelId="{8F10A15C-42D2-4177-9826-A96694EF47E4}">
      <dsp:nvSpPr>
        <dsp:cNvPr id="3" name="Скругленный прямоугольник 2"/>
        <dsp:cNvSpPr/>
      </dsp:nvSpPr>
      <dsp:spPr bwMode="white">
        <a:xfrm>
          <a:off x="2433930" y="156982"/>
          <a:ext cx="3081148" cy="910759"/>
        </a:xfrm>
        <a:prstGeom prst="roundRect">
          <a:avLst>
            <a:gd name="adj" fmla="val 10000"/>
          </a:avLst>
        </a:prstGeom>
        <a:solidFill>
          <a:srgbClr val="78BD6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2433930" y="156982"/>
        <a:ext cx="3081148" cy="910759"/>
      </dsp:txXfrm>
    </dsp:sp>
    <dsp:sp modelId="{AA4F9844-4C8E-4C9F-AD30-EEB162D6327A}">
      <dsp:nvSpPr>
        <dsp:cNvPr id="4" name="Скругленный прямоугольник 3"/>
        <dsp:cNvSpPr/>
      </dsp:nvSpPr>
      <dsp:spPr bwMode="white">
        <a:xfrm>
          <a:off x="2593292" y="308377"/>
          <a:ext cx="3081148" cy="910759"/>
        </a:xfrm>
        <a:prstGeom prst="roundRect">
          <a:avLst>
            <a:gd name="adj" fmla="val 10000"/>
          </a:avLst>
        </a:prstGeom>
        <a:solidFill>
          <a:srgbClr val="529E3A">
            <a:alpha val="90000"/>
          </a:srgbClr>
        </a:solidFill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137160" tIns="137160" rIns="137160" bIns="137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Географія</a:t>
          </a:r>
          <a:endParaRPr lang="ru-RU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3292" y="308377"/>
        <a:ext cx="3081148" cy="910759"/>
      </dsp:txXfrm>
    </dsp:sp>
    <dsp:sp modelId="{32EE3FF9-2B02-426F-8604-AF1555D1BE9A}">
      <dsp:nvSpPr>
        <dsp:cNvPr id="6" name="Скругленный прямоугольник 5"/>
        <dsp:cNvSpPr/>
      </dsp:nvSpPr>
      <dsp:spPr bwMode="white">
        <a:xfrm>
          <a:off x="846511" y="1484873"/>
          <a:ext cx="2986558" cy="1137993"/>
        </a:xfrm>
        <a:prstGeom prst="roundRect">
          <a:avLst>
            <a:gd name="adj" fmla="val 10000"/>
          </a:avLst>
        </a:prstGeom>
        <a:solidFill>
          <a:srgbClr val="78BD6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846511" y="1484873"/>
        <a:ext cx="2986558" cy="1137993"/>
      </dsp:txXfrm>
    </dsp:sp>
    <dsp:sp modelId="{BBED54D8-F8CD-4817-A69B-9CB9565B2A99}">
      <dsp:nvSpPr>
        <dsp:cNvPr id="7" name="Скругленный прямоугольник 6"/>
        <dsp:cNvSpPr/>
      </dsp:nvSpPr>
      <dsp:spPr bwMode="white">
        <a:xfrm>
          <a:off x="1005874" y="1636268"/>
          <a:ext cx="2986558" cy="1137993"/>
        </a:xfrm>
        <a:prstGeom prst="roundRect">
          <a:avLst>
            <a:gd name="adj" fmla="val 10000"/>
          </a:avLst>
        </a:prstGeom>
        <a:solidFill>
          <a:srgbClr val="529E3A">
            <a:alpha val="90000"/>
          </a:srgbClr>
        </a:solidFill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137160" tIns="137160" rIns="137160" bIns="137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uk-UA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</a:t>
          </a:r>
          <a:r>
            <a: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uk-UA" sz="3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(земля)</a:t>
          </a:r>
          <a:endParaRPr lang="ru-RU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5874" y="1636268"/>
        <a:ext cx="2986558" cy="1137993"/>
      </dsp:txXfrm>
    </dsp:sp>
    <dsp:sp modelId="{74C3D699-8D72-4D19-A3F7-F7D98D946923}">
      <dsp:nvSpPr>
        <dsp:cNvPr id="9" name="Скругленный прямоугольник 8"/>
        <dsp:cNvSpPr/>
      </dsp:nvSpPr>
      <dsp:spPr bwMode="white">
        <a:xfrm>
          <a:off x="1720761" y="3079635"/>
          <a:ext cx="4643723" cy="910759"/>
        </a:xfrm>
        <a:prstGeom prst="roundRect">
          <a:avLst>
            <a:gd name="adj" fmla="val 10000"/>
          </a:avLst>
        </a:prstGeom>
        <a:solidFill>
          <a:srgbClr val="78BD6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1720761" y="3079635"/>
        <a:ext cx="4643723" cy="910759"/>
      </dsp:txXfrm>
    </dsp:sp>
    <dsp:sp modelId="{733D3D5C-94D5-492E-BAF4-1877F996F293}">
      <dsp:nvSpPr>
        <dsp:cNvPr id="10" name="Скругленный прямоугольник 9"/>
        <dsp:cNvSpPr/>
      </dsp:nvSpPr>
      <dsp:spPr bwMode="white">
        <a:xfrm>
          <a:off x="1880124" y="3231030"/>
          <a:ext cx="4643723" cy="910759"/>
        </a:xfrm>
        <a:prstGeom prst="roundRect">
          <a:avLst>
            <a:gd name="adj" fmla="val 10000"/>
          </a:avLst>
        </a:prstGeom>
        <a:solidFill>
          <a:srgbClr val="529E3A">
            <a:alpha val="90000"/>
          </a:srgbClr>
        </a:solidFill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137160" tIns="137160" rIns="137160" bIns="137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землеопис</a:t>
          </a:r>
          <a:endParaRPr lang="ru-RU" sz="3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80124" y="3231030"/>
        <a:ext cx="4643723" cy="910759"/>
      </dsp:txXfrm>
    </dsp:sp>
    <dsp:sp modelId="{6B86E4D5-1B7B-4391-94E3-31C212D394E4}">
      <dsp:nvSpPr>
        <dsp:cNvPr id="12" name="Скругленный прямоугольник 11"/>
        <dsp:cNvSpPr/>
      </dsp:nvSpPr>
      <dsp:spPr bwMode="white">
        <a:xfrm>
          <a:off x="4133866" y="1484873"/>
          <a:ext cx="2986558" cy="1137993"/>
        </a:xfrm>
        <a:prstGeom prst="roundRect">
          <a:avLst>
            <a:gd name="adj" fmla="val 10000"/>
          </a:avLst>
        </a:prstGeom>
        <a:solidFill>
          <a:srgbClr val="78BD6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4133866" y="1484873"/>
        <a:ext cx="2986558" cy="1137993"/>
      </dsp:txXfrm>
    </dsp:sp>
    <dsp:sp modelId="{0EF6938E-0A11-4A21-AFDF-5B60BC9DB0E2}">
      <dsp:nvSpPr>
        <dsp:cNvPr id="13" name="Скругленный прямоугольник 12"/>
        <dsp:cNvSpPr/>
      </dsp:nvSpPr>
      <dsp:spPr bwMode="white">
        <a:xfrm>
          <a:off x="4293229" y="1636268"/>
          <a:ext cx="2986558" cy="1137993"/>
        </a:xfrm>
        <a:prstGeom prst="roundRect">
          <a:avLst>
            <a:gd name="adj" fmla="val 10000"/>
          </a:avLst>
        </a:prstGeom>
        <a:solidFill>
          <a:srgbClr val="529E3A">
            <a:alpha val="90000"/>
          </a:srgbClr>
        </a:solidFill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137160" tIns="137160" rIns="137160" bIns="137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uk-UA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графо</a:t>
          </a:r>
          <a:r>
            <a: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uk-UA" sz="3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(писати)</a:t>
          </a:r>
          <a:endParaRPr lang="ru-RU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3229" y="1636268"/>
        <a:ext cx="2986558" cy="1137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106770" cy="4521154"/>
        <a:chOff x="0" y="0"/>
        <a:chExt cx="8106770" cy="4521154"/>
      </a:xfrm>
    </dsp:grpSpPr>
    <dsp:sp modelId="{12AD4232-204C-45D8-8C70-B4157AAA971E}">
      <dsp:nvSpPr>
        <dsp:cNvPr id="3" name="Прямоугольник 2"/>
        <dsp:cNvSpPr/>
      </dsp:nvSpPr>
      <dsp:spPr bwMode="white">
        <a:xfrm>
          <a:off x="404151" y="142"/>
          <a:ext cx="3479419" cy="208765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u="sng" dirty="0" smtClean="0"/>
            <a:t>В І книзі </a:t>
          </a:r>
          <a:r>
            <a:rPr lang="uk-UA" dirty="0" smtClean="0"/>
            <a:t>він висвітлив історію географії</a:t>
          </a:r>
          <a:endParaRPr lang="ru-RU" dirty="0"/>
        </a:p>
      </dsp:txBody>
      <dsp:txXfrm>
        <a:off x="404151" y="142"/>
        <a:ext cx="3479419" cy="2087652"/>
      </dsp:txXfrm>
    </dsp:sp>
    <dsp:sp modelId="{01048F3A-DAF4-4C72-8E61-15729576109A}">
      <dsp:nvSpPr>
        <dsp:cNvPr id="4" name="Прямоугольник 3"/>
        <dsp:cNvSpPr/>
      </dsp:nvSpPr>
      <dsp:spPr bwMode="white">
        <a:xfrm>
          <a:off x="4231512" y="142"/>
          <a:ext cx="3479419" cy="208765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u="sng" dirty="0" smtClean="0"/>
            <a:t>В ІІ книзі </a:t>
          </a:r>
          <a:r>
            <a:rPr lang="uk-UA" dirty="0" smtClean="0"/>
            <a:t>описав основи географії як науки, вказавши про кулястість Землі</a:t>
          </a:r>
          <a:endParaRPr lang="ru-RU" dirty="0"/>
        </a:p>
      </dsp:txBody>
      <dsp:txXfrm>
        <a:off x="4231512" y="142"/>
        <a:ext cx="3479419" cy="2087652"/>
      </dsp:txXfrm>
    </dsp:sp>
    <dsp:sp modelId="{B3212D25-CDC5-4959-A269-100AA093CE8E}">
      <dsp:nvSpPr>
        <dsp:cNvPr id="5" name="Прямоугольник 4"/>
        <dsp:cNvSpPr/>
      </dsp:nvSpPr>
      <dsp:spPr bwMode="white">
        <a:xfrm>
          <a:off x="2315655" y="2433360"/>
          <a:ext cx="3479419" cy="208765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В ІІІ книзі записав </a:t>
          </a:r>
          <a:r>
            <a:rPr lang="uk-UA" dirty="0" err="1" smtClean="0"/>
            <a:t>країзнавчі</a:t>
          </a:r>
          <a:r>
            <a:rPr lang="uk-UA" dirty="0" smtClean="0"/>
            <a:t> описи, які склав на основі відомостей про «відкриті землі», позначивши їх на карті</a:t>
          </a:r>
          <a:endParaRPr lang="ru-RU" dirty="0"/>
        </a:p>
      </dsp:txBody>
      <dsp:txXfrm>
        <a:off x="2315655" y="2433360"/>
        <a:ext cx="3479419" cy="2087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0515600" cy="5380393"/>
        <a:chOff x="0" y="0"/>
        <a:chExt cx="10515600" cy="5380393"/>
      </a:xfrm>
    </dsp:grpSpPr>
    <dsp:sp modelId="{EB2E61E1-6525-4CC4-9D91-F1B1FDDE1995}">
      <dsp:nvSpPr>
        <dsp:cNvPr id="5" name="Прямоугольник 4"/>
        <dsp:cNvSpPr/>
      </dsp:nvSpPr>
      <dsp:spPr bwMode="white">
        <a:xfrm>
          <a:off x="0" y="390226"/>
          <a:ext cx="10515600" cy="909955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16127" tIns="437388" rIns="816127" bIns="149352" anchor="t"/>
        <a:lstStyle>
          <a:lvl1pPr algn="l">
            <a:defRPr sz="21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dirty="0" smtClean="0">
              <a:solidFill>
                <a:schemeClr val="dk1"/>
              </a:solidFill>
            </a:rPr>
            <a:t>Моря, океани, материки, острови, річки тощо</a:t>
          </a:r>
          <a:endParaRPr lang="ru-RU" dirty="0">
            <a:solidFill>
              <a:schemeClr val="dk1"/>
            </a:solidFill>
          </a:endParaRPr>
        </a:p>
      </dsp:txBody>
      <dsp:txXfrm>
        <a:off x="0" y="390226"/>
        <a:ext cx="10515600" cy="909955"/>
      </dsp:txXfrm>
    </dsp:sp>
    <dsp:sp modelId="{6FE0FA41-85E0-4556-B325-3E11C9B6D5F0}">
      <dsp:nvSpPr>
        <dsp:cNvPr id="4" name="Скругленный прямоугольник 3"/>
        <dsp:cNvSpPr/>
      </dsp:nvSpPr>
      <dsp:spPr bwMode="white">
        <a:xfrm>
          <a:off x="525780" y="80266"/>
          <a:ext cx="7360920" cy="6199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78225" tIns="0" rIns="278225" bIns="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Географічні об</a:t>
          </a:r>
          <a:r>
            <a:rPr lang="en-US" dirty="0" smtClean="0"/>
            <a:t>’</a:t>
          </a:r>
          <a:r>
            <a:rPr lang="uk-UA" dirty="0" err="1" smtClean="0"/>
            <a:t>єкти</a:t>
          </a:r>
          <a:endParaRPr lang="ru-RU" dirty="0"/>
        </a:p>
      </dsp:txBody>
      <dsp:txXfrm>
        <a:off x="525780" y="80266"/>
        <a:ext cx="7360920" cy="619920"/>
      </dsp:txXfrm>
    </dsp:sp>
    <dsp:sp modelId="{536668C1-B9F0-45A7-AF45-F1D5CA802AE7}">
      <dsp:nvSpPr>
        <dsp:cNvPr id="8" name="Прямоугольник 7"/>
        <dsp:cNvSpPr/>
      </dsp:nvSpPr>
      <dsp:spPr bwMode="white">
        <a:xfrm>
          <a:off x="0" y="1723541"/>
          <a:ext cx="10515600" cy="909955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16127" tIns="437388" rIns="816127" bIns="149352" anchor="t"/>
        <a:lstStyle>
          <a:lvl1pPr algn="l">
            <a:defRPr sz="21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dirty="0" smtClean="0">
              <a:solidFill>
                <a:schemeClr val="dk1"/>
              </a:solidFill>
            </a:rPr>
            <a:t>Блискавки, зливи, снігопади, туман тощо</a:t>
          </a:r>
          <a:endParaRPr lang="ru-RU" dirty="0">
            <a:solidFill>
              <a:schemeClr val="dk1"/>
            </a:solidFill>
          </a:endParaRPr>
        </a:p>
      </dsp:txBody>
      <dsp:txXfrm>
        <a:off x="0" y="1723541"/>
        <a:ext cx="10515600" cy="909955"/>
      </dsp:txXfrm>
    </dsp:sp>
    <dsp:sp modelId="{4453048F-9098-46E0-BDF8-A1F234C502CF}">
      <dsp:nvSpPr>
        <dsp:cNvPr id="7" name="Скругленный прямоугольник 6"/>
        <dsp:cNvSpPr/>
      </dsp:nvSpPr>
      <dsp:spPr bwMode="white">
        <a:xfrm>
          <a:off x="525780" y="1413581"/>
          <a:ext cx="7360920" cy="6199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78225" tIns="0" rIns="278225" bIns="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Географічні явища</a:t>
          </a:r>
          <a:endParaRPr lang="ru-RU" dirty="0"/>
        </a:p>
      </dsp:txBody>
      <dsp:txXfrm>
        <a:off x="525780" y="1413581"/>
        <a:ext cx="7360920" cy="619920"/>
      </dsp:txXfrm>
    </dsp:sp>
    <dsp:sp modelId="{3547246D-05EC-495A-B6D0-BCB48BA56927}">
      <dsp:nvSpPr>
        <dsp:cNvPr id="11" name="Прямоугольник 10"/>
        <dsp:cNvSpPr/>
      </dsp:nvSpPr>
      <dsp:spPr bwMode="white">
        <a:xfrm>
          <a:off x="0" y="3056856"/>
          <a:ext cx="10515600" cy="909955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16127" tIns="437388" rIns="816127" bIns="149352" anchor="t"/>
        <a:lstStyle>
          <a:lvl1pPr algn="l">
            <a:defRPr sz="21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dirty="0" smtClean="0">
              <a:solidFill>
                <a:schemeClr val="dk1"/>
              </a:solidFill>
            </a:rPr>
            <a:t>Рух літосферних плит, землетруси, вулканізм тощо</a:t>
          </a:r>
          <a:endParaRPr lang="ru-RU" dirty="0">
            <a:solidFill>
              <a:schemeClr val="dk1"/>
            </a:solidFill>
          </a:endParaRPr>
        </a:p>
      </dsp:txBody>
      <dsp:txXfrm>
        <a:off x="0" y="3056856"/>
        <a:ext cx="10515600" cy="909955"/>
      </dsp:txXfrm>
    </dsp:sp>
    <dsp:sp modelId="{0A6FD155-F1C2-48D5-BA2C-4AC1BF7A1E64}">
      <dsp:nvSpPr>
        <dsp:cNvPr id="10" name="Скругленный прямоугольник 9"/>
        <dsp:cNvSpPr/>
      </dsp:nvSpPr>
      <dsp:spPr bwMode="white">
        <a:xfrm>
          <a:off x="525780" y="2746896"/>
          <a:ext cx="7360920" cy="6199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78225" tIns="0" rIns="278225" bIns="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Географічні процеси</a:t>
          </a:r>
          <a:endParaRPr lang="ru-RU" dirty="0"/>
        </a:p>
      </dsp:txBody>
      <dsp:txXfrm>
        <a:off x="525780" y="2746896"/>
        <a:ext cx="7360920" cy="619920"/>
      </dsp:txXfrm>
    </dsp:sp>
    <dsp:sp modelId="{F7C1239A-71C2-4909-8700-D8F514285CB3}">
      <dsp:nvSpPr>
        <dsp:cNvPr id="14" name="Прямоугольник 13"/>
        <dsp:cNvSpPr/>
      </dsp:nvSpPr>
      <dsp:spPr bwMode="white">
        <a:xfrm>
          <a:off x="0" y="4390172"/>
          <a:ext cx="10515600" cy="909955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16127" tIns="437388" rIns="816127" bIns="149352" anchor="t"/>
        <a:lstStyle>
          <a:lvl1pPr algn="l">
            <a:defRPr sz="21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dirty="0" smtClean="0">
              <a:solidFill>
                <a:schemeClr val="dk1"/>
              </a:solidFill>
            </a:rPr>
            <a:t>Атмосферу, гідросферу, літосферу, біосферу</a:t>
          </a:r>
          <a:endParaRPr lang="ru-RU" dirty="0">
            <a:solidFill>
              <a:schemeClr val="dk1"/>
            </a:solidFill>
          </a:endParaRPr>
        </a:p>
      </dsp:txBody>
      <dsp:txXfrm>
        <a:off x="0" y="4390172"/>
        <a:ext cx="10515600" cy="909955"/>
      </dsp:txXfrm>
    </dsp:sp>
    <dsp:sp modelId="{6E5CC471-46B2-4B88-AB0C-4F79E430C487}">
      <dsp:nvSpPr>
        <dsp:cNvPr id="13" name="Скругленный прямоугольник 12"/>
        <dsp:cNvSpPr/>
      </dsp:nvSpPr>
      <dsp:spPr bwMode="white">
        <a:xfrm>
          <a:off x="525780" y="4080211"/>
          <a:ext cx="7360920" cy="6199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78225" tIns="0" rIns="278225" bIns="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Географічні оболонки</a:t>
          </a:r>
          <a:endParaRPr lang="ru-RU" dirty="0"/>
        </a:p>
      </dsp:txBody>
      <dsp:txXfrm>
        <a:off x="525780" y="4080211"/>
        <a:ext cx="7360920" cy="619920"/>
      </dsp:txXfrm>
    </dsp:sp>
    <dsp:sp modelId="{A2511D7D-CD9B-489D-9D1C-6502EA49A7BE}">
      <dsp:nvSpPr>
        <dsp:cNvPr id="3" name="Прямоугольник 2" hidden="1"/>
        <dsp:cNvSpPr/>
      </dsp:nvSpPr>
      <dsp:spPr>
        <a:xfrm>
          <a:off x="0" y="80266"/>
          <a:ext cx="525780" cy="619920"/>
        </a:xfrm>
        <a:prstGeom prst="rect">
          <a:avLst/>
        </a:prstGeom>
      </dsp:spPr>
      <dsp:txXfrm>
        <a:off x="0" y="80266"/>
        <a:ext cx="525780" cy="619920"/>
      </dsp:txXfrm>
    </dsp:sp>
    <dsp:sp modelId="{1C5F7A39-1ECA-4BCE-9C38-DD94419A519A}">
      <dsp:nvSpPr>
        <dsp:cNvPr id="6" name="Прямоугольник 5" hidden="1"/>
        <dsp:cNvSpPr/>
      </dsp:nvSpPr>
      <dsp:spPr>
        <a:xfrm>
          <a:off x="0" y="1413581"/>
          <a:ext cx="525780" cy="619920"/>
        </a:xfrm>
        <a:prstGeom prst="rect">
          <a:avLst/>
        </a:prstGeom>
      </dsp:spPr>
      <dsp:txXfrm>
        <a:off x="0" y="1413581"/>
        <a:ext cx="525780" cy="619920"/>
      </dsp:txXfrm>
    </dsp:sp>
    <dsp:sp modelId="{2F82E987-DF91-4359-9058-77E63BB5CB12}">
      <dsp:nvSpPr>
        <dsp:cNvPr id="9" name="Прямоугольник 8" hidden="1"/>
        <dsp:cNvSpPr/>
      </dsp:nvSpPr>
      <dsp:spPr>
        <a:xfrm>
          <a:off x="0" y="2746896"/>
          <a:ext cx="525780" cy="619920"/>
        </a:xfrm>
        <a:prstGeom prst="rect">
          <a:avLst/>
        </a:prstGeom>
      </dsp:spPr>
      <dsp:txXfrm>
        <a:off x="0" y="2746896"/>
        <a:ext cx="525780" cy="619920"/>
      </dsp:txXfrm>
    </dsp:sp>
    <dsp:sp modelId="{C785060B-9A95-44BD-BE8C-73EC3B7CE4C8}">
      <dsp:nvSpPr>
        <dsp:cNvPr id="12" name="Прямоугольник 11" hidden="1"/>
        <dsp:cNvSpPr/>
      </dsp:nvSpPr>
      <dsp:spPr>
        <a:xfrm>
          <a:off x="0" y="4080211"/>
          <a:ext cx="525780" cy="619920"/>
        </a:xfrm>
        <a:prstGeom prst="rect">
          <a:avLst/>
        </a:prstGeom>
      </dsp:spPr>
      <dsp:txXfrm>
        <a:off x="0" y="4080211"/>
        <a:ext cx="525780" cy="619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0794167" cy="4485234"/>
        <a:chOff x="0" y="0"/>
        <a:chExt cx="10794167" cy="4485234"/>
      </a:xfrm>
    </dsp:grpSpPr>
    <dsp:sp modelId="{E2470E30-2452-499F-8A2B-3EA442E68C55}">
      <dsp:nvSpPr>
        <dsp:cNvPr id="3" name="Прямоугольник 2"/>
        <dsp:cNvSpPr/>
      </dsp:nvSpPr>
      <dsp:spPr bwMode="white">
        <a:xfrm>
          <a:off x="-16" y="50043"/>
          <a:ext cx="3373193" cy="2023916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4300" tIns="114300" rIns="11430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Як ці знання застосовує будівельник?</a:t>
          </a:r>
          <a:endParaRPr lang="ru-RU" dirty="0"/>
        </a:p>
      </dsp:txBody>
      <dsp:txXfrm>
        <a:off x="-16" y="50043"/>
        <a:ext cx="3373193" cy="2023916"/>
      </dsp:txXfrm>
    </dsp:sp>
    <dsp:sp modelId="{187F34C3-927B-4CB8-B899-F83103F1E138}">
      <dsp:nvSpPr>
        <dsp:cNvPr id="4" name="Прямоугольник 3"/>
        <dsp:cNvSpPr/>
      </dsp:nvSpPr>
      <dsp:spPr bwMode="white">
        <a:xfrm>
          <a:off x="3710495" y="50043"/>
          <a:ext cx="3373193" cy="2023916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4300" tIns="114300" rIns="11430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Як ці знання допоможуть мореплавцю?</a:t>
          </a:r>
          <a:endParaRPr lang="ru-RU" dirty="0"/>
        </a:p>
      </dsp:txBody>
      <dsp:txXfrm>
        <a:off x="3710495" y="50043"/>
        <a:ext cx="3373193" cy="2023916"/>
      </dsp:txXfrm>
    </dsp:sp>
    <dsp:sp modelId="{3778F04A-072E-4356-AEC7-A34D9172D95A}">
      <dsp:nvSpPr>
        <dsp:cNvPr id="5" name="Прямоугольник 4"/>
        <dsp:cNvSpPr/>
      </dsp:nvSpPr>
      <dsp:spPr bwMode="white">
        <a:xfrm>
          <a:off x="7421007" y="50043"/>
          <a:ext cx="3373193" cy="2023916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4300" tIns="114300" rIns="11430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Як ці знання допоможуть державному діячу?</a:t>
          </a:r>
          <a:endParaRPr lang="ru-RU" dirty="0"/>
        </a:p>
      </dsp:txBody>
      <dsp:txXfrm>
        <a:off x="7421007" y="50043"/>
        <a:ext cx="3373193" cy="2023916"/>
      </dsp:txXfrm>
    </dsp:sp>
    <dsp:sp modelId="{CDBF9E6B-4E68-42B4-9444-4D6B496D55EC}">
      <dsp:nvSpPr>
        <dsp:cNvPr id="6" name="Прямоугольник 5"/>
        <dsp:cNvSpPr/>
      </dsp:nvSpPr>
      <dsp:spPr bwMode="white">
        <a:xfrm>
          <a:off x="1855237" y="2411275"/>
          <a:ext cx="3373193" cy="2023916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4300" tIns="114300" rIns="11430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Як ці знання допоможуть екологу?</a:t>
          </a:r>
          <a:endParaRPr lang="ru-RU" dirty="0"/>
        </a:p>
      </dsp:txBody>
      <dsp:txXfrm>
        <a:off x="1855237" y="2411275"/>
        <a:ext cx="3373193" cy="2023916"/>
      </dsp:txXfrm>
    </dsp:sp>
    <dsp:sp modelId="{DC365DF8-08F5-4C7F-9D15-2640AD7AA732}">
      <dsp:nvSpPr>
        <dsp:cNvPr id="7" name="Прямоугольник 6"/>
        <dsp:cNvSpPr/>
      </dsp:nvSpPr>
      <dsp:spPr bwMode="white">
        <a:xfrm>
          <a:off x="5565749" y="2411275"/>
          <a:ext cx="3373193" cy="2023916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4300" tIns="114300" rIns="11430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Як ці знання можуть допомогти кожному з нас?</a:t>
          </a:r>
          <a:endParaRPr lang="ru-RU" dirty="0"/>
        </a:p>
      </dsp:txBody>
      <dsp:txXfrm>
        <a:off x="5565749" y="2411275"/>
        <a:ext cx="3373193" cy="2023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3FCC-B618-4D9D-9D29-1A0B343974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E546-EA3A-46C8-9203-ECDC4EB0597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6.wdp"/><Relationship Id="rId8" Type="http://schemas.openxmlformats.org/officeDocument/2006/relationships/image" Target="../media/image5.png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microsoft.com/office/2007/relationships/hdphoto" Target="../media/image4.wdp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7490" y="3156289"/>
            <a:ext cx="5792769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140836"/>
                </a:solidFill>
                <a:effectLst>
                  <a:outerShdw dist="38100" dir="2700000" algn="bl" rotWithShape="0">
                    <a:srgbClr val="CA90B8"/>
                  </a:outerShdw>
                </a:effectLst>
                <a:latin typeface="+mn-lt"/>
              </a:rPr>
              <a:t>Географія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40836"/>
                </a:solidFill>
                <a:effectLst>
                  <a:outerShdw dist="38100" dir="2700000" algn="bl" rotWithShape="0">
                    <a:srgbClr val="CA90B8"/>
                  </a:outerShdw>
                </a:effectLst>
                <a:latin typeface="+mn-lt"/>
              </a:rPr>
              <a:t> – наука про Землю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140836"/>
              </a:solidFill>
              <a:effectLst>
                <a:outerShdw dist="38100" dir="2700000" algn="bl" rotWithShape="0">
                  <a:srgbClr val="CA90B8"/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18728" y="5543889"/>
            <a:ext cx="2524517" cy="829616"/>
          </a:xfrm>
        </p:spPr>
        <p:txBody>
          <a:bodyPr>
            <a:normAutofit/>
          </a:bodyPr>
          <a:lstStyle/>
          <a:p>
            <a:pPr algn="r"/>
            <a:endParaRPr lang="en-US" b="1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850380" y="19367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3004" y="170253"/>
            <a:ext cx="8955374" cy="1325563"/>
          </a:xfrm>
        </p:spPr>
        <p:txBody>
          <a:bodyPr/>
          <a:lstStyle/>
          <a:p>
            <a:r>
              <a:rPr lang="uk-UA" b="1" dirty="0" smtClean="0"/>
              <a:t>Де застосовуються географічні знання?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199" y="1825625"/>
          <a:ext cx="10794167" cy="448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44071" y="123079"/>
            <a:ext cx="10515600" cy="683746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Доповніть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речення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5230" y="1018903"/>
            <a:ext cx="11194566" cy="53557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Tx/>
              <a:buAutoNum type="arabicPeriod"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«географія» в перекладі з грецької мови означає …</a:t>
            </a:r>
            <a:endParaRPr lang="uk-UA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buFontTx/>
              <a:buAutoNum type="arabicPeriod"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Батьком географії вважають …</a:t>
            </a:r>
            <a:endParaRPr lang="uk-UA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buFontTx/>
              <a:buAutoNum type="arabicPeriod"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географії у минулому: …</a:t>
            </a:r>
            <a:endParaRPr lang="uk-UA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buFontTx/>
              <a:buAutoNum type="arabicPeriod"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географії  в наш час: …</a:t>
            </a:r>
            <a:endParaRPr lang="uk-UA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buFontTx/>
              <a:buAutoNum type="arabicPeriod"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Фізична географія вивчає … </a:t>
            </a:r>
            <a:endParaRPr lang="uk-UA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buFontTx/>
              <a:buAutoNum type="arabicPeriod"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 географія вивчає …</a:t>
            </a:r>
            <a:endParaRPr lang="uk-UA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buFontTx/>
              <a:buAutoNum type="arabicPeriod"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Економічна географія вивчає …</a:t>
            </a:r>
            <a:endParaRPr lang="uk-UA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buFontTx/>
              <a:buAutoNum type="arabicPeriod"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традиційних методів вивчення географії належать: …</a:t>
            </a:r>
            <a:endParaRPr lang="uk-UA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buFontTx/>
              <a:buAutoNum type="arabicPeriod"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сучасних методів </a:t>
            </a:r>
            <a:r>
              <a:rPr lang="uk-UA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 географії належать: </a:t>
            </a: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uk-UA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buFontTx/>
              <a:buAutoNum type="arabicPeriod"/>
            </a:pPr>
            <a:r>
              <a:rPr lang="uk-UA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джерел географічних знань належать: …</a:t>
            </a:r>
            <a:endParaRPr lang="uk-UA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buFontTx/>
              <a:buAutoNum type="arabicPeriod"/>
            </a:pPr>
            <a:endParaRPr lang="uk-UA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buFontTx/>
              <a:buAutoNum type="arabicPeriod"/>
            </a:pPr>
            <a:endParaRPr lang="uk-UA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buFontTx/>
              <a:buAutoNum type="arabicPeriod"/>
            </a:pPr>
            <a:endParaRPr lang="ru-RU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00" y="1441257"/>
            <a:ext cx="3248492" cy="3228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6023" y="0"/>
            <a:ext cx="10517777" cy="70602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Географія як наука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2" y="888909"/>
            <a:ext cx="928769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географії як науки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заклав давньогрецький учений та письменник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Ератосфен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(275 – 195 рр. до н.е.)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19 червня 240 року до н.е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Цю дату можна назвати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днем народження географії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а </a:t>
            </a:r>
            <a:r>
              <a:rPr lang="uk-UA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Ератосфена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її батьком.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Ератосфен — Вікіпедія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185" y="888909"/>
            <a:ext cx="2095181" cy="292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Соединительная линия уступом 7"/>
          <p:cNvCxnSpPr/>
          <p:nvPr/>
        </p:nvCxnSpPr>
        <p:spPr>
          <a:xfrm rot="5400000" flipH="1" flipV="1">
            <a:off x="8038010" y="4912267"/>
            <a:ext cx="1331258" cy="1183344"/>
          </a:xfrm>
          <a:prstGeom prst="bentConnector3">
            <a:avLst>
              <a:gd name="adj1" fmla="val 4596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/>
        </p:nvGraphicFramePr>
        <p:xfrm>
          <a:off x="3854379" y="2598865"/>
          <a:ext cx="7279787" cy="425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8" name="Picture 4" descr="https://2.bp.blogspot.com/-AA5VAIik3xI/Vqna8_71hNI/AAAAAAAAjIs/UWtnVFpCbh4/s400/worldmaperatosfen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  <a14:imgEffect>
                      <a14:colorTemperature colorTemp="59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2" y="3278777"/>
            <a:ext cx="4452499" cy="23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10A15C-42D2-4177-9826-A96694EF4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8F10A15C-42D2-4177-9826-A96694EF4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8F10A15C-42D2-4177-9826-A96694EF4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4F9844-4C8E-4C9F-AD30-EEB162D63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AA4F9844-4C8E-4C9F-AD30-EEB162D63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AA4F9844-4C8E-4C9F-AD30-EEB162D63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58E9FB-FF34-4DDC-9A33-43F2F0CAA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A058E9FB-FF34-4DDC-9A33-43F2F0CAA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A058E9FB-FF34-4DDC-9A33-43F2F0CAA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EE3FF9-2B02-426F-8604-AF1555D1B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32EE3FF9-2B02-426F-8604-AF1555D1B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32EE3FF9-2B02-426F-8604-AF1555D1B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D54D8-F8CD-4817-A69B-9CB9565B2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BBED54D8-F8CD-4817-A69B-9CB9565B2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BBED54D8-F8CD-4817-A69B-9CB9565B2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EEA694-528C-4533-BF49-EDBBFDD95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BAEEA694-528C-4533-BF49-EDBBFDD95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BAEEA694-528C-4533-BF49-EDBBFDD95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86E4D5-1B7B-4391-94E3-31C212D39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6B86E4D5-1B7B-4391-94E3-31C212D39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6B86E4D5-1B7B-4391-94E3-31C212D39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F6938E-0A11-4A21-AFDF-5B60BC9DB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0EF6938E-0A11-4A21-AFDF-5B60BC9DB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0EF6938E-0A11-4A21-AFDF-5B60BC9DB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542AB9-094E-4F73-ABFC-34A1C1295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59542AB9-094E-4F73-ABFC-34A1C1295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59542AB9-094E-4F73-ABFC-34A1C1295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C3D699-8D72-4D19-A3F7-F7D98D94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74C3D699-8D72-4D19-A3F7-F7D98D94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74C3D699-8D72-4D19-A3F7-F7D98D94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3D3D5C-94D5-492E-BAF4-1877F996F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733D3D5C-94D5-492E-BAF4-1877F996F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733D3D5C-94D5-492E-BAF4-1877F996F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Graphic spid="6" grpId="0" uiExpand="1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274" y="687622"/>
            <a:ext cx="9708380" cy="1072939"/>
          </a:xfrm>
        </p:spPr>
        <p:txBody>
          <a:bodyPr>
            <a:noAutofit/>
          </a:bodyPr>
          <a:lstStyle/>
          <a:p>
            <a:pPr indent="627380" algn="just"/>
            <a:r>
              <a:rPr lang="ru-RU" sz="3200" b="1" u="sng" dirty="0" err="1"/>
              <a:t>Географія</a:t>
            </a:r>
            <a:r>
              <a:rPr lang="ru-RU" sz="3200" dirty="0"/>
              <a:t> — наука,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вивчає</a:t>
            </a:r>
            <a:r>
              <a:rPr lang="ru-RU" sz="3200" dirty="0"/>
              <a:t> природу </a:t>
            </a:r>
            <a:r>
              <a:rPr lang="ru-RU" sz="3200" dirty="0" err="1"/>
              <a:t>Землі</a:t>
            </a:r>
            <a:r>
              <a:rPr lang="ru-RU" sz="3200" dirty="0"/>
              <a:t>, </a:t>
            </a:r>
            <a:r>
              <a:rPr lang="ru-RU" sz="3200" dirty="0" err="1"/>
              <a:t>населення</a:t>
            </a:r>
            <a:r>
              <a:rPr lang="ru-RU" sz="3200" dirty="0"/>
              <a:t> та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господарську</a:t>
            </a:r>
            <a:r>
              <a:rPr lang="ru-RU" sz="3200" dirty="0"/>
              <a:t> </a:t>
            </a:r>
            <a:r>
              <a:rPr lang="ru-RU" sz="3200" dirty="0" err="1"/>
              <a:t>діяльність</a:t>
            </a:r>
            <a:r>
              <a:rPr lang="ru-RU" sz="3200" dirty="0"/>
              <a:t>. </a:t>
            </a:r>
            <a:endParaRPr lang="en-US" sz="32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2504467"/>
            <a:ext cx="5201376" cy="435353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078546" y="322779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err="1"/>
              <a:t>Географія</a:t>
            </a:r>
            <a:r>
              <a:rPr lang="ru-RU" sz="2800" i="1" dirty="0"/>
              <a:t> </a:t>
            </a:r>
            <a:r>
              <a:rPr lang="ru-RU" sz="2800" i="1" dirty="0" err="1"/>
              <a:t>давніх</a:t>
            </a:r>
            <a:r>
              <a:rPr lang="ru-RU" sz="2800" i="1" dirty="0"/>
              <a:t> </a:t>
            </a:r>
            <a:r>
              <a:rPr lang="ru-RU" sz="2800" i="1" dirty="0" err="1"/>
              <a:t>часів</a:t>
            </a:r>
            <a:r>
              <a:rPr lang="ru-RU" sz="2800" i="1" dirty="0"/>
              <a:t> </a:t>
            </a:r>
            <a:r>
              <a:rPr lang="ru-RU" sz="2800" i="1" dirty="0" err="1"/>
              <a:t>прагнула</a:t>
            </a:r>
            <a:r>
              <a:rPr lang="ru-RU" sz="2800" i="1" dirty="0"/>
              <a:t> </a:t>
            </a:r>
            <a:r>
              <a:rPr lang="ru-RU" sz="2800" i="1" dirty="0" err="1"/>
              <a:t>відповісти</a:t>
            </a:r>
            <a:r>
              <a:rPr lang="ru-RU" sz="2800" i="1" dirty="0"/>
              <a:t> на </a:t>
            </a:r>
            <a:r>
              <a:rPr lang="ru-RU" sz="2800" i="1" dirty="0" err="1"/>
              <a:t>питання</a:t>
            </a:r>
            <a:r>
              <a:rPr lang="ru-RU" sz="2800" i="1" dirty="0"/>
              <a:t> </a:t>
            </a:r>
            <a:r>
              <a:rPr lang="ru-RU" sz="2800" b="1" i="1" u="sng" dirty="0"/>
              <a:t>де? і </a:t>
            </a:r>
            <a:r>
              <a:rPr lang="ru-RU" sz="2800" b="1" i="1" u="sng" dirty="0" err="1"/>
              <a:t>що</a:t>
            </a:r>
            <a:r>
              <a:rPr lang="ru-RU" sz="2800" b="1" i="1" u="sng" dirty="0"/>
              <a:t>? </a:t>
            </a:r>
            <a:endParaRPr lang="ru-RU" sz="2800" b="1" i="1" u="sng" dirty="0" smtClean="0"/>
          </a:p>
          <a:p>
            <a:endParaRPr lang="ru-RU" sz="2800" i="1" dirty="0"/>
          </a:p>
          <a:p>
            <a:r>
              <a:rPr lang="ru-RU" sz="2800" i="1" dirty="0" err="1" smtClean="0"/>
              <a:t>Сучасна</a:t>
            </a:r>
            <a:r>
              <a:rPr lang="ru-RU" sz="2800" i="1" dirty="0" smtClean="0"/>
              <a:t> </a:t>
            </a:r>
            <a:r>
              <a:rPr lang="ru-RU" sz="2800" i="1" dirty="0" err="1"/>
              <a:t>географія</a:t>
            </a:r>
            <a:r>
              <a:rPr lang="ru-RU" sz="2800" i="1" dirty="0"/>
              <a:t> </a:t>
            </a:r>
            <a:r>
              <a:rPr lang="ru-RU" sz="2800" i="1" dirty="0" err="1"/>
              <a:t>намагається</a:t>
            </a:r>
            <a:r>
              <a:rPr lang="ru-RU" sz="2800" i="1" dirty="0"/>
              <a:t> </a:t>
            </a:r>
            <a:r>
              <a:rPr lang="ru-RU" sz="2800" i="1" dirty="0" err="1"/>
              <a:t>відповісти</a:t>
            </a:r>
            <a:r>
              <a:rPr lang="ru-RU" sz="2800" i="1" dirty="0"/>
              <a:t> на </a:t>
            </a:r>
            <a:r>
              <a:rPr lang="ru-RU" sz="2800" i="1" dirty="0" err="1"/>
              <a:t>питання</a:t>
            </a:r>
            <a:r>
              <a:rPr lang="ru-RU" sz="2800" i="1" dirty="0"/>
              <a:t> </a:t>
            </a:r>
            <a:r>
              <a:rPr lang="ru-RU" sz="2800" b="1" i="1" u="sng" dirty="0"/>
              <a:t>як? і </a:t>
            </a:r>
            <a:r>
              <a:rPr lang="ru-RU" sz="2800" b="1" i="1" u="sng" dirty="0" err="1"/>
              <a:t>чому</a:t>
            </a:r>
            <a:r>
              <a:rPr lang="ru-RU" sz="2800" b="1" i="1" u="sng" dirty="0"/>
              <a:t>?</a:t>
            </a:r>
            <a:endParaRPr lang="ru-RU" sz="2800" b="1" i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3575714" y="2251881"/>
            <a:ext cx="810677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en-US" sz="2400" b="1" dirty="0" smtClean="0">
                <a:solidFill>
                  <a:schemeClr val="bg1"/>
                </a:solidFill>
              </a:rPr>
              <a:t>XV – XVII </a:t>
            </a:r>
            <a:r>
              <a:rPr lang="uk-UA" sz="2400" b="1" dirty="0" smtClean="0">
                <a:solidFill>
                  <a:schemeClr val="bg1"/>
                </a:solidFill>
              </a:rPr>
              <a:t>ст. географію вважали «королевою наук»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064" y="262327"/>
            <a:ext cx="9183806" cy="735345"/>
          </a:xfrm>
        </p:spPr>
        <p:txBody>
          <a:bodyPr/>
          <a:lstStyle/>
          <a:p>
            <a:r>
              <a:rPr lang="uk-UA" b="1" dirty="0" smtClean="0"/>
              <a:t>Засновник географії як науки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65" y="1462656"/>
            <a:ext cx="2820751" cy="3814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922" y="5277247"/>
            <a:ext cx="3548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/>
              <a:t>Ератосфен</a:t>
            </a:r>
            <a:r>
              <a:rPr lang="uk-UA" sz="3600" b="1" dirty="0" smtClean="0"/>
              <a:t> (275-195 рр. до </a:t>
            </a:r>
            <a:r>
              <a:rPr lang="uk-UA" sz="3600" b="1" dirty="0" err="1" smtClean="0"/>
              <a:t>н.е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25959" y="1119116"/>
            <a:ext cx="672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Він створив 3 книги під назвою «Географія»</a:t>
            </a:r>
            <a:endParaRPr lang="ru-RU" sz="2400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3848100" y="1702225"/>
          <a:ext cx="8106770" cy="452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173" y="416182"/>
            <a:ext cx="10515600" cy="1325563"/>
          </a:xfrm>
        </p:spPr>
        <p:txBody>
          <a:bodyPr/>
          <a:lstStyle/>
          <a:p>
            <a:r>
              <a:rPr lang="uk-UA" b="1" dirty="0"/>
              <a:t>Карта </a:t>
            </a:r>
            <a:r>
              <a:rPr lang="uk-UA" b="1" dirty="0" err="1"/>
              <a:t>Ератосфена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" y="1288892"/>
            <a:ext cx="9248847" cy="5424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3081" y="185244"/>
            <a:ext cx="9054059" cy="66919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Порівняйте карту </a:t>
            </a:r>
            <a:r>
              <a:rPr lang="uk-UA" b="1" dirty="0" err="1" smtClean="0"/>
              <a:t>Ератосфена</a:t>
            </a:r>
            <a:r>
              <a:rPr lang="uk-UA" b="1" dirty="0" smtClean="0"/>
              <a:t> та сучасну карту. Виділіть розбіжності.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1" y="1061126"/>
            <a:ext cx="6522449" cy="382566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6144" y="2972214"/>
            <a:ext cx="6315856" cy="38291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863" y="187704"/>
            <a:ext cx="4531057" cy="1325563"/>
          </a:xfrm>
        </p:spPr>
        <p:txBody>
          <a:bodyPr/>
          <a:lstStyle/>
          <a:p>
            <a:pPr algn="ctr"/>
            <a:r>
              <a:rPr lang="uk-UA" b="1" dirty="0" smtClean="0"/>
              <a:t>Географія вивчає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660779" y="1238770"/>
          <a:ext cx="10515600" cy="538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029" y="215224"/>
            <a:ext cx="9070299" cy="161040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Завдання: за малюнком визначте, які з географічних явищ </a:t>
            </a:r>
            <a:r>
              <a:rPr lang="uk-UA" dirty="0" err="1" smtClean="0"/>
              <a:t>відбуваютьсяв</a:t>
            </a:r>
            <a:r>
              <a:rPr lang="uk-UA" dirty="0" smtClean="0"/>
              <a:t> земних надрах, повітряній і водній оболонках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3948" y="1972587"/>
            <a:ext cx="7764904" cy="47556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177" y="3051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u="sng" dirty="0" smtClean="0"/>
              <a:t>Сучасна географія </a:t>
            </a:r>
            <a:r>
              <a:rPr lang="uk-UA" dirty="0" smtClean="0"/>
              <a:t>– це комплекс наук про Землю, що об</a:t>
            </a:r>
            <a:r>
              <a:rPr lang="en-US" dirty="0" smtClean="0"/>
              <a:t>’</a:t>
            </a:r>
            <a:r>
              <a:rPr lang="uk-UA" dirty="0" err="1" smtClean="0"/>
              <a:t>єднує</a:t>
            </a:r>
            <a:r>
              <a:rPr lang="uk-UA" dirty="0" smtClean="0"/>
              <a:t> знання про природу і людину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462" y="1866586"/>
            <a:ext cx="9247917" cy="46984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WPS Presentation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Times New Roman</vt:lpstr>
      <vt:lpstr>Office Theme</vt:lpstr>
      <vt:lpstr>Географія – наука про Землю</vt:lpstr>
      <vt:lpstr>Географія як наука</vt:lpstr>
      <vt:lpstr>Географія — наука, що вивчає природу Землі, населення та його господарську діяльність. Слово «географія» в перекладі з грецької мови означає «землеопис» («гео» — земля, «графо» — пишу). </vt:lpstr>
      <vt:lpstr>Засновник географії як науки</vt:lpstr>
      <vt:lpstr>Карта Ератосфена </vt:lpstr>
      <vt:lpstr>Порівняйте карту Ератосфена та сучасну карту. Виділіть розбіжності.</vt:lpstr>
      <vt:lpstr>Географія вивчає</vt:lpstr>
      <vt:lpstr>Завдання: за малюнком визначте, які з географічних явищ відбуваютьсяв земних надрах, повітряній і водній оболонках</vt:lpstr>
      <vt:lpstr>Сучасна географія – це комплекс наук про Землю, що об’єднує знання про природу і людину</vt:lpstr>
      <vt:lpstr>Де застосовуються географічні знання?</vt:lpstr>
      <vt:lpstr>PowerPoint 演示文稿</vt:lpstr>
      <vt:lpstr>Доповніть речення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Евгения Романюк</cp:lastModifiedBy>
  <cp:revision>9</cp:revision>
  <dcterms:created xsi:type="dcterms:W3CDTF">2020-01-15T13:17:00Z</dcterms:created>
  <dcterms:modified xsi:type="dcterms:W3CDTF">2024-08-23T11:38:49Z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B2EB345D5071458D837835C625B51751_12</vt:lpwstr>
  </property>
  <property fmtid="{D5CDD505-2E9C-101B-9397-08002B2CF9AE}" pid="3" name="KSOProductBuildVer">
    <vt:lpwstr>1049-12.2.0.13472</vt:lpwstr>
  </property>
</Properties>
</file>