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5143500" cx="9144000"/>
  <p:notesSz cx="6858000" cy="9144000"/>
  <p:embeddedFontLst>
    <p:embeddedFont>
      <p:font typeface="Lobster"/>
      <p:regular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Lobster-regular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ea227cc164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ea227cc164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a227cc16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ea227cc16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ea227cc164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ea227cc164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629d8dac1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c629d8dac1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50d2f38e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50d2f38e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ea227cc16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ea227cc16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c629d8dac1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c629d8dac1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629d8dac1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c629d8dac1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c629d8dac1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c629d8dac1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c629d8dac1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c629d8dac1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629d8da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c629d8da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c629d8dac1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c629d8dac1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c629d8dac1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c629d8dac1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ea227cc16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ea227cc16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c629d8dac1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c629d8dac1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c629d8dac1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c629d8dac1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ea227cc1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ea227cc1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f50d2f349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f50d2f349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f50d2f349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f50d2f349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c629d8dac1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c629d8dac1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c629d8dac1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c629d8dac1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50d2f38e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50d2f38e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c629d8dac1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c629d8dac1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c629d8dac1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c629d8dac1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c629d8dac1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c629d8dac1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c629d8dac1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c629d8dac1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c629d8dac1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c629d8dac1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c629d8dac1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c629d8dac1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c629d8dac1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c629d8dac1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f50d2f349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f50d2f349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f50d2f349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f50d2f349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c629d8dac1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c629d8dac1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f50d2f38e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f50d2f38e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ea227cc16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ea227cc16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c629d8dac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c629d8dac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ea227cc164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ea227cc16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c629d8dac1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c629d8dac1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629d8dac1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c629d8dac1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c629d8dac1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c629d8dac1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ea227cc16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ea227cc16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24.jpg"/><Relationship Id="rId5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31.jpg"/><Relationship Id="rId5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21.jpg"/><Relationship Id="rId5" Type="http://schemas.openxmlformats.org/officeDocument/2006/relationships/image" Target="../media/image2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22.jpg"/><Relationship Id="rId5" Type="http://schemas.openxmlformats.org/officeDocument/2006/relationships/image" Target="../media/image2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23.jpg"/><Relationship Id="rId5" Type="http://schemas.openxmlformats.org/officeDocument/2006/relationships/image" Target="../media/image2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30.jpg"/><Relationship Id="rId5" Type="http://schemas.openxmlformats.org/officeDocument/2006/relationships/image" Target="../media/image34.jpg"/><Relationship Id="rId6" Type="http://schemas.openxmlformats.org/officeDocument/2006/relationships/image" Target="../media/image3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Relationship Id="rId4" Type="http://schemas.openxmlformats.org/officeDocument/2006/relationships/image" Target="../media/image35.jpg"/><Relationship Id="rId5" Type="http://schemas.openxmlformats.org/officeDocument/2006/relationships/image" Target="../media/image3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Relationship Id="rId4" Type="http://schemas.openxmlformats.org/officeDocument/2006/relationships/image" Target="../media/image37.jpg"/><Relationship Id="rId5" Type="http://schemas.openxmlformats.org/officeDocument/2006/relationships/image" Target="../media/image40.jpg"/><Relationship Id="rId6" Type="http://schemas.openxmlformats.org/officeDocument/2006/relationships/image" Target="../media/image3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Relationship Id="rId4" Type="http://schemas.openxmlformats.org/officeDocument/2006/relationships/image" Target="../media/image43.jpg"/><Relationship Id="rId5" Type="http://schemas.openxmlformats.org/officeDocument/2006/relationships/image" Target="../media/image4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Relationship Id="rId4" Type="http://schemas.openxmlformats.org/officeDocument/2006/relationships/image" Target="../media/image46.jpg"/><Relationship Id="rId5" Type="http://schemas.openxmlformats.org/officeDocument/2006/relationships/image" Target="../media/image4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Relationship Id="rId4" Type="http://schemas.openxmlformats.org/officeDocument/2006/relationships/image" Target="../media/image44.jpg"/><Relationship Id="rId5" Type="http://schemas.openxmlformats.org/officeDocument/2006/relationships/image" Target="../media/image4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Relationship Id="rId4" Type="http://schemas.openxmlformats.org/officeDocument/2006/relationships/image" Target="../media/image45.jpg"/><Relationship Id="rId5" Type="http://schemas.openxmlformats.org/officeDocument/2006/relationships/image" Target="../media/image4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Relationship Id="rId4" Type="http://schemas.openxmlformats.org/officeDocument/2006/relationships/image" Target="../media/image48.jpg"/><Relationship Id="rId5" Type="http://schemas.openxmlformats.org/officeDocument/2006/relationships/image" Target="../media/image5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Relationship Id="rId4" Type="http://schemas.openxmlformats.org/officeDocument/2006/relationships/image" Target="../media/image51.jpg"/><Relationship Id="rId5" Type="http://schemas.openxmlformats.org/officeDocument/2006/relationships/image" Target="../media/image5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Relationship Id="rId4" Type="http://schemas.openxmlformats.org/officeDocument/2006/relationships/image" Target="../media/image53.jpg"/><Relationship Id="rId5" Type="http://schemas.openxmlformats.org/officeDocument/2006/relationships/image" Target="../media/image5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Relationship Id="rId4" Type="http://schemas.openxmlformats.org/officeDocument/2006/relationships/image" Target="../media/image55.jpg"/><Relationship Id="rId5" Type="http://schemas.openxmlformats.org/officeDocument/2006/relationships/image" Target="../media/image5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g"/><Relationship Id="rId4" Type="http://schemas.openxmlformats.org/officeDocument/2006/relationships/image" Target="../media/image56.jpg"/><Relationship Id="rId5" Type="http://schemas.openxmlformats.org/officeDocument/2006/relationships/image" Target="../media/image5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jpg"/><Relationship Id="rId4" Type="http://schemas.openxmlformats.org/officeDocument/2006/relationships/image" Target="../media/image62.jpg"/><Relationship Id="rId5" Type="http://schemas.openxmlformats.org/officeDocument/2006/relationships/image" Target="../media/image5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jpg"/><Relationship Id="rId4" Type="http://schemas.openxmlformats.org/officeDocument/2006/relationships/image" Target="../media/image61.jpg"/><Relationship Id="rId5" Type="http://schemas.openxmlformats.org/officeDocument/2006/relationships/image" Target="../media/image6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g"/><Relationship Id="rId4" Type="http://schemas.openxmlformats.org/officeDocument/2006/relationships/image" Target="../media/image65.jpg"/><Relationship Id="rId5" Type="http://schemas.openxmlformats.org/officeDocument/2006/relationships/image" Target="../media/image6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jpg"/><Relationship Id="rId4" Type="http://schemas.openxmlformats.org/officeDocument/2006/relationships/image" Target="../media/image64.jpg"/><Relationship Id="rId5" Type="http://schemas.openxmlformats.org/officeDocument/2006/relationships/image" Target="../media/image6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jpg"/><Relationship Id="rId4" Type="http://schemas.openxmlformats.org/officeDocument/2006/relationships/image" Target="../media/image70.jpg"/><Relationship Id="rId5" Type="http://schemas.openxmlformats.org/officeDocument/2006/relationships/image" Target="../media/image7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jpg"/><Relationship Id="rId4" Type="http://schemas.openxmlformats.org/officeDocument/2006/relationships/image" Target="../media/image68.jpg"/><Relationship Id="rId5" Type="http://schemas.openxmlformats.org/officeDocument/2006/relationships/image" Target="../media/image7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jpg"/><Relationship Id="rId4" Type="http://schemas.openxmlformats.org/officeDocument/2006/relationships/image" Target="../media/image67.jpg"/><Relationship Id="rId5" Type="http://schemas.openxmlformats.org/officeDocument/2006/relationships/image" Target="../media/image69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jpg"/><Relationship Id="rId4" Type="http://schemas.openxmlformats.org/officeDocument/2006/relationships/image" Target="../media/image75.jpg"/><Relationship Id="rId5" Type="http://schemas.openxmlformats.org/officeDocument/2006/relationships/image" Target="../media/image80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jpg"/><Relationship Id="rId4" Type="http://schemas.openxmlformats.org/officeDocument/2006/relationships/image" Target="../media/image76.jpg"/><Relationship Id="rId5" Type="http://schemas.openxmlformats.org/officeDocument/2006/relationships/image" Target="../media/image7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jpg"/><Relationship Id="rId4" Type="http://schemas.openxmlformats.org/officeDocument/2006/relationships/image" Target="../media/image77.jpg"/><Relationship Id="rId5" Type="http://schemas.openxmlformats.org/officeDocument/2006/relationships/image" Target="../media/image74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jpg"/><Relationship Id="rId4" Type="http://schemas.openxmlformats.org/officeDocument/2006/relationships/image" Target="../media/image81.jpg"/><Relationship Id="rId5" Type="http://schemas.openxmlformats.org/officeDocument/2006/relationships/image" Target="../media/image7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jpg"/><Relationship Id="rId4" Type="http://schemas.openxmlformats.org/officeDocument/2006/relationships/image" Target="../media/image79.jpg"/><Relationship Id="rId5" Type="http://schemas.openxmlformats.org/officeDocument/2006/relationships/image" Target="../media/image82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9.jpg"/><Relationship Id="rId5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0.jpg"/><Relationship Id="rId5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3.jpg"/><Relationship Id="rId5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308075"/>
            <a:ext cx="8520600" cy="19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300">
                <a:latin typeface="Lobster"/>
                <a:ea typeface="Lobster"/>
                <a:cs typeface="Lobster"/>
                <a:sym typeface="Lobster"/>
              </a:rPr>
              <a:t>Зробіть свої уроки особливими!</a:t>
            </a:r>
            <a:endParaRPr sz="108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1066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Добірка цікавинок для вас, мої дорогі колеги!</a:t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Презентацію створила дефектолог Наталя Аутка</a:t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2375" y="1616375"/>
            <a:ext cx="2470999" cy="32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1225" y="397475"/>
            <a:ext cx="3562950" cy="23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4487175" y="123550"/>
            <a:ext cx="399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Займайтеся ліпленням</a:t>
            </a:r>
            <a:r>
              <a:rPr lang="ru">
                <a:latin typeface="Lobster"/>
                <a:ea typeface="Lobster"/>
                <a:cs typeface="Lobster"/>
                <a:sym typeface="Lobster"/>
              </a:rPr>
              <a:t>!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5950" y="790000"/>
            <a:ext cx="2677425" cy="40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9375" y="1661150"/>
            <a:ext cx="2548850" cy="3299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4313050" y="123550"/>
            <a:ext cx="416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Використовуйте</a:t>
            </a:r>
            <a:r>
              <a:rPr lang="ru">
                <a:latin typeface="Lobster"/>
                <a:ea typeface="Lobster"/>
                <a:cs typeface="Lobster"/>
                <a:sym typeface="Lobster"/>
              </a:rPr>
              <a:t> шаблони</a:t>
            </a:r>
            <a:r>
              <a:rPr lang="ru">
                <a:latin typeface="Lobster"/>
                <a:ea typeface="Lobster"/>
                <a:cs typeface="Lobster"/>
                <a:sym typeface="Lobster"/>
              </a:rPr>
              <a:t>!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3725" y="924225"/>
            <a:ext cx="3236400" cy="241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6375" y="2150525"/>
            <a:ext cx="2931176" cy="288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4946200" y="284300"/>
            <a:ext cx="357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Шукайте ідеї  на кухні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3830" y="1111500"/>
            <a:ext cx="2782257" cy="272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 rotWithShape="1">
          <a:blip r:embed="rId5">
            <a:alphaModFix/>
          </a:blip>
          <a:srcRect b="0" l="0" r="0" t="7732"/>
          <a:stretch/>
        </p:blipFill>
        <p:spPr>
          <a:xfrm>
            <a:off x="6563325" y="2049125"/>
            <a:ext cx="2218425" cy="272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6"/>
          <p:cNvPicPr preferRelativeResize="0"/>
          <p:nvPr/>
        </p:nvPicPr>
        <p:blipFill rotWithShape="1">
          <a:blip r:embed="rId4">
            <a:alphaModFix/>
          </a:blip>
          <a:srcRect b="14147" l="0" r="0" t="21043"/>
          <a:stretch/>
        </p:blipFill>
        <p:spPr>
          <a:xfrm>
            <a:off x="3701950" y="281300"/>
            <a:ext cx="3286125" cy="21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6"/>
          <p:cNvPicPr preferRelativeResize="0"/>
          <p:nvPr/>
        </p:nvPicPr>
        <p:blipFill rotWithShape="1">
          <a:blip r:embed="rId5">
            <a:alphaModFix/>
          </a:blip>
          <a:srcRect b="12218" l="0" r="0" t="19175"/>
          <a:stretch/>
        </p:blipFill>
        <p:spPr>
          <a:xfrm>
            <a:off x="5429825" y="2571750"/>
            <a:ext cx="3397150" cy="233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5424" y="329976"/>
            <a:ext cx="2677600" cy="356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1850" y="830325"/>
            <a:ext cx="2764050" cy="416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4768425" y="257500"/>
            <a:ext cx="318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та у ванній кімнаті!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54" name="Google Shape;154;p28"/>
          <p:cNvPicPr preferRelativeResize="0"/>
          <p:nvPr/>
        </p:nvPicPr>
        <p:blipFill rotWithShape="1">
          <a:blip r:embed="rId4">
            <a:alphaModFix/>
          </a:blip>
          <a:srcRect b="5151" l="0" r="0" t="4309"/>
          <a:stretch/>
        </p:blipFill>
        <p:spPr>
          <a:xfrm>
            <a:off x="3668300" y="1054049"/>
            <a:ext cx="2463300" cy="339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8"/>
          <p:cNvPicPr preferRelativeResize="0"/>
          <p:nvPr/>
        </p:nvPicPr>
        <p:blipFill rotWithShape="1">
          <a:blip r:embed="rId5">
            <a:alphaModFix/>
          </a:blip>
          <a:srcRect b="895" l="4333" r="2059" t="7730"/>
          <a:stretch/>
        </p:blipFill>
        <p:spPr>
          <a:xfrm>
            <a:off x="6312435" y="996350"/>
            <a:ext cx="2608314" cy="339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3042388" y="123550"/>
            <a:ext cx="656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Використовуйте щоденні звичайні речі!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61" name="Google Shape;16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1975" y="2486762"/>
            <a:ext cx="1845751" cy="246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6325" y="843600"/>
            <a:ext cx="2575525" cy="195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2906" y="2571750"/>
            <a:ext cx="1718268" cy="22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4825650" y="270900"/>
            <a:ext cx="392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Виділяйте кольорами!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69" name="Google Shape;169;p30"/>
          <p:cNvPicPr preferRelativeResize="0"/>
          <p:nvPr/>
        </p:nvPicPr>
        <p:blipFill rotWithShape="1">
          <a:blip r:embed="rId4">
            <a:alphaModFix/>
          </a:blip>
          <a:srcRect b="10688" l="11047" r="21132" t="4880"/>
          <a:stretch/>
        </p:blipFill>
        <p:spPr>
          <a:xfrm>
            <a:off x="4082725" y="1109187"/>
            <a:ext cx="2319874" cy="376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0524" y="990875"/>
            <a:ext cx="2212500" cy="40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1821" y="2313350"/>
            <a:ext cx="3064525" cy="26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1"/>
          <p:cNvPicPr preferRelativeResize="0"/>
          <p:nvPr/>
        </p:nvPicPr>
        <p:blipFill rotWithShape="1">
          <a:blip r:embed="rId5">
            <a:alphaModFix/>
          </a:blip>
          <a:srcRect b="5437" l="0" r="0" t="20378"/>
          <a:stretch/>
        </p:blipFill>
        <p:spPr>
          <a:xfrm>
            <a:off x="7152725" y="2571742"/>
            <a:ext cx="1808250" cy="238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2600" y="311425"/>
            <a:ext cx="2062750" cy="277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5078325" y="83375"/>
            <a:ext cx="3078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Шукайте аналогії!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3329" y="894550"/>
            <a:ext cx="2486425" cy="272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5900" y="1255995"/>
            <a:ext cx="2486424" cy="3520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>
            <p:ph type="title"/>
          </p:nvPr>
        </p:nvSpPr>
        <p:spPr>
          <a:xfrm>
            <a:off x="4946200" y="284300"/>
            <a:ext cx="32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Діліть частинами!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83" name="Google Shape;18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0101" y="977800"/>
            <a:ext cx="2014973" cy="385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7725" y="977800"/>
            <a:ext cx="2244576" cy="385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/>
          <p:nvPr>
            <p:ph type="title"/>
          </p:nvPr>
        </p:nvSpPr>
        <p:spPr>
          <a:xfrm>
            <a:off x="3495975" y="69975"/>
            <a:ext cx="533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Робіть інформаційні віконця!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90" name="Google Shape;19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1262" y="1031150"/>
            <a:ext cx="1801475" cy="26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6081688" y="2088963"/>
            <a:ext cx="2399025" cy="336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0125" y="447231"/>
            <a:ext cx="3451075" cy="2298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5525" y="2272547"/>
            <a:ext cx="1888276" cy="247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9175" y="2230650"/>
            <a:ext cx="2920664" cy="284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3475" y="197725"/>
            <a:ext cx="2920675" cy="293104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5"/>
          <p:cNvSpPr/>
          <p:nvPr/>
        </p:nvSpPr>
        <p:spPr>
          <a:xfrm>
            <a:off x="8518925" y="281275"/>
            <a:ext cx="308100" cy="281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/>
          <p:nvPr>
            <p:ph type="title"/>
          </p:nvPr>
        </p:nvSpPr>
        <p:spPr>
          <a:xfrm>
            <a:off x="4041825" y="123550"/>
            <a:ext cx="489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Смакуйте солодощі з користю!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10" name="Google Shape;210;p36"/>
          <p:cNvPicPr preferRelativeResize="0"/>
          <p:nvPr/>
        </p:nvPicPr>
        <p:blipFill rotWithShape="1">
          <a:blip r:embed="rId4">
            <a:alphaModFix/>
          </a:blip>
          <a:srcRect b="5356" l="15824" r="0" t="0"/>
          <a:stretch/>
        </p:blipFill>
        <p:spPr>
          <a:xfrm>
            <a:off x="6845250" y="1233496"/>
            <a:ext cx="1821026" cy="363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0002" y="785589"/>
            <a:ext cx="2679226" cy="357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9376" y="356275"/>
            <a:ext cx="2710751" cy="443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0475" y="702574"/>
            <a:ext cx="2710750" cy="373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8"/>
          <p:cNvPicPr preferRelativeResize="0"/>
          <p:nvPr/>
        </p:nvPicPr>
        <p:blipFill rotWithShape="1">
          <a:blip r:embed="rId4">
            <a:alphaModFix/>
          </a:blip>
          <a:srcRect b="3187" l="5300" r="4552" t="3598"/>
          <a:stretch/>
        </p:blipFill>
        <p:spPr>
          <a:xfrm>
            <a:off x="6532875" y="1707349"/>
            <a:ext cx="2307424" cy="318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7050" y="278975"/>
            <a:ext cx="2508975" cy="33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9"/>
          <p:cNvPicPr preferRelativeResize="0"/>
          <p:nvPr/>
        </p:nvPicPr>
        <p:blipFill rotWithShape="1">
          <a:blip r:embed="rId4">
            <a:alphaModFix/>
          </a:blip>
          <a:srcRect b="0" l="0" r="0" t="11902"/>
          <a:stretch/>
        </p:blipFill>
        <p:spPr>
          <a:xfrm>
            <a:off x="3682576" y="217350"/>
            <a:ext cx="3676974" cy="24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9"/>
          <p:cNvPicPr preferRelativeResize="0"/>
          <p:nvPr/>
        </p:nvPicPr>
        <p:blipFill rotWithShape="1">
          <a:blip r:embed="rId5">
            <a:alphaModFix/>
          </a:blip>
          <a:srcRect b="9" l="0" r="0" t="9345"/>
          <a:stretch/>
        </p:blipFill>
        <p:spPr>
          <a:xfrm>
            <a:off x="4994275" y="2786075"/>
            <a:ext cx="3845050" cy="205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/>
          <p:nvPr>
            <p:ph type="title"/>
          </p:nvPr>
        </p:nvSpPr>
        <p:spPr>
          <a:xfrm>
            <a:off x="2906625" y="257500"/>
            <a:ext cx="602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Дивіться на Всесвіт під різними кутами!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35" name="Google Shape;23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8225" y="913434"/>
            <a:ext cx="2370825" cy="331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0"/>
          <p:cNvPicPr preferRelativeResize="0"/>
          <p:nvPr/>
        </p:nvPicPr>
        <p:blipFill rotWithShape="1">
          <a:blip r:embed="rId5">
            <a:alphaModFix/>
          </a:blip>
          <a:srcRect b="2293" l="9587" r="5867" t="7753"/>
          <a:stretch/>
        </p:blipFill>
        <p:spPr>
          <a:xfrm>
            <a:off x="6429450" y="1450613"/>
            <a:ext cx="2370825" cy="336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/>
          <p:nvPr>
            <p:ph type="title"/>
          </p:nvPr>
        </p:nvSpPr>
        <p:spPr>
          <a:xfrm>
            <a:off x="4946200" y="364650"/>
            <a:ext cx="355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Робіть паспорти!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42" name="Google Shape;24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1725" y="1055575"/>
            <a:ext cx="2652300" cy="374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9675" y="1052236"/>
            <a:ext cx="2652300" cy="375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5900" y="174125"/>
            <a:ext cx="3482650" cy="194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5">
            <a:alphaModFix/>
          </a:blip>
          <a:srcRect b="11410" l="11677" r="16057" t="0"/>
          <a:stretch/>
        </p:blipFill>
        <p:spPr>
          <a:xfrm>
            <a:off x="6750825" y="2289775"/>
            <a:ext cx="2102950" cy="25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9350" y="2478000"/>
            <a:ext cx="3096775" cy="174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/>
          <p:nvPr>
            <p:ph type="title"/>
          </p:nvPr>
        </p:nvSpPr>
        <p:spPr>
          <a:xfrm>
            <a:off x="5656125" y="257500"/>
            <a:ext cx="192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Малюйте!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49" name="Google Shape;24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3525" y="1765300"/>
            <a:ext cx="2207125" cy="327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3325" y="950475"/>
            <a:ext cx="2946825" cy="286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7350" y="472203"/>
            <a:ext cx="2888150" cy="2099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8750" y="2755624"/>
            <a:ext cx="2888151" cy="210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6350" y="656325"/>
            <a:ext cx="2527025" cy="365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3387" y="656325"/>
            <a:ext cx="2610313" cy="365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5275" y="195686"/>
            <a:ext cx="2691075" cy="353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5"/>
          <p:cNvPicPr preferRelativeResize="0"/>
          <p:nvPr/>
        </p:nvPicPr>
        <p:blipFill rotWithShape="1">
          <a:blip r:embed="rId5">
            <a:alphaModFix/>
          </a:blip>
          <a:srcRect b="7732" l="0" r="0" t="0"/>
          <a:stretch/>
        </p:blipFill>
        <p:spPr>
          <a:xfrm>
            <a:off x="6359150" y="1445275"/>
            <a:ext cx="2691075" cy="346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6"/>
          <p:cNvPicPr preferRelativeResize="0"/>
          <p:nvPr/>
        </p:nvPicPr>
        <p:blipFill rotWithShape="1">
          <a:blip r:embed="rId4">
            <a:alphaModFix/>
          </a:blip>
          <a:srcRect b="6817" l="6884" r="7492" t="14006"/>
          <a:stretch/>
        </p:blipFill>
        <p:spPr>
          <a:xfrm>
            <a:off x="3399576" y="401667"/>
            <a:ext cx="2759651" cy="3402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8649" y="1343137"/>
            <a:ext cx="2759650" cy="342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7"/>
          <p:cNvSpPr txBox="1"/>
          <p:nvPr>
            <p:ph type="title"/>
          </p:nvPr>
        </p:nvSpPr>
        <p:spPr>
          <a:xfrm>
            <a:off x="3937975" y="175450"/>
            <a:ext cx="513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Створюйте інформаційні валізи!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80" name="Google Shape;280;p47"/>
          <p:cNvPicPr preferRelativeResize="0"/>
          <p:nvPr/>
        </p:nvPicPr>
        <p:blipFill rotWithShape="1">
          <a:blip r:embed="rId4">
            <a:alphaModFix/>
          </a:blip>
          <a:srcRect b="2390" l="6695" r="2945" t="3491"/>
          <a:stretch/>
        </p:blipFill>
        <p:spPr>
          <a:xfrm>
            <a:off x="4092475" y="789175"/>
            <a:ext cx="2185875" cy="404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0175" y="748152"/>
            <a:ext cx="2185875" cy="4127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8"/>
          <p:cNvSpPr txBox="1"/>
          <p:nvPr>
            <p:ph type="title"/>
          </p:nvPr>
        </p:nvSpPr>
        <p:spPr>
          <a:xfrm>
            <a:off x="3951375" y="257500"/>
            <a:ext cx="491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Шукайте альтернативу зошиту!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87" name="Google Shape;28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1475" y="1007150"/>
            <a:ext cx="3651400" cy="400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0725" y="2840775"/>
            <a:ext cx="3169700" cy="21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9"/>
          <p:cNvSpPr txBox="1"/>
          <p:nvPr>
            <p:ph type="title"/>
          </p:nvPr>
        </p:nvSpPr>
        <p:spPr>
          <a:xfrm>
            <a:off x="4286250" y="217300"/>
            <a:ext cx="472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Віт</a:t>
            </a:r>
            <a:r>
              <a:rPr lang="ru">
                <a:latin typeface="Lobster"/>
                <a:ea typeface="Lobster"/>
                <a:cs typeface="Lobster"/>
                <a:sym typeface="Lobster"/>
              </a:rPr>
              <a:t>айте учнів зі святами!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94" name="Google Shape;294;p49"/>
          <p:cNvPicPr preferRelativeResize="0"/>
          <p:nvPr/>
        </p:nvPicPr>
        <p:blipFill rotWithShape="1">
          <a:blip r:embed="rId4">
            <a:alphaModFix/>
          </a:blip>
          <a:srcRect b="0" l="0" r="7689" t="0"/>
          <a:stretch/>
        </p:blipFill>
        <p:spPr>
          <a:xfrm>
            <a:off x="3656700" y="937250"/>
            <a:ext cx="2986975" cy="24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9"/>
          <p:cNvPicPr preferRelativeResize="0"/>
          <p:nvPr/>
        </p:nvPicPr>
        <p:blipFill rotWithShape="1">
          <a:blip r:embed="rId5">
            <a:alphaModFix/>
          </a:blip>
          <a:srcRect b="4060" l="4418" r="2756" t="7848"/>
          <a:stretch/>
        </p:blipFill>
        <p:spPr>
          <a:xfrm>
            <a:off x="6791025" y="2430150"/>
            <a:ext cx="2102950" cy="249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0"/>
          <p:cNvSpPr txBox="1"/>
          <p:nvPr>
            <p:ph type="title"/>
          </p:nvPr>
        </p:nvSpPr>
        <p:spPr>
          <a:xfrm>
            <a:off x="4572000" y="177125"/>
            <a:ext cx="458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Висловлюйте почуття</a:t>
            </a:r>
            <a:r>
              <a:rPr lang="ru">
                <a:latin typeface="Lobster"/>
                <a:ea typeface="Lobster"/>
                <a:cs typeface="Lobster"/>
                <a:sym typeface="Lobster"/>
              </a:rPr>
              <a:t>!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301" name="Google Shape;301;p50"/>
          <p:cNvPicPr preferRelativeResize="0"/>
          <p:nvPr/>
        </p:nvPicPr>
        <p:blipFill rotWithShape="1">
          <a:blip r:embed="rId4">
            <a:alphaModFix/>
          </a:blip>
          <a:srcRect b="18843" l="0" r="0" t="12536"/>
          <a:stretch/>
        </p:blipFill>
        <p:spPr>
          <a:xfrm>
            <a:off x="5803925" y="2196700"/>
            <a:ext cx="3229200" cy="235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1650" y="873950"/>
            <a:ext cx="1990100" cy="298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1"/>
          <p:cNvSpPr txBox="1"/>
          <p:nvPr>
            <p:ph type="title"/>
          </p:nvPr>
        </p:nvSpPr>
        <p:spPr>
          <a:xfrm>
            <a:off x="4572000" y="163750"/>
            <a:ext cx="435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А як вам такі ідеї?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308" name="Google Shape;30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0888" y="980213"/>
            <a:ext cx="2390475" cy="318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0975" y="1955025"/>
            <a:ext cx="2808126" cy="280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6325" y="239325"/>
            <a:ext cx="3006925" cy="276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5">
            <a:alphaModFix/>
          </a:blip>
          <a:srcRect b="0" l="10287" r="10642" t="0"/>
          <a:stretch/>
        </p:blipFill>
        <p:spPr>
          <a:xfrm>
            <a:off x="6109650" y="2308925"/>
            <a:ext cx="2650350" cy="251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4700" y="1526725"/>
            <a:ext cx="2577425" cy="343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8925" y="259550"/>
            <a:ext cx="224790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3"/>
          <p:cNvSpPr txBox="1"/>
          <p:nvPr>
            <p:ph type="title"/>
          </p:nvPr>
        </p:nvSpPr>
        <p:spPr>
          <a:xfrm>
            <a:off x="4250575" y="683250"/>
            <a:ext cx="4415700" cy="42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6719">
                <a:latin typeface="Lobster"/>
                <a:ea typeface="Lobster"/>
                <a:cs typeface="Lobster"/>
                <a:sym typeface="Lobster"/>
              </a:rPr>
              <a:t>   </a:t>
            </a:r>
            <a:r>
              <a:rPr lang="ru" sz="6719">
                <a:latin typeface="Lobster"/>
                <a:ea typeface="Lobster"/>
                <a:cs typeface="Lobster"/>
                <a:sym typeface="Lobster"/>
              </a:rPr>
              <a:t>Бажаю всім миру та любові!</a:t>
            </a:r>
            <a:endParaRPr sz="6719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9425" y="964400"/>
            <a:ext cx="2479450" cy="332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5925" y="2303874"/>
            <a:ext cx="2819925" cy="25991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>
            <p:ph type="title"/>
          </p:nvPr>
        </p:nvSpPr>
        <p:spPr>
          <a:xfrm>
            <a:off x="5327625" y="270900"/>
            <a:ext cx="317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Порівнюйте</a:t>
            </a:r>
            <a:r>
              <a:rPr lang="ru">
                <a:latin typeface="Lobster"/>
                <a:ea typeface="Lobster"/>
                <a:cs typeface="Lobster"/>
                <a:sym typeface="Lobster"/>
              </a:rPr>
              <a:t>!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2821800" y="190525"/>
            <a:ext cx="632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Створюйте поробки замість креслення!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8850" y="1111500"/>
            <a:ext cx="2652075" cy="24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 rotWithShape="1">
          <a:blip r:embed="rId5">
            <a:alphaModFix/>
          </a:blip>
          <a:srcRect b="7089" l="0" r="0" t="16510"/>
          <a:stretch/>
        </p:blipFill>
        <p:spPr>
          <a:xfrm>
            <a:off x="6183299" y="2189275"/>
            <a:ext cx="2750850" cy="28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067350" y="257500"/>
            <a:ext cx="636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Станьте блогерами чи письменниками!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4">
            <a:alphaModFix/>
          </a:blip>
          <a:srcRect b="22878" l="0" r="0" t="5493"/>
          <a:stretch/>
        </p:blipFill>
        <p:spPr>
          <a:xfrm>
            <a:off x="6401600" y="2571750"/>
            <a:ext cx="2558275" cy="22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 rotWithShape="1">
          <a:blip r:embed="rId5">
            <a:alphaModFix/>
          </a:blip>
          <a:srcRect b="8472" l="0" r="0" t="6543"/>
          <a:stretch/>
        </p:blipFill>
        <p:spPr>
          <a:xfrm>
            <a:off x="3683525" y="1071300"/>
            <a:ext cx="2558275" cy="2749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4825652" y="69975"/>
            <a:ext cx="361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Створюйте прикраси!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3612" y="843600"/>
            <a:ext cx="2708474" cy="406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4798877" y="136950"/>
            <a:ext cx="361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Створюйте макети</a:t>
            </a:r>
            <a:r>
              <a:rPr lang="ru">
                <a:latin typeface="Lobster"/>
                <a:ea typeface="Lobster"/>
                <a:cs typeface="Lobster"/>
                <a:sym typeface="Lobster"/>
              </a:rPr>
              <a:t>!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1600" y="1187900"/>
            <a:ext cx="2467400" cy="370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4900" y="924225"/>
            <a:ext cx="2794400" cy="27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