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4660"/>
  </p:normalViewPr>
  <p:slideViewPr>
    <p:cSldViewPr>
      <p:cViewPr varScale="1">
        <p:scale>
          <a:sx n="73" d="100"/>
          <a:sy n="73" d="100"/>
        </p:scale>
        <p:origin x="1524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івнобедрений трикут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й трикут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івнобедрений трикут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 сполучна ліні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 сполучна ліні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кутний трикут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 сполучна ліні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сполучна ліні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3A8B7ED-71D2-46D5-B750-387AB759CAB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2384679-1918-4F5D-86A4-F8C9D8CB860A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-571528"/>
            <a:ext cx="8858280" cy="1981200"/>
          </a:xfrm>
        </p:spPr>
        <p:txBody>
          <a:bodyPr>
            <a:normAutofit/>
          </a:bodyPr>
          <a:lstStyle/>
          <a:p>
            <a:pPr algn="l"/>
            <a:r>
              <a:rPr lang="uk-UA" sz="8000" dirty="0" smtClean="0">
                <a:latin typeface="Monotype Corsiva" pitchFamily="66" charset="0"/>
              </a:rPr>
              <a:t>Автори - сучасники </a:t>
            </a:r>
            <a:endParaRPr lang="uk-UA" sz="8000" dirty="0">
              <a:latin typeface="Monotype Corsiva" pitchFamily="66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2483768" y="5373216"/>
            <a:ext cx="8255270" cy="1266812"/>
          </a:xfrm>
        </p:spPr>
        <p:txBody>
          <a:bodyPr>
            <a:normAutofit/>
          </a:bodyPr>
          <a:lstStyle/>
          <a:p>
            <a:pPr algn="l"/>
            <a:r>
              <a:rPr lang="uk-UA" sz="2000" dirty="0" smtClean="0"/>
              <a:t>                                 </a:t>
            </a:r>
            <a:r>
              <a:rPr lang="uk-UA" sz="2000" b="1" i="1" dirty="0" smtClean="0">
                <a:solidFill>
                  <a:schemeClr val="accent4">
                    <a:lumMod val="50000"/>
                  </a:schemeClr>
                </a:solidFill>
              </a:rPr>
              <a:t>Підготувала</a:t>
            </a:r>
          </a:p>
          <a:p>
            <a:pPr algn="l"/>
            <a:r>
              <a:rPr lang="uk-UA" sz="2000" b="1" i="1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вчитель </a:t>
            </a:r>
            <a:r>
              <a:rPr lang="uk-UA" sz="2000" b="1" i="1" dirty="0" err="1" smtClean="0">
                <a:solidFill>
                  <a:schemeClr val="accent4">
                    <a:lumMod val="50000"/>
                  </a:schemeClr>
                </a:solidFill>
              </a:rPr>
              <a:t>Матусівського</a:t>
            </a:r>
            <a:r>
              <a:rPr lang="uk-UA" sz="2000" b="1" i="1" dirty="0" smtClean="0">
                <a:solidFill>
                  <a:schemeClr val="accent4">
                    <a:lumMod val="50000"/>
                  </a:schemeClr>
                </a:solidFill>
              </a:rPr>
              <a:t> НВК №1</a:t>
            </a:r>
          </a:p>
          <a:p>
            <a:pPr algn="l"/>
            <a:r>
              <a:rPr lang="uk-UA" sz="2000" b="1" i="1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Мазур Наталія           </a:t>
            </a:r>
            <a:endParaRPr lang="ru-RU" sz="20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Рисунок 3" descr="1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00174"/>
            <a:ext cx="5929354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Юрій Винничук</a:t>
            </a:r>
            <a:endParaRPr lang="ru-RU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252536" y="1500174"/>
            <a:ext cx="5328592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Письменник Юрій Винничук представляє старше покоління українських літераторів. Для його творчості характерно поєднання елементів фантастики, чорного гумору, ротики та постмодерністської пародії. Його твори перекладалися в багатьох країнах світу, а сам він є автором перекладів з кельтських, англійського та слов'янських мов.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-Винничук1-e135939513561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571612"/>
            <a:ext cx="4071946" cy="3190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кутник 4"/>
          <p:cNvSpPr/>
          <p:nvPr/>
        </p:nvSpPr>
        <p:spPr>
          <a:xfrm>
            <a:off x="4357686" y="514351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Що читати: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 «Танго смерті», «Весняні ігри в осінніх садах»</a:t>
            </a:r>
          </a:p>
          <a:p>
            <a:pPr algn="ctr"/>
            <a:endParaRPr lang="uk-UA" sz="2400" dirty="0" smtClean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Олександр Ірванець</a:t>
            </a:r>
            <a:endParaRPr lang="ru-RU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108520" y="1412776"/>
            <a:ext cx="4966272" cy="50420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Олександр Ірванець — поет, прозаїк, драматург та перекладач, відомий своїми сатирично-іронічними віршами, скандальними п'єсами, есе, романами, відвертими висловлюваннями. П’єси Ірванця ставилися на сценах Німеччини, Люксембурга, Казахстану.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17445_70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643050"/>
            <a:ext cx="4000528" cy="3195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кутник 4"/>
          <p:cNvSpPr/>
          <p:nvPr/>
        </p:nvSpPr>
        <p:spPr>
          <a:xfrm>
            <a:off x="4357686" y="507207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Що читати</a:t>
            </a:r>
            <a:r>
              <a:rPr lang="uk-UA" sz="2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: «Тінь великого класика», «Хвороба Лібенкрафта», «Мій хрест», «Сатирикон — ХХІ»</a:t>
            </a:r>
          </a:p>
          <a:p>
            <a:pPr algn="ctr"/>
            <a:endParaRPr lang="uk-UA" sz="2400" dirty="0" smtClean="0">
              <a:solidFill>
                <a:schemeClr val="accent5">
                  <a:lumMod val="40000"/>
                  <a:lumOff val="6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Марина Меднікова</a:t>
            </a:r>
            <a:endParaRPr lang="ru-RU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252536" y="1428736"/>
            <a:ext cx="5328592" cy="521497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Більшу частину свого життя Марина Меднікова присвятила кіно у якості кіноредактора та сценариста. Проте відзначилася вона і в полі української художньої літератури: її твори «ТЮ!», «Зірка, або Терористка», «Смерть олігарха» отримали від критиків позитивні рецензії, а читачів вразили глибиною та легкістю тексту.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Mednikova(1)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571612"/>
            <a:ext cx="4000560" cy="28384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кутник 4"/>
          <p:cNvSpPr/>
          <p:nvPr/>
        </p:nvSpPr>
        <p:spPr>
          <a:xfrm>
            <a:off x="5000628" y="4653136"/>
            <a:ext cx="39290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Що читати</a:t>
            </a:r>
            <a:r>
              <a:rPr lang="uk-UA" sz="2400" dirty="0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: «ТЮ!», «Терористка», «Смерть олігарха»</a:t>
            </a:r>
          </a:p>
          <a:p>
            <a:pPr algn="ctr"/>
            <a:endParaRPr lang="uk-UA" sz="2400" dirty="0" smtClean="0">
              <a:solidFill>
                <a:schemeClr val="accent5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Юрій Іздрик</a:t>
            </a:r>
            <a:endParaRPr lang="ru-RU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252536" y="1556792"/>
            <a:ext cx="5184576" cy="508691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Письменник, поет, культуролог Юрій Іздрик один із творців вище згаданого Станіславського феномену. Іздрик заявив про себе як неординарний митець, творчість якого пролягає у різних художніх вимірах — свою літературну творчість він вдало поєднує з музикою, перформансами, деякий час також займався живописом та ілюстрацією. 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42781-2u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714488"/>
            <a:ext cx="4214822" cy="29098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348197"/>
            <a:ext cx="322908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944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>
                <a:solidFill>
                  <a:srgbClr val="000000"/>
                </a:solidFill>
                <a:latin typeface="Calibri"/>
                <a:cs typeface="Arial" pitchFamily="34" charset="0"/>
              </a:rPr>
              <a:t> </a:t>
            </a:r>
            <a:r>
              <a:rPr lang="uk-UA" sz="1200" dirty="0" smtClean="0">
                <a:solidFill>
                  <a:srgbClr val="000000"/>
                </a:solidFill>
                <a:latin typeface="Calibri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4357686" y="528638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Що читати: 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 «Подвійний Леон», «ТАКЕ», «Флешка-2GB», «Воццек»</a:t>
            </a:r>
          </a:p>
          <a:p>
            <a:pPr algn="ctr"/>
            <a:endParaRPr lang="uk-UA" sz="2400" dirty="0" smtClean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Висновок</a:t>
            </a:r>
            <a:endParaRPr lang="ru-RU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Роль письменника у суспільстві надзвичайно важлива. Письменник — це очі, думки та совість суспільства. Чесність, спроможність хоробро дивитися у вічі дійсності і відкрито говорити правду являють справжнього письменника. Його пильні спостереження, влучні здогадки та передбачення є відгуком часу і в той же самий час — формотворчим елементом історичного періоду та його культурного пласту.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2586"/>
            <a:ext cx="8229600" cy="1210392"/>
          </a:xfrm>
        </p:spPr>
        <p:txBody>
          <a:bodyPr>
            <a:normAutofit/>
          </a:bodyPr>
          <a:lstStyle/>
          <a:p>
            <a:pPr algn="ctr"/>
            <a:r>
              <a:rPr lang="uk-UA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Зміст</a:t>
            </a:r>
            <a:endParaRPr lang="ru-RU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Вступ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1.  Сергій Жадан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2.  Юрій Андрухович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 Любко Дереш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4.  Оксана Забужко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5.  Ірен Роздобудько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6.  Тарас Прохасько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7.  Юрій Винничук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8.  Олександр Ірванець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9.  Марина Меднікова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10.  Юрій Іздрик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Висновок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229600" cy="1399032"/>
          </a:xfrm>
        </p:spPr>
        <p:txBody>
          <a:bodyPr>
            <a:noAutofit/>
          </a:bodyPr>
          <a:lstStyle/>
          <a:p>
            <a:pPr algn="ctr"/>
            <a:r>
              <a:rPr lang="uk-UA" sz="8800" dirty="0" smtClean="0">
                <a:latin typeface="Monotype Corsiva" panose="03010101010201010101" pitchFamily="66" charset="0"/>
              </a:rPr>
              <a:t>Вступ </a:t>
            </a:r>
            <a:endParaRPr lang="ru-RU" sz="8800" dirty="0">
              <a:latin typeface="Monotype Corsiva" panose="03010101010201010101" pitchFamily="66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       Щоб осягнути всі дрібні, проте такі важливі нюанси свого часу, потрібно читати якісну художню літературу тої країни, в якій живеш. </a:t>
            </a: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       Отже, обираючи з доволі багатого поля української художньої літератури, я виділила 10 авторів, з творчістю яких варто ознайомитися.</a:t>
            </a:r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0"/>
            <a:ext cx="4845224" cy="880626"/>
          </a:xfrm>
        </p:spPr>
        <p:txBody>
          <a:bodyPr/>
          <a:lstStyle/>
          <a:p>
            <a:r>
              <a:rPr lang="uk-UA" b="1" i="1" dirty="0" smtClean="0"/>
              <a:t>Сергій Жадан </a:t>
            </a:r>
            <a:endParaRPr lang="ru-RU" b="1" i="1" dirty="0"/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-180528" y="1196752"/>
            <a:ext cx="5038280" cy="5661248"/>
          </a:xfrm>
        </p:spPr>
        <p:txBody>
          <a:bodyPr>
            <a:normAutofit fontScale="92500"/>
          </a:bodyPr>
          <a:lstStyle/>
          <a:p>
            <a:pPr fontAlgn="base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Український письменник, поет, перекладач Сергій Жадан видав низку цікавих та сильних творів. Його літературні праці перекладаються багатьма мовами, деякі з них вже отримали національні та міжнародні нагороди. Темою для своїх творів Сергій Жадан обирає пострадянську дійсність в Україні.</a:t>
            </a:r>
          </a:p>
        </p:txBody>
      </p:sp>
      <p:pic>
        <p:nvPicPr>
          <p:cNvPr id="6" name="Рисунок 5" descr="zhada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357298"/>
            <a:ext cx="4143404" cy="29289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Прямокутник 7"/>
          <p:cNvSpPr/>
          <p:nvPr/>
        </p:nvSpPr>
        <p:spPr>
          <a:xfrm>
            <a:off x="4714876" y="5072074"/>
            <a:ext cx="4143404" cy="13696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B0F0"/>
                </a:solidFill>
                <a:latin typeface="Monotype Corsiva" pitchFamily="66" charset="0"/>
                <a:cs typeface="Times New Roman" pitchFamily="18" charset="0"/>
              </a:rPr>
              <a:t>Що читати</a:t>
            </a:r>
            <a:r>
              <a:rPr lang="uk-UA" sz="2400" dirty="0" smtClean="0">
                <a:solidFill>
                  <a:srgbClr val="00B0F0"/>
                </a:solidFill>
                <a:latin typeface="Monotype Corsiva" pitchFamily="66" charset="0"/>
                <a:cs typeface="Times New Roman" pitchFamily="18" charset="0"/>
              </a:rPr>
              <a:t>: «Ворошиловград», «Депеш мод», «Anarchy in the UKR», «Біґ Мак та інші історії»</a:t>
            </a:r>
          </a:p>
          <a:p>
            <a:pPr algn="ctr"/>
            <a:endParaRPr lang="uk-UA" sz="11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Юрій Андрухович</a:t>
            </a:r>
            <a:endParaRPr lang="ru-RU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252536" y="1571612"/>
            <a:ext cx="5724626" cy="51435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Юрій Андрухович — один із найвідоміших сучасних письменників в Україні. Його творчість має неабиякий вплив на стан сучасного українського  літературного процесу. За кордоном художні та поетичні праці Андруховича перекладалися одинадцятьма мовами, в тому числі штучною мовою есперанто. Окрім літературної діяльності, Юрій Андрухович також проявляє себе у видавничій справі.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jpg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714488"/>
            <a:ext cx="3714744" cy="29289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90100"/>
            <a:ext cx="32018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944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4714876" y="5000636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5"/>
                </a:solidFill>
                <a:latin typeface="Monotype Corsiva" pitchFamily="66" charset="0"/>
                <a:cs typeface="Times New Roman" pitchFamily="18" charset="0"/>
              </a:rPr>
              <a:t>Що читати: «Лексикон інтимних міст», «Московіада», «Дванадцять обручів»</a:t>
            </a:r>
          </a:p>
          <a:p>
            <a:pPr algn="ctr"/>
            <a:endParaRPr lang="uk-UA" sz="2400" dirty="0" smtClean="0">
              <a:solidFill>
                <a:schemeClr val="accent5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1142"/>
            <a:ext cx="8229600" cy="1399032"/>
          </a:xfrm>
        </p:spPr>
        <p:txBody>
          <a:bodyPr/>
          <a:lstStyle/>
          <a:p>
            <a:pPr algn="ctr"/>
            <a:r>
              <a:rPr lang="uk-UA" b="1" i="1" dirty="0" smtClean="0"/>
              <a:t>Любко Дереш</a:t>
            </a:r>
            <a:endParaRPr lang="ru-RU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252536" y="1268760"/>
            <a:ext cx="4894834" cy="55892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Свою першу книгу Любко Дереш видав у 17 років. На сьогодні він один з найвідоміших українських письменників нового покоління. Головними героями творів Дереша стають підлітки та їхні цікаві, непередбачувані, часом незвичні історії життя. Він намагається завжди правдиво передати сучасність від чого у творах з'являється сучасний сленг та лайливі слова.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Deresh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500174"/>
            <a:ext cx="4071946" cy="36385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кутник 4"/>
          <p:cNvSpPr/>
          <p:nvPr/>
        </p:nvSpPr>
        <p:spPr>
          <a:xfrm>
            <a:off x="4357686" y="535782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Що читати: «Поклоніння ящірці», «Культ», «Трохи пітьми»</a:t>
            </a:r>
          </a:p>
          <a:p>
            <a:pPr algn="ctr"/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Оксана Забужко</a:t>
            </a:r>
            <a:endParaRPr lang="ru-RU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108520" y="1428736"/>
            <a:ext cx="5109148" cy="53578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Оксана Забужко — українська поетеса, письменниця, літературознавець, публіцист. Її вірші переклали на шістнадцять мов світу. У своїй творчості Забужко прагне переосмислити українську ідентичність. У прозових творах вона порушує питання довкола гендерних тем, зміни гендерних стереотипів та парадигм.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забужко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714488"/>
            <a:ext cx="4071966" cy="29289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кутник 4"/>
          <p:cNvSpPr/>
          <p:nvPr/>
        </p:nvSpPr>
        <p:spPr>
          <a:xfrm>
            <a:off x="4714876" y="478632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Що читати: «Польові дослідження з українського сексу», «</a:t>
            </a:r>
            <a:r>
              <a:rPr lang="uk-UA" sz="2400" b="1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Notre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uk-UA" sz="2400" b="1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Dame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uk-UA" sz="2400" b="1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d'Ukraine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: Українка в конфлікті </a:t>
            </a:r>
            <a:r>
              <a:rPr lang="uk-UA" sz="2400" b="1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міфологій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», «Музей Покинутих Секретів»</a:t>
            </a:r>
          </a:p>
          <a:p>
            <a:pPr algn="ctr"/>
            <a:endParaRPr lang="uk-UA" sz="2400" b="1" dirty="0" smtClean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Ірен Роздобудько</a:t>
            </a:r>
            <a:endParaRPr lang="ru-RU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324544" y="1428736"/>
            <a:ext cx="5225130" cy="52864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Письменниця, поетеса та сценарист Ірен Роздобудько сміливо експериментує зі стилями, жанрами, темами, сюжетами й героями. Її творчість в основному складають романи та оповідання. На сьогоднішній день її творчий доробок нараховує вісімнадцять книжок і п'ять фільмів, сценаристом котрих вона виступає.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attachment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643050"/>
            <a:ext cx="4071966" cy="297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кутник 4"/>
          <p:cNvSpPr/>
          <p:nvPr/>
        </p:nvSpPr>
        <p:spPr>
          <a:xfrm>
            <a:off x="4572000" y="485776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Що читати</a:t>
            </a:r>
            <a:r>
              <a:rPr lang="uk-UA" sz="2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: «Пастка для жар-птиці», «Ґудзик», «Зів’ялі квіти викидають», «Я знаю, що ти знаєш, що я знаю», «Якби»</a:t>
            </a:r>
            <a:endParaRPr lang="uk-UA" sz="2400" b="1" dirty="0" smtClean="0">
              <a:solidFill>
                <a:schemeClr val="accent5">
                  <a:lumMod val="40000"/>
                  <a:lumOff val="6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9032"/>
          </a:xfrm>
        </p:spPr>
        <p:txBody>
          <a:bodyPr/>
          <a:lstStyle/>
          <a:p>
            <a:pPr algn="ctr"/>
            <a:r>
              <a:rPr lang="uk-UA" b="1" i="1" dirty="0" smtClean="0"/>
              <a:t>Тарас Прохасько</a:t>
            </a:r>
            <a:endParaRPr lang="ru-RU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252536" y="1196752"/>
            <a:ext cx="5904656" cy="61926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        Письменники Тарас Прохасько вважається представником так званого Станіславського феномену — у творчості яких найбільше представлені цінності українського постмодерну. Тексти Прохаська філософські, вдумливі та «неквапливі». У багатьох його книгах зустрічається автобіографізм, а твори </a:t>
            </a:r>
          </a:p>
          <a:p>
            <a:pPr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написані у формі щоденника.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35635539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500193"/>
            <a:ext cx="3500462" cy="36433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кутник 4"/>
          <p:cNvSpPr/>
          <p:nvPr/>
        </p:nvSpPr>
        <p:spPr>
          <a:xfrm>
            <a:off x="4572000" y="514351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Що читати</a:t>
            </a:r>
            <a:r>
              <a:rPr lang="uk-UA" sz="2400" dirty="0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: «Інші дні Анни», «БотакЄ», «З цього можна зробити кілька оповідань», «Порт Франківськ»</a:t>
            </a:r>
          </a:p>
          <a:p>
            <a:pPr algn="ctr"/>
            <a:endParaRPr lang="uk-UA" sz="2400" b="1" dirty="0" smtClean="0">
              <a:solidFill>
                <a:schemeClr val="accent5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крава">
  <a:themeElements>
    <a:clrScheme name="Яскрава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скрава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скрава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81</TotalTime>
  <Words>587</Words>
  <Application>Microsoft Office PowerPoint</Application>
  <PresentationFormat>Экран (4:3)</PresentationFormat>
  <Paragraphs>55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Gothic</vt:lpstr>
      <vt:lpstr>Monotype Corsiva</vt:lpstr>
      <vt:lpstr>Times New Roman</vt:lpstr>
      <vt:lpstr>Verdana</vt:lpstr>
      <vt:lpstr>Wingdings 2</vt:lpstr>
      <vt:lpstr>Яскрава</vt:lpstr>
      <vt:lpstr>Автори - сучасники </vt:lpstr>
      <vt:lpstr>Зміст</vt:lpstr>
      <vt:lpstr>Вступ </vt:lpstr>
      <vt:lpstr>Сергій Жадан </vt:lpstr>
      <vt:lpstr>Юрій Андрухович</vt:lpstr>
      <vt:lpstr>Любко Дереш</vt:lpstr>
      <vt:lpstr>Оксана Забужко</vt:lpstr>
      <vt:lpstr>Ірен Роздобудько</vt:lpstr>
      <vt:lpstr>Тарас Прохасько</vt:lpstr>
      <vt:lpstr>Юрій Винничук</vt:lpstr>
      <vt:lpstr>Олександр Ірванець</vt:lpstr>
      <vt:lpstr>Марина Меднікова</vt:lpstr>
      <vt:lpstr>Юрій Іздрик</vt:lpstr>
      <vt:lpstr>Висновок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Автори - сучасники </dc:title>
  <dc:creator>Николай</dc:creator>
  <cp:lastModifiedBy>Коля</cp:lastModifiedBy>
  <cp:revision>12</cp:revision>
  <dcterms:created xsi:type="dcterms:W3CDTF">2015-11-19T15:32:56Z</dcterms:created>
  <dcterms:modified xsi:type="dcterms:W3CDTF">2020-03-17T08:11:45Z</dcterms:modified>
</cp:coreProperties>
</file>