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06a054d8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06a054d8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6a054d8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6a054d8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06a054d8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06a054d8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06a054d8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06a054d8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06a054d8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06a054d8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06a054d8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06a054d8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06a054d8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06a054d8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06a054d8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06a054d8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06a054d8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06a054d8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06a054d8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06a054d8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353152"/>
            <a:ext cx="7136700" cy="7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18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749850" y="2295125"/>
            <a:ext cx="5723400" cy="15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31. Власна діяльність для успішного майбутнього. Зв'язок між навчанням, інтересами та професійним майбутнім. Планування власного майбутнього як вид особистої безпеки</a:t>
            </a:r>
            <a:endParaRPr b="1" sz="2300">
              <a:solidFill>
                <a:srgbClr val="292B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32. Підприємливість і власний розвиток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Саморозвиток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Саморозвиток — це розумовий і фізичний розвиток людини, якого вона досягає самостійно, займаючись обраними заняттями або вправами.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Самостійність є головною характеристикою саморозвитку. Це ви самі обрали мету, самі вирішили, як її досягати, самі дієте, самі контролюєте власні дії, самі виявляєте й виправляєте помилки. І за результат власних дій або бездіяльності теж відповідаєте самі.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63" y="2571750"/>
            <a:ext cx="7975675" cy="22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саморозвитку кожен день треба робити хай маленький, але крок до власної мети</a:t>
            </a:r>
            <a:endParaRPr sz="21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350" y="1815500"/>
            <a:ext cx="3737351" cy="28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840"/>
              <a:t>Зв'язок</a:t>
            </a:r>
            <a:r>
              <a:rPr lang="uk" sz="2840"/>
              <a:t> між навчанням, інтересами та професійним майбутнім</a:t>
            </a:r>
            <a:endParaRPr sz="284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Професія — вид трудової діяльності, яка вимагає навчання й досвіду та є для людини джерелом існування. Щоб освоїти професію, необхідно спочатку здобути освіту, потім набути досвіду роботи в професії. Лише після цього людина стає справжнім професіоналом. Тому готуватися до професії треба заздалегідь. Особливо якщо це складна та відповідальна професія.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Наприклад, нейрохірург стає професіоналом десь через двадцять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років, які він витратив на навчання та набуття досвіду.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Визначення професії є важливим кроком у житті. Треба обирати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саме ту професію, яка відповідає вашим інтересам, нахилам та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вподобанням.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Добре, якщо професія приносить не лише гроші, але й задоволення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від роботи та її результатів.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925" y="2069423"/>
            <a:ext cx="3754225" cy="28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світі існують десятки тисяч професій. Щороку з’являються нові сучасні професії, а якісь із тих, що були, зникають. Важко знайти серед них свою.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Що робити?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По-перше, визначитися зі своїми вподобаннями та можливостями. Тобто розібратися в собі. Дати самому собі відповідь на запитання: «Чого я хочу?». Визначитися з особистими планами.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По-друге, знайти інформацію щодо сучасних професій, їхнього значення і затребуваності. Можна послухати думку батьків, учительства, людей різних професій щодо потреб суспільства у фахівцях. Але обрати власну професію ви маєте самі!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Ознайомтеся з різноманіттям професій. Існують їхні класифікації й різні типи.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Тип “</a:t>
            </a:r>
            <a:r>
              <a:rPr lang="uk"/>
              <a:t>людина</a:t>
            </a:r>
            <a:r>
              <a:rPr lang="uk"/>
              <a:t>-природа”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вам приємно мати справу з живою природою, рослинами й тваринами, вивчати їх самих та умови їхнього існування, то ви можете працювати у сфері біології, ветеринарії, зоотехніки, агрономії, селекції, лісництва, геології, океанології. Для представників і представниць цієї професії предметом праці є тварини й рослини, ґрунт і наземно-повітряне середовище, річки і моря, тобто ПРИРОДА.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16834" r="22389" t="28098"/>
          <a:stretch/>
        </p:blipFill>
        <p:spPr>
          <a:xfrm>
            <a:off x="2545850" y="2236625"/>
            <a:ext cx="4052300" cy="26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450" y="2137413"/>
            <a:ext cx="2069674" cy="11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375" y="2335213"/>
            <a:ext cx="2069660" cy="11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0275" y="3628350"/>
            <a:ext cx="2069674" cy="116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596250"/>
            <a:ext cx="2183725" cy="12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Тип “людина-людина”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вам цікаві люди, особливості їхнього спілкування,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стосунків, обслуговування, то вам ближчими можуть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стати професії з лікарняної, учительської, журналістської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торговельної, юридичної, політичної тощо сфер.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Представники й представниці цих професій спілкуються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 людьми, впливають на них, їхня праця пов’язана з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ЛЮДИНОЮ.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275" y="1266321"/>
            <a:ext cx="4800724" cy="36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Тип “людина-техніка” 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захоплені машинами, приладами, цифровими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пристроями, вивченням енергії, тобто ТЕХНІКОЮ, то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вам підійдуть професії інженерного, транспортного,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слюсарного, виробничого та ін. спрямування, а також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зі сфери робототехніки та виготовлення комп’ютерів.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100" y="963706"/>
            <a:ext cx="4725875" cy="354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Тип “людина-знакова система”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Є професії, пов’язані зі ЗНАКОВИМИ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СИСТЕМАМИ: схемами, умовними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знаками, цифрами, словами, кодами,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шифрами, таблицями. Це, наприклад,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професії програміста/програмістки,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економіста/економістки, коректора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коректорки, топографа/топографині.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9297" l="0" r="0" t="0"/>
          <a:stretch/>
        </p:blipFill>
        <p:spPr>
          <a:xfrm>
            <a:off x="3443800" y="1152425"/>
            <a:ext cx="5388488" cy="36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840"/>
              <a:t>Планування власного майбутнього як вид особистої </a:t>
            </a:r>
            <a:r>
              <a:rPr lang="uk" sz="2840"/>
              <a:t>безпеки</a:t>
            </a:r>
            <a:endParaRPr sz="2840"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Люди зазвичай планують своє життя.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Думають про те, що в їхньому житті буде відбуватися в майбутньому. Це є правильним, бо, плануючи життя, людина заздалегідь намагається забезпечити свій добробут й убезпечитися від негараздів. Якщо ти плануєш отримати професію і для цього старанно навчаєшся в п’ятому класі, то забезпечуєш собі в майбутньому престижну роботу й економічну безпеку.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Можна планувати власне життя на рік, або на два роки, або на десять років. Це залежить від мети. Якоїсь мети можна досягнути досить швидко, а інша потребує багато років.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План — це погляд у майбутнє. Є бажання зазирнути в завтрашній день? Складіть цей план сьогодні. Захотіли побачити наступний місяць? Плануйте його.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Планують життя ті люди, які хочуть багато чого досягти в житті, бути успішними. Вони продумують власне життя для того, щоб отримати бажаний результат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Підприємливість і власний розвиток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Підприємливість — це ініціативність, практична кмітливість, здатність активно діяти.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Підприємливість передбачає самооцінку, тобто вміння аналізувати свої вчинки, долати недоліки власної поведінки.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Сформувати в себе такі якості допоможе саморозвиток і самовиховання.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Самовиховання сприяє розвиткові інтелекту, пам’яті, уваги, а це, своєю чергою, сприяє розвиткові підприємливості.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Ви самі маєте розкривати причини власних успіхів чи невдач, не губитися в складних ситуаціях.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