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26" r:id="rId3"/>
    <p:sldId id="327" r:id="rId4"/>
    <p:sldId id="304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  <a:srgbClr val="FFFFFF"/>
    <a:srgbClr val="2B4E9D"/>
    <a:srgbClr val="426CCB"/>
    <a:srgbClr val="518574"/>
    <a:srgbClr val="63A18C"/>
    <a:srgbClr val="13408F"/>
    <a:srgbClr val="34599C"/>
    <a:srgbClr val="4A7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9" autoAdjust="0"/>
    <p:restoredTop sz="94892" autoAdjust="0"/>
  </p:normalViewPr>
  <p:slideViewPr>
    <p:cSldViewPr snapToGrid="0">
      <p:cViewPr varScale="1">
        <p:scale>
          <a:sx n="83" d="100"/>
          <a:sy n="83" d="100"/>
        </p:scale>
        <p:origin x="7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30;&#1085;&#1090;&#1077;&#1088;&#1072;&#1082;&#1090;&#1080;&#1074;&#1085;&#1110;%20&#1082;&#1088;&#1086;&#1089;&#1074;&#1086;&#1088;&#1076;&#1080;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6;&#1077;&#1073;&#1091;&#1089;&#1080;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70</a:t>
            </a:r>
          </a:p>
        </p:txBody>
      </p:sp>
      <p:pic>
        <p:nvPicPr>
          <p:cNvPr id="9" name="Picture 6" descr="Design, development, laptop, ui, user, ux, web icon - Download on Iconfinder">
            <a:extLst>
              <a:ext uri="{FF2B5EF4-FFF2-40B4-BE49-F238E27FC236}">
                <a16:creationId xmlns:a16="http://schemas.microsoft.com/office/drawing/2014/main" id="{9CFD02FE-AC3D-4E83-953A-6CAED347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5"/>
            <a:ext cx="2336810" cy="23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2C567D-A8DD-4AB2-A173-DDB4C6388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Повторення і систематизація навчального матеріалу </a:t>
            </a:r>
          </a:p>
        </p:txBody>
      </p:sp>
      <p:pic>
        <p:nvPicPr>
          <p:cNvPr id="11" name="Picture 2" descr="computer, download icon">
            <a:extLst>
              <a:ext uri="{FF2B5EF4-FFF2-40B4-BE49-F238E27FC236}">
                <a16:creationId xmlns:a16="http://schemas.microsoft.com/office/drawing/2014/main" id="{0CB9AC01-FBFF-41B5-A623-8D9FD76D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78" y="3690611"/>
            <a:ext cx="2331734" cy="233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і систематизація навчального матеріалу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2" b="9129"/>
          <a:stretch/>
        </p:blipFill>
        <p:spPr>
          <a:xfrm>
            <a:off x="1170688" y="1150831"/>
            <a:ext cx="9527384" cy="5479145"/>
          </a:xfrm>
          <a:prstGeom prst="rect">
            <a:avLst/>
          </a:prstGeom>
        </p:spPr>
      </p:pic>
      <p:sp>
        <p:nvSpPr>
          <p:cNvPr id="8" name="TextBox 7">
            <a:hlinkClick r:id="rId4" action="ppaction://hlinkpres?slideindex=1&amp;slidetitle="/>
          </p:cNvPr>
          <p:cNvSpPr txBox="1"/>
          <p:nvPr/>
        </p:nvSpPr>
        <p:spPr>
          <a:xfrm>
            <a:off x="5008098" y="2519126"/>
            <a:ext cx="5661838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Розгадування кросвордів</a:t>
            </a:r>
            <a:endParaRPr kumimoji="0" lang="uk-UA" sz="4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757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і систематизація навчального матеріалу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0" name="Picture 2" descr="character, mark, mystery, punctuation, question, special, unknow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82" y="154429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4" action="ppaction://hlinkpres?slideindex=1&amp;slidetitle="/>
          </p:cNvPr>
          <p:cNvSpPr txBox="1"/>
          <p:nvPr/>
        </p:nvSpPr>
        <p:spPr>
          <a:xfrm>
            <a:off x="247202" y="2913021"/>
            <a:ext cx="5661838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Розгадування ребусів</a:t>
            </a:r>
            <a:endParaRPr kumimoji="0" lang="uk-UA" sz="4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672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70</a:t>
            </a:r>
          </a:p>
        </p:txBody>
      </p:sp>
      <p:pic>
        <p:nvPicPr>
          <p:cNvPr id="9" name="Picture 6" descr="Design, development, laptop, ui, user, ux, web icon - Download on Iconfinder">
            <a:extLst>
              <a:ext uri="{FF2B5EF4-FFF2-40B4-BE49-F238E27FC236}">
                <a16:creationId xmlns:a16="http://schemas.microsoft.com/office/drawing/2014/main" id="{55E4CB1C-717E-4873-8F26-10694EA2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5"/>
            <a:ext cx="2336810" cy="23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uter, download icon">
            <a:extLst>
              <a:ext uri="{FF2B5EF4-FFF2-40B4-BE49-F238E27FC236}">
                <a16:creationId xmlns:a16="http://schemas.microsoft.com/office/drawing/2014/main" id="{DBD12F6E-4302-4818-976F-CB214168D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78" y="3690611"/>
            <a:ext cx="2331734" cy="233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27641</TotalTime>
  <Words>47</Words>
  <Application>Microsoft Office PowerPoint</Application>
  <PresentationFormat>Широкий екран</PresentationFormat>
  <Paragraphs>12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1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Повторення і систематизація навчального матеріалу </vt:lpstr>
      <vt:lpstr>Повторення і систематизація навчального матеріалу</vt:lpstr>
      <vt:lpstr>Повторення і систематизація навчального матеріалу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1540</cp:revision>
  <dcterms:created xsi:type="dcterms:W3CDTF">2016-06-06T19:48:43Z</dcterms:created>
  <dcterms:modified xsi:type="dcterms:W3CDTF">2021-12-09T12:40:33Z</dcterms:modified>
</cp:coreProperties>
</file>