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04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26B"/>
    <a:srgbClr val="008000"/>
    <a:srgbClr val="FFFFFF"/>
    <a:srgbClr val="2B4E9D"/>
    <a:srgbClr val="426CCB"/>
    <a:srgbClr val="518574"/>
    <a:srgbClr val="63A18C"/>
    <a:srgbClr val="13408F"/>
    <a:srgbClr val="34599C"/>
    <a:srgbClr val="4A7D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29" autoAdjust="0"/>
    <p:restoredTop sz="94892" autoAdjust="0"/>
  </p:normalViewPr>
  <p:slideViewPr>
    <p:cSldViewPr snapToGrid="0">
      <p:cViewPr varScale="1">
        <p:scale>
          <a:sx n="83" d="100"/>
          <a:sy n="83" d="100"/>
        </p:scale>
        <p:origin x="70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C1D0A-B9C4-4548-91F6-1922859C24DA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CB05D-96F8-4967-8A65-A7CBBD7B18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37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com.ua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teach-inf.com.ua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606" r="1693" b="28148"/>
          <a:stretch/>
        </p:blipFill>
        <p:spPr>
          <a:xfrm>
            <a:off x="0" y="1"/>
            <a:ext cx="4765678" cy="3899426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84424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8</a:t>
            </a:r>
            <a:endParaRPr lang="uk-UA" sz="150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DCFE19AA-8AE1-48EF-8640-8ACBB1B6DBC8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2F8E2CD9-1704-475F-9D3D-E540C53AF270}"/>
              </a:ext>
            </a:extLst>
          </p:cNvPr>
          <p:cNvGrpSpPr/>
          <p:nvPr userDrawn="1"/>
        </p:nvGrpSpPr>
        <p:grpSpPr>
          <a:xfrm>
            <a:off x="-15226" y="6550240"/>
            <a:ext cx="4779249" cy="307777"/>
            <a:chOff x="467543" y="6506203"/>
            <a:chExt cx="4779249" cy="30777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2646EA-9341-43F1-B97E-77C55EE97A65}"/>
                </a:ext>
              </a:extLst>
            </p:cNvPr>
            <p:cNvSpPr txBox="1"/>
            <p:nvPr/>
          </p:nvSpPr>
          <p:spPr>
            <a:xfrm>
              <a:off x="467543" y="6506203"/>
              <a:ext cx="477924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0070C0"/>
                  </a:solidFill>
                  <a:latin typeface="Comic Sans MS" panose="030F0702030302020204" pitchFamily="66" charset="0"/>
                  <a:hlinkClick r:id="rId6" tooltip="Перейти на сайт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teach-inf.com.ua</a:t>
              </a:r>
              <a:endParaRPr lang="ru-RU" sz="1400" b="1" i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3702A9C8-4F71-4438-94D2-8F48162100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21953" y="6552070"/>
              <a:ext cx="325911" cy="192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69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Picture 6" descr="Design, development, laptop, ui, user, ux, web icon - Download on Iconfinder">
            <a:extLst>
              <a:ext uri="{FF2B5EF4-FFF2-40B4-BE49-F238E27FC236}">
                <a16:creationId xmlns:a16="http://schemas.microsoft.com/office/drawing/2014/main" id="{9CFD02FE-AC3D-4E83-953A-6CAED3473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914" y="3685535"/>
            <a:ext cx="2336810" cy="233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E205C8A-5F8B-4099-8651-77372EE6B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Захист навчальних проєктів</a:t>
            </a:r>
          </a:p>
        </p:txBody>
      </p:sp>
      <p:pic>
        <p:nvPicPr>
          <p:cNvPr id="14" name="Picture 2" descr="Business, presentation, workplan, chart, comarketing, graph icon - Download on Iconfinder">
            <a:extLst>
              <a:ext uri="{FF2B5EF4-FFF2-40B4-BE49-F238E27FC236}">
                <a16:creationId xmlns:a16="http://schemas.microsoft.com/office/drawing/2014/main" id="{0661D480-0978-4FEF-B462-52E6B6D33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650" y="3634038"/>
            <a:ext cx="2439294" cy="243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проєкту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важливі моменти виступу краще запам'яталися, важливо </a:t>
            </a:r>
            <a:r>
              <a:rPr lang="uk-UA" sz="2800" b="1" i="1" kern="0" dirty="0">
                <a:solidFill>
                  <a:srgbClr val="FFFF00"/>
                </a:solidFill>
              </a:rPr>
              <a:t>повторити</a:t>
            </a:r>
            <a:r>
              <a:rPr lang="uk-UA" sz="2800" b="1" i="1" kern="0" dirty="0">
                <a:solidFill>
                  <a:srgbClr val="FFFFFF"/>
                </a:solidFill>
              </a:rPr>
              <a:t> їх у кінці презентації.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4" descr="emblem, importan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08" y="2476094"/>
            <a:ext cx="4350754" cy="435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rrows, mind refresh, recycle, refresh, repea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616" y="2279943"/>
            <a:ext cx="4370864" cy="437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42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69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Picture 6" descr="Design, development, laptop, ui, user, ux, web icon - Download on Iconfinder">
            <a:extLst>
              <a:ext uri="{FF2B5EF4-FFF2-40B4-BE49-F238E27FC236}">
                <a16:creationId xmlns:a16="http://schemas.microsoft.com/office/drawing/2014/main" id="{55E4CB1C-717E-4873-8F26-10694EA22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914" y="3685535"/>
            <a:ext cx="2336810" cy="233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usiness, presentation, workplan, chart, comarketing, graph icon - Download on Iconfinder">
            <a:extLst>
              <a:ext uri="{FF2B5EF4-FFF2-40B4-BE49-F238E27FC236}">
                <a16:creationId xmlns:a16="http://schemas.microsoft.com/office/drawing/2014/main" id="{4A6EF386-4652-4DFB-AB2E-87080FD7B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650" y="3634038"/>
            <a:ext cx="2439294" cy="243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проєкту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4443721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Під час підготовки захисту проекту користуйтеся рекомендаціями щодо проведення презентації з використанням інформаційно-комунікаційних технологій.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4" descr="Enter slideshow mode with a double-click">
            <a:extLst>
              <a:ext uri="{FF2B5EF4-FFF2-40B4-BE49-F238E27FC236}">
                <a16:creationId xmlns:a16="http://schemas.microsoft.com/office/drawing/2014/main" id="{8F4F64C6-A0A2-46C0-911A-4BF037F6D2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7"/>
          <a:stretch/>
        </p:blipFill>
        <p:spPr bwMode="auto">
          <a:xfrm>
            <a:off x="4637263" y="1196762"/>
            <a:ext cx="7410711" cy="440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75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проєкту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678599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Недоцільно</a:t>
            </a:r>
            <a:r>
              <a:rPr lang="uk-UA" sz="2800" b="1" i="1" kern="0" dirty="0">
                <a:solidFill>
                  <a:srgbClr val="FFFFFF"/>
                </a:solidFill>
              </a:rPr>
              <a:t> озвучувати весь текст, розміщений на слайдах презентації. Слухачі вміють читати самостійно. Використовуйте текст на слайдах як план виступу.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Picture 2" descr="business, conference, education, group, meeting, people, trai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96763"/>
            <a:ext cx="5507712" cy="550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5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проєкту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82640" y="1196763"/>
            <a:ext cx="6239510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презентації обов'язково повинні бути присутніми </a:t>
            </a:r>
            <a:r>
              <a:rPr lang="uk-UA" sz="2800" b="1" i="1" kern="0" dirty="0">
                <a:solidFill>
                  <a:srgbClr val="FFFF00"/>
                </a:solidFill>
              </a:rPr>
              <a:t>ключові слова </a:t>
            </a:r>
            <a:r>
              <a:rPr lang="uk-UA" sz="2800" b="1" i="1" kern="0" dirty="0">
                <a:solidFill>
                  <a:srgbClr val="FFFFFF"/>
                </a:solidFill>
              </a:rPr>
              <a:t>й поняття. Саме вони допоможуть слухачеві краще сприймати отриману інформацію.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http://forsage-company.com/sites/default/files/01-site-subject-ke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196762"/>
            <a:ext cx="5810632" cy="508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EE9B46-6791-4767-BB5A-FC868B094A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69" r="4150"/>
          <a:stretch/>
        </p:blipFill>
        <p:spPr>
          <a:xfrm>
            <a:off x="5882640" y="4394264"/>
            <a:ext cx="6237352" cy="246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6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проєкту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Говоріть голосно</a:t>
            </a:r>
            <a:r>
              <a:rPr lang="uk-UA" sz="2800" b="1" i="1" kern="0" dirty="0">
                <a:solidFill>
                  <a:srgbClr val="FFFFFF"/>
                </a:solidFill>
              </a:rPr>
              <a:t>, чітко, повільно, щоб усі присутні могли почути. Намагайтеся виступати виразно, </a:t>
            </a:r>
            <a:r>
              <a:rPr lang="uk-UA" sz="2800" b="1" i="1" kern="0" dirty="0" err="1">
                <a:solidFill>
                  <a:srgbClr val="FFFFFF"/>
                </a:solidFill>
              </a:rPr>
              <a:t>емоційно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business meeting, graph, group, presentation, team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086" y="2680326"/>
            <a:ext cx="3706953" cy="370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usiness, male, man, speech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0" y="2614958"/>
            <a:ext cx="3837688" cy="383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52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проєкту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4"/>
            </a:pPr>
            <a:r>
              <a:rPr lang="uk-UA" sz="2800" b="1" i="1" dirty="0">
                <a:solidFill>
                  <a:schemeClr val="bg1"/>
                </a:solidFill>
              </a:rPr>
              <a:t> Під час виступу </a:t>
            </a:r>
            <a:r>
              <a:rPr lang="uk-UA" sz="2800" b="1" i="1" dirty="0">
                <a:solidFill>
                  <a:srgbClr val="FFFF00"/>
                </a:solidFill>
              </a:rPr>
              <a:t>звертайтеся</a:t>
            </a:r>
            <a:r>
              <a:rPr lang="uk-UA" sz="2800" b="1" i="1" dirty="0">
                <a:solidFill>
                  <a:schemeClr val="bg1"/>
                </a:solidFill>
              </a:rPr>
              <a:t> до аудиторії 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26" name="Picture 2" descr="Business report presentation Royalty Free Vector Image">
            <a:extLst>
              <a:ext uri="{FF2B5EF4-FFF2-40B4-BE49-F238E27FC236}">
                <a16:creationId xmlns:a16="http://schemas.microsoft.com/office/drawing/2014/main" id="{0C91DAE0-241F-4379-8943-F76B3870D5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5" b="17451"/>
          <a:stretch/>
        </p:blipFill>
        <p:spPr bwMode="auto">
          <a:xfrm>
            <a:off x="2370613" y="1801824"/>
            <a:ext cx="7450773" cy="467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01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проєкту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629831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ctr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Робіть паузи </a:t>
            </a:r>
            <a:r>
              <a:rPr lang="uk-UA" sz="2800" b="1" i="1" kern="0" dirty="0">
                <a:solidFill>
                  <a:srgbClr val="FFFFFF"/>
                </a:solidFill>
              </a:rPr>
              <a:t>в місцях відповідних знаків пунктуації у тексті виступу. На місці коми робиться коротка пауза, тире — трохи довша, крапка — найдовша пауза.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business, gear, plan, solution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320" y="1364868"/>
            <a:ext cx="5370830" cy="537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37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проєкту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73288" y="1196763"/>
            <a:ext cx="5848861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Використовуйте</a:t>
            </a:r>
            <a:r>
              <a:rPr lang="uk-UA" sz="2800" b="1" i="1" kern="0" dirty="0">
                <a:solidFill>
                  <a:srgbClr val="FFFFFF"/>
                </a:solidFill>
              </a:rPr>
              <a:t> указку лише за потреби, не варто розмахувати нею протягом усієї презентації. Рух указки відволікає аудиторію.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conference, meeting, presentation, report, sales chart, school teacher, trai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58" y="1251042"/>
            <a:ext cx="5246752" cy="524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06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проєкту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568871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7"/>
            </a:pPr>
            <a:r>
              <a:rPr lang="uk-UA" sz="2800" b="1" i="1" dirty="0">
                <a:solidFill>
                  <a:srgbClr val="FFFF00"/>
                </a:solidFill>
              </a:rPr>
              <a:t>Не кладіть </a:t>
            </a:r>
            <a:r>
              <a:rPr lang="uk-UA" sz="2800" b="1" i="1" dirty="0">
                <a:solidFill>
                  <a:schemeClr val="bg1"/>
                </a:solidFill>
              </a:rPr>
              <a:t>руки в кишені та не схрещуйте їх на грудях. Це ознака скутості, невпевненості, скритості.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business, chart, conference, graph, meeting, present, repor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0" y="900917"/>
            <a:ext cx="5881152" cy="588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79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27640</TotalTime>
  <Words>241</Words>
  <Application>Microsoft Office PowerPoint</Application>
  <PresentationFormat>Широкий екран</PresentationFormat>
  <Paragraphs>33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Захист навчальних проєктів</vt:lpstr>
      <vt:lpstr>Захист проєкту</vt:lpstr>
      <vt:lpstr>Захист проєкту</vt:lpstr>
      <vt:lpstr>Захист проєкту</vt:lpstr>
      <vt:lpstr>Захист проєкту</vt:lpstr>
      <vt:lpstr>Захист проєкту</vt:lpstr>
      <vt:lpstr>Захист проєкту</vt:lpstr>
      <vt:lpstr>Захист проєкту</vt:lpstr>
      <vt:lpstr>Захист проєкту</vt:lpstr>
      <vt:lpstr>Захист проєкту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1538</cp:revision>
  <dcterms:created xsi:type="dcterms:W3CDTF">2016-06-06T19:48:43Z</dcterms:created>
  <dcterms:modified xsi:type="dcterms:W3CDTF">2021-12-09T06:51:54Z</dcterms:modified>
</cp:coreProperties>
</file>