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567" r:id="rId3"/>
    <p:sldId id="568" r:id="rId4"/>
    <p:sldId id="569" r:id="rId5"/>
    <p:sldId id="381" r:id="rId6"/>
    <p:sldId id="382" r:id="rId7"/>
    <p:sldId id="383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472C4"/>
    <a:srgbClr val="EC721E"/>
    <a:srgbClr val="C82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Підготовка до роботи над проектом.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Вибір теми.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Постановка мети і завдання проекту.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Пошук інформації різними способами.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F374F58C-EB2A-4DAB-A18C-88122204DFE2}">
      <dgm:prSet custT="1"/>
      <dgm:spPr>
        <a:solidFill>
          <a:srgbClr val="008000"/>
        </a:solidFill>
      </dgm:spPr>
      <dgm:t>
        <a:bodyPr/>
        <a:lstStyle/>
        <a:p>
          <a:r>
            <a:rPr lang="uk-UA" sz="2000" i="1" noProof="0" dirty="0"/>
            <a:t>5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B475EEBB-264E-46F2-AF39-9E5FB4C3BE66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Виконання завдань проекту.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3F0066B2-3457-4803-BDCF-7A67E71045A2}">
      <dgm:prSet custT="1"/>
      <dgm:spPr>
        <a:solidFill>
          <a:srgbClr val="996600">
            <a:alpha val="90000"/>
          </a:srgbClr>
        </a:solidFill>
        <a:ln>
          <a:noFill/>
        </a:ln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Презентація (захист) проектів.</a:t>
          </a:r>
        </a:p>
      </dgm:t>
    </dgm:pt>
    <dgm:pt modelId="{23516706-78BA-4DA2-A8C9-3D3863E1B2B7}" type="parTrans" cxnId="{E058B66F-2406-4523-B8B2-60493DBA9935}">
      <dgm:prSet/>
      <dgm:spPr/>
      <dgm:t>
        <a:bodyPr/>
        <a:lstStyle/>
        <a:p>
          <a:endParaRPr lang="uk-UA" noProof="0" dirty="0"/>
        </a:p>
      </dgm:t>
    </dgm:pt>
    <dgm:pt modelId="{DED5CD79-6A21-40C2-96DF-BDE56FC437BD}" type="sibTrans" cxnId="{E058B66F-2406-4523-B8B2-60493DBA9935}">
      <dgm:prSet/>
      <dgm:spPr/>
      <dgm:t>
        <a:bodyPr/>
        <a:lstStyle/>
        <a:p>
          <a:endParaRPr lang="uk-UA" noProof="0" dirty="0"/>
        </a:p>
      </dgm:t>
    </dgm:pt>
    <dgm:pt modelId="{2469D198-B605-4FB3-9F81-FFF7080EB5A9}">
      <dgm:prSet custT="1"/>
      <dgm:spPr>
        <a:solidFill>
          <a:srgbClr val="FF0000">
            <a:alpha val="90000"/>
          </a:srgbClr>
        </a:solidFill>
        <a:ln>
          <a:noFill/>
        </a:ln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6</a:t>
          </a:r>
        </a:p>
      </dgm:t>
    </dgm:pt>
    <dgm:pt modelId="{805C0C99-65F0-4C47-AB50-5BDE84F3BB87}" type="parTrans" cxnId="{D9B2B80D-D31D-4223-A1EE-D6FCD9FD97BD}">
      <dgm:prSet/>
      <dgm:spPr/>
      <dgm:t>
        <a:bodyPr/>
        <a:lstStyle/>
        <a:p>
          <a:endParaRPr lang="uk-UA" noProof="0" dirty="0"/>
        </a:p>
      </dgm:t>
    </dgm:pt>
    <dgm:pt modelId="{E7F8E8AA-E818-4303-892C-997235B3B3A4}" type="sibTrans" cxnId="{D9B2B80D-D31D-4223-A1EE-D6FCD9FD97BD}">
      <dgm:prSet/>
      <dgm:spPr/>
      <dgm:t>
        <a:bodyPr/>
        <a:lstStyle/>
        <a:p>
          <a:endParaRPr lang="uk-UA" noProof="0" dirty="0"/>
        </a:p>
      </dgm:t>
    </dgm:pt>
    <dgm:pt modelId="{8A957197-C5E4-4F8D-B681-B3CE348AB680}">
      <dgm:prSet custT="1"/>
      <dgm:spPr>
        <a:solidFill>
          <a:srgbClr val="FF0000">
            <a:alpha val="90000"/>
          </a:srgbClr>
        </a:solidFill>
        <a:ln>
          <a:noFill/>
        </a:ln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Підготовка до захисту проекту.</a:t>
          </a:r>
        </a:p>
      </dgm:t>
    </dgm:pt>
    <dgm:pt modelId="{B5B1F216-3458-4FC4-AB15-A347BCACA346}" type="parTrans" cxnId="{6FCC3085-6945-4341-9756-D00312CBCC9F}">
      <dgm:prSet/>
      <dgm:spPr/>
      <dgm:t>
        <a:bodyPr/>
        <a:lstStyle/>
        <a:p>
          <a:endParaRPr lang="uk-UA" noProof="0" dirty="0"/>
        </a:p>
      </dgm:t>
    </dgm:pt>
    <dgm:pt modelId="{7B60B9B7-7C82-4781-85EE-E20D7A6B0CC1}" type="sibTrans" cxnId="{6FCC3085-6945-4341-9756-D00312CBCC9F}">
      <dgm:prSet/>
      <dgm:spPr/>
      <dgm:t>
        <a:bodyPr/>
        <a:lstStyle/>
        <a:p>
          <a:endParaRPr lang="uk-UA" noProof="0" dirty="0"/>
        </a:p>
      </dgm:t>
    </dgm:pt>
    <dgm:pt modelId="{8BE39095-E12D-46C6-9255-454E160ABA56}">
      <dgm:prSet custT="1"/>
      <dgm:spPr>
        <a:solidFill>
          <a:srgbClr val="996600">
            <a:alpha val="90000"/>
          </a:srgbClr>
        </a:solidFill>
        <a:ln>
          <a:noFill/>
        </a:ln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7</a:t>
          </a:r>
        </a:p>
      </dgm:t>
    </dgm:pt>
    <dgm:pt modelId="{F6B5DE3B-967D-4831-B46F-CAEC44391C49}" type="parTrans" cxnId="{3EEF2F7C-FA84-45B3-9408-B8297BAB0513}">
      <dgm:prSet/>
      <dgm:spPr/>
      <dgm:t>
        <a:bodyPr/>
        <a:lstStyle/>
        <a:p>
          <a:endParaRPr lang="uk-UA" noProof="0" dirty="0"/>
        </a:p>
      </dgm:t>
    </dgm:pt>
    <dgm:pt modelId="{E12F90B3-8FA7-48AE-9FF3-163B44BD3C75}" type="sibTrans" cxnId="{3EEF2F7C-FA84-45B3-9408-B8297BAB0513}">
      <dgm:prSet/>
      <dgm:spPr/>
      <dgm:t>
        <a:bodyPr/>
        <a:lstStyle/>
        <a:p>
          <a:endParaRPr lang="uk-UA" noProof="0" dirty="0"/>
        </a:p>
      </dgm:t>
    </dgm:pt>
    <dgm:pt modelId="{874E254F-2371-4E30-847E-BDF407EE73B9}">
      <dgm:prSet custT="1"/>
      <dgm:spPr>
        <a:solidFill>
          <a:srgbClr val="002060">
            <a:alpha val="90000"/>
          </a:srgbClr>
        </a:solidFill>
        <a:ln>
          <a:noFill/>
        </a:ln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8</a:t>
          </a:r>
        </a:p>
      </dgm:t>
    </dgm:pt>
    <dgm:pt modelId="{B0198F09-F824-41F7-A215-1379E917ABCB}" type="parTrans" cxnId="{C6063235-4ADD-474B-B2C6-E7DC9AF16FE0}">
      <dgm:prSet/>
      <dgm:spPr/>
      <dgm:t>
        <a:bodyPr/>
        <a:lstStyle/>
        <a:p>
          <a:endParaRPr lang="uk-UA" noProof="0" dirty="0"/>
        </a:p>
      </dgm:t>
    </dgm:pt>
    <dgm:pt modelId="{9A847921-F2F3-4578-8ACF-5F34B3AB2A60}" type="sibTrans" cxnId="{C6063235-4ADD-474B-B2C6-E7DC9AF16FE0}">
      <dgm:prSet/>
      <dgm:spPr/>
      <dgm:t>
        <a:bodyPr/>
        <a:lstStyle/>
        <a:p>
          <a:endParaRPr lang="uk-UA" noProof="0" dirty="0"/>
        </a:p>
      </dgm:t>
    </dgm:pt>
    <dgm:pt modelId="{C3EF0C4D-5E67-4DDF-A052-D9975DF9F52D}">
      <dgm:prSet custT="1"/>
      <dgm:spPr>
        <a:solidFill>
          <a:srgbClr val="002060">
            <a:alpha val="90000"/>
          </a:srgbClr>
        </a:solidFill>
        <a:ln>
          <a:noFill/>
        </a:ln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Аналіз результатів проектної роботи.</a:t>
          </a:r>
        </a:p>
      </dgm:t>
    </dgm:pt>
    <dgm:pt modelId="{0C4ED192-5AEA-4755-A6A3-9BDFB172B2C2}" type="parTrans" cxnId="{63592179-7BF9-48E5-A4BB-6E1E7C16A199}">
      <dgm:prSet/>
      <dgm:spPr/>
      <dgm:t>
        <a:bodyPr/>
        <a:lstStyle/>
        <a:p>
          <a:endParaRPr lang="uk-UA" noProof="0" dirty="0"/>
        </a:p>
      </dgm:t>
    </dgm:pt>
    <dgm:pt modelId="{797547EB-205C-4690-B9BC-A9C61AA65BF4}" type="sibTrans" cxnId="{63592179-7BF9-48E5-A4BB-6E1E7C16A199}">
      <dgm:prSet/>
      <dgm:spPr/>
      <dgm:t>
        <a:bodyPr/>
        <a:lstStyle/>
        <a:p>
          <a:endParaRPr lang="uk-UA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8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8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8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8" custScaleY="123078">
        <dgm:presLayoutVars>
          <dgm:bulletEnabled val="1"/>
        </dgm:presLayoutVars>
      </dgm:prSet>
      <dgm:spPr/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BB64508B-8A65-44E4-A925-E18E98C3A57A}" type="pres">
      <dgm:prSet presAssocID="{F374F58C-EB2A-4DAB-A18C-88122204DFE2}" presName="descendantText" presStyleLbl="alignAcc1" presStyleIdx="4" presStyleCnt="8" custScaleY="123078">
        <dgm:presLayoutVars>
          <dgm:bulletEnabled val="1"/>
        </dgm:presLayoutVars>
      </dgm:prSet>
      <dgm:spPr/>
    </dgm:pt>
    <dgm:pt modelId="{D7C6C7A8-933F-4064-B4DC-5968DAC390D3}" type="pres">
      <dgm:prSet presAssocID="{498D3C6A-AC2D-4D14-A0CF-0F4AB516345B}" presName="sp" presStyleCnt="0"/>
      <dgm:spPr/>
    </dgm:pt>
    <dgm:pt modelId="{626ACAF9-A826-441E-9F81-8EACBE242269}" type="pres">
      <dgm:prSet presAssocID="{2469D198-B605-4FB3-9F81-FFF7080EB5A9}" presName="composite" presStyleCnt="0"/>
      <dgm:spPr/>
    </dgm:pt>
    <dgm:pt modelId="{4A3CF019-D1D0-4CD4-A0DD-9CFE6B3C6C7B}" type="pres">
      <dgm:prSet presAssocID="{2469D198-B605-4FB3-9F81-FFF7080EB5A9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6FD75BB9-207F-4920-8360-6CB2F63847CF}" type="pres">
      <dgm:prSet presAssocID="{2469D198-B605-4FB3-9F81-FFF7080EB5A9}" presName="descendantText" presStyleLbl="alignAcc1" presStyleIdx="5" presStyleCnt="8">
        <dgm:presLayoutVars>
          <dgm:bulletEnabled val="1"/>
        </dgm:presLayoutVars>
      </dgm:prSet>
      <dgm:spPr/>
    </dgm:pt>
    <dgm:pt modelId="{40F91A21-CF7B-4D1B-A56E-829561FDE687}" type="pres">
      <dgm:prSet presAssocID="{E7F8E8AA-E818-4303-892C-997235B3B3A4}" presName="sp" presStyleCnt="0"/>
      <dgm:spPr/>
    </dgm:pt>
    <dgm:pt modelId="{6D78B806-EAD2-4D31-A7E7-8965DC530D6A}" type="pres">
      <dgm:prSet presAssocID="{8BE39095-E12D-46C6-9255-454E160ABA56}" presName="composite" presStyleCnt="0"/>
      <dgm:spPr/>
    </dgm:pt>
    <dgm:pt modelId="{0CBBADF0-1F52-40FF-A376-A26F0650C7F7}" type="pres">
      <dgm:prSet presAssocID="{8BE39095-E12D-46C6-9255-454E160ABA56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0190C4E7-C8EF-4EA2-B20C-FFC3B6CEB359}" type="pres">
      <dgm:prSet presAssocID="{8BE39095-E12D-46C6-9255-454E160ABA56}" presName="descendantText" presStyleLbl="alignAcc1" presStyleIdx="6" presStyleCnt="8">
        <dgm:presLayoutVars>
          <dgm:bulletEnabled val="1"/>
        </dgm:presLayoutVars>
      </dgm:prSet>
      <dgm:spPr/>
    </dgm:pt>
    <dgm:pt modelId="{6B19202B-65E5-4678-BE9C-B6F38D221B45}" type="pres">
      <dgm:prSet presAssocID="{E12F90B3-8FA7-48AE-9FF3-163B44BD3C75}" presName="sp" presStyleCnt="0"/>
      <dgm:spPr/>
    </dgm:pt>
    <dgm:pt modelId="{DEA358A7-A4B3-405F-A8B0-06FC12A213BA}" type="pres">
      <dgm:prSet presAssocID="{874E254F-2371-4E30-847E-BDF407EE73B9}" presName="composite" presStyleCnt="0"/>
      <dgm:spPr/>
    </dgm:pt>
    <dgm:pt modelId="{E476196F-77FE-4F17-A09E-84F0EF4348A3}" type="pres">
      <dgm:prSet presAssocID="{874E254F-2371-4E30-847E-BDF407EE73B9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5A4AC343-636F-4DCA-A6D7-1120D19A1BBC}" type="pres">
      <dgm:prSet presAssocID="{874E254F-2371-4E30-847E-BDF407EE73B9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EA834E08-E988-41F0-924E-09B37FEB4ECA}" type="presOf" srcId="{874E254F-2371-4E30-847E-BDF407EE73B9}" destId="{E476196F-77FE-4F17-A09E-84F0EF4348A3}" srcOrd="0" destOrd="0" presId="urn:microsoft.com/office/officeart/2005/8/layout/chevron2"/>
    <dgm:cxn modelId="{D9B2B80D-D31D-4223-A1EE-D6FCD9FD97BD}" srcId="{D78CCA78-9DA2-42F1-AEC8-9213A79BDB16}" destId="{2469D198-B605-4FB3-9F81-FFF7080EB5A9}" srcOrd="5" destOrd="0" parTransId="{805C0C99-65F0-4C47-AB50-5BDE84F3BB87}" sibTransId="{E7F8E8AA-E818-4303-892C-997235B3B3A4}"/>
    <dgm:cxn modelId="{DE9D361D-7F1D-4B3A-B1B3-157DA0822E90}" type="presOf" srcId="{8BE39095-E12D-46C6-9255-454E160ABA56}" destId="{0CBBADF0-1F52-40FF-A376-A26F0650C7F7}" srcOrd="0" destOrd="0" presId="urn:microsoft.com/office/officeart/2005/8/layout/chevron2"/>
    <dgm:cxn modelId="{6E7E4F27-C746-4888-9786-31CB88DB8DCD}" type="presOf" srcId="{2469D198-B605-4FB3-9F81-FFF7080EB5A9}" destId="{4A3CF019-D1D0-4CD4-A0DD-9CFE6B3C6C7B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C6063235-4ADD-474B-B2C6-E7DC9AF16FE0}" srcId="{D78CCA78-9DA2-42F1-AEC8-9213A79BDB16}" destId="{874E254F-2371-4E30-847E-BDF407EE73B9}" srcOrd="7" destOrd="0" parTransId="{B0198F09-F824-41F7-A215-1379E917ABCB}" sibTransId="{9A847921-F2F3-4578-8ACF-5F34B3AB2A60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2E7F665-08A8-43EC-8442-B40028B364BD}" type="presOf" srcId="{8A957197-C5E4-4F8D-B681-B3CE348AB680}" destId="{6FD75BB9-207F-4920-8360-6CB2F63847CF}" srcOrd="0" destOrd="0" presId="urn:microsoft.com/office/officeart/2005/8/layout/chevron2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E058B66F-2406-4523-B8B2-60493DBA9935}" srcId="{8BE39095-E12D-46C6-9255-454E160ABA56}" destId="{3F0066B2-3457-4803-BDCF-7A67E71045A2}" srcOrd="0" destOrd="0" parTransId="{23516706-78BA-4DA2-A8C9-3D3863E1B2B7}" sibTransId="{DED5CD79-6A21-40C2-96DF-BDE56FC437BD}"/>
    <dgm:cxn modelId="{63592179-7BF9-48E5-A4BB-6E1E7C16A199}" srcId="{874E254F-2371-4E30-847E-BDF407EE73B9}" destId="{C3EF0C4D-5E67-4DDF-A052-D9975DF9F52D}" srcOrd="0" destOrd="0" parTransId="{0C4ED192-5AEA-4755-A6A3-9BDFB172B2C2}" sibTransId="{797547EB-205C-4690-B9BC-A9C61AA65BF4}"/>
    <dgm:cxn modelId="{3EEF2F7C-FA84-45B3-9408-B8297BAB0513}" srcId="{D78CCA78-9DA2-42F1-AEC8-9213A79BDB16}" destId="{8BE39095-E12D-46C6-9255-454E160ABA56}" srcOrd="6" destOrd="0" parTransId="{F6B5DE3B-967D-4831-B46F-CAEC44391C49}" sibTransId="{E12F90B3-8FA7-48AE-9FF3-163B44BD3C75}"/>
    <dgm:cxn modelId="{6896B07E-88D6-44AD-BFEF-0C80CDC497DC}" type="presOf" srcId="{C3EF0C4D-5E67-4DDF-A052-D9975DF9F52D}" destId="{5A4AC343-636F-4DCA-A6D7-1120D19A1BBC}" srcOrd="0" destOrd="0" presId="urn:microsoft.com/office/officeart/2005/8/layout/chevron2"/>
    <dgm:cxn modelId="{6FCC3085-6945-4341-9756-D00312CBCC9F}" srcId="{2469D198-B605-4FB3-9F81-FFF7080EB5A9}" destId="{8A957197-C5E4-4F8D-B681-B3CE348AB680}" srcOrd="0" destOrd="0" parTransId="{B5B1F216-3458-4FC4-AB15-A347BCACA346}" sibTransId="{7B60B9B7-7C82-4781-85EE-E20D7A6B0CC1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68EEB2B2-73AA-482F-9D6D-5D13C4170B93}" type="presOf" srcId="{3F0066B2-3457-4803-BDCF-7A67E71045A2}" destId="{0190C4E7-C8EF-4EA2-B20C-FFC3B6CEB359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  <dgm:cxn modelId="{44ABC48D-6853-4C75-857D-266AFF92F22A}" type="presParOf" srcId="{90F7D88D-44C1-4494-B17A-D58C5BD2886B}" destId="{D7C6C7A8-933F-4064-B4DC-5968DAC390D3}" srcOrd="9" destOrd="0" presId="urn:microsoft.com/office/officeart/2005/8/layout/chevron2"/>
    <dgm:cxn modelId="{B909D34C-FB74-4F22-A7CF-5742CBF615AD}" type="presParOf" srcId="{90F7D88D-44C1-4494-B17A-D58C5BD2886B}" destId="{626ACAF9-A826-441E-9F81-8EACBE242269}" srcOrd="10" destOrd="0" presId="urn:microsoft.com/office/officeart/2005/8/layout/chevron2"/>
    <dgm:cxn modelId="{DE9EFF1C-F3B9-4F63-9309-66A7D80245DF}" type="presParOf" srcId="{626ACAF9-A826-441E-9F81-8EACBE242269}" destId="{4A3CF019-D1D0-4CD4-A0DD-9CFE6B3C6C7B}" srcOrd="0" destOrd="0" presId="urn:microsoft.com/office/officeart/2005/8/layout/chevron2"/>
    <dgm:cxn modelId="{D80995C3-C131-400D-A15D-42322DC2E102}" type="presParOf" srcId="{626ACAF9-A826-441E-9F81-8EACBE242269}" destId="{6FD75BB9-207F-4920-8360-6CB2F63847CF}" srcOrd="1" destOrd="0" presId="urn:microsoft.com/office/officeart/2005/8/layout/chevron2"/>
    <dgm:cxn modelId="{AF646588-F5A8-4DCF-A18D-A88D2596ED54}" type="presParOf" srcId="{90F7D88D-44C1-4494-B17A-D58C5BD2886B}" destId="{40F91A21-CF7B-4D1B-A56E-829561FDE687}" srcOrd="11" destOrd="0" presId="urn:microsoft.com/office/officeart/2005/8/layout/chevron2"/>
    <dgm:cxn modelId="{C423EC27-B308-41B2-8370-D43824897864}" type="presParOf" srcId="{90F7D88D-44C1-4494-B17A-D58C5BD2886B}" destId="{6D78B806-EAD2-4D31-A7E7-8965DC530D6A}" srcOrd="12" destOrd="0" presId="urn:microsoft.com/office/officeart/2005/8/layout/chevron2"/>
    <dgm:cxn modelId="{3E4D8D9F-7396-4E0F-99E3-F708204DB50F}" type="presParOf" srcId="{6D78B806-EAD2-4D31-A7E7-8965DC530D6A}" destId="{0CBBADF0-1F52-40FF-A376-A26F0650C7F7}" srcOrd="0" destOrd="0" presId="urn:microsoft.com/office/officeart/2005/8/layout/chevron2"/>
    <dgm:cxn modelId="{E9CA1973-80EA-4B4C-B664-D43D550CD3F3}" type="presParOf" srcId="{6D78B806-EAD2-4D31-A7E7-8965DC530D6A}" destId="{0190C4E7-C8EF-4EA2-B20C-FFC3B6CEB359}" srcOrd="1" destOrd="0" presId="urn:microsoft.com/office/officeart/2005/8/layout/chevron2"/>
    <dgm:cxn modelId="{07EF6EB3-E347-4F68-8496-4D7F8502151E}" type="presParOf" srcId="{90F7D88D-44C1-4494-B17A-D58C5BD2886B}" destId="{6B19202B-65E5-4678-BE9C-B6F38D221B45}" srcOrd="13" destOrd="0" presId="urn:microsoft.com/office/officeart/2005/8/layout/chevron2"/>
    <dgm:cxn modelId="{149CDF38-717F-4E9B-B790-2609A7937847}" type="presParOf" srcId="{90F7D88D-44C1-4494-B17A-D58C5BD2886B}" destId="{DEA358A7-A4B3-405F-A8B0-06FC12A213BA}" srcOrd="14" destOrd="0" presId="urn:microsoft.com/office/officeart/2005/8/layout/chevron2"/>
    <dgm:cxn modelId="{71311421-CF57-4A35-AD00-D9D6FE6B2723}" type="presParOf" srcId="{DEA358A7-A4B3-405F-A8B0-06FC12A213BA}" destId="{E476196F-77FE-4F17-A09E-84F0EF4348A3}" srcOrd="0" destOrd="0" presId="urn:microsoft.com/office/officeart/2005/8/layout/chevron2"/>
    <dgm:cxn modelId="{D685C3F8-3AAB-42EB-9BF8-536CB7573119}" type="presParOf" srcId="{DEA358A7-A4B3-405F-A8B0-06FC12A213BA}" destId="{5A4AC343-636F-4DCA-A6D7-1120D19A1B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600" i="1" noProof="0" dirty="0"/>
            <a:t>мета проекту;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600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600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600" i="1" noProof="0" dirty="0"/>
            <a:t>ключове і тематичні питання проекту;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600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600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600" i="1" noProof="0" dirty="0">
              <a:solidFill>
                <a:srgbClr val="002060"/>
              </a:solidFill>
            </a:rPr>
            <a:t>задачі, які розв'язувались у ході виконання проекту;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600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600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600" i="1" noProof="0" dirty="0"/>
            <a:t>URL-адреси сайтів, на яких знайшли необхідні дані;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600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600" i="1" noProof="0" dirty="0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600" i="1" noProof="0" dirty="0"/>
            <a:t>результати виконання завдань проекту;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sz="2600" i="1" noProof="0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sz="2600" i="1" noProof="0" dirty="0"/>
        </a:p>
      </dgm:t>
    </dgm:pt>
    <dgm:pt modelId="{C3E6D0A0-7993-445A-9A49-8D30106DC66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600" i="1" noProof="0" dirty="0"/>
            <a:t>висновки, які учасники проекту зробили на основі результатів виконання завдань;</a:t>
          </a:r>
        </a:p>
      </dgm:t>
    </dgm:pt>
    <dgm:pt modelId="{31E23C78-394A-47D6-A0E2-91B7E82A8F17}" type="parTrans" cxnId="{1757B727-16F5-4A9A-B3EC-3A29AAFA8B08}">
      <dgm:prSet/>
      <dgm:spPr/>
      <dgm:t>
        <a:bodyPr/>
        <a:lstStyle/>
        <a:p>
          <a:endParaRPr lang="uk-UA" sz="2600" noProof="0" dirty="0"/>
        </a:p>
      </dgm:t>
    </dgm:pt>
    <dgm:pt modelId="{5273E834-B98E-4A94-9C98-AC7223AA51BB}" type="sibTrans" cxnId="{1757B727-16F5-4A9A-B3EC-3A29AAFA8B08}">
      <dgm:prSet/>
      <dgm:spPr/>
      <dgm:t>
        <a:bodyPr/>
        <a:lstStyle/>
        <a:p>
          <a:endParaRPr lang="uk-UA" sz="2600" noProof="0" dirty="0"/>
        </a:p>
      </dgm:t>
    </dgm:pt>
    <dgm:pt modelId="{A9115975-C82C-420B-9B4A-8444F7CB84DA}">
      <dgm:prSet phldrT="[Текст]" custT="1"/>
      <dgm:spPr>
        <a:solidFill>
          <a:srgbClr val="996600"/>
        </a:solidFill>
      </dgm:spPr>
      <dgm:t>
        <a:bodyPr/>
        <a:lstStyle/>
        <a:p>
          <a:r>
            <a:rPr lang="uk-UA" sz="2600" i="1" noProof="0" dirty="0"/>
            <a:t>аналіз досягнення мети проекту.</a:t>
          </a:r>
        </a:p>
      </dgm:t>
    </dgm:pt>
    <dgm:pt modelId="{0C89F1D6-159D-4538-9013-709A40D82BDC}" type="parTrans" cxnId="{87DDB4C3-03CD-471E-9CA7-27E5325D299B}">
      <dgm:prSet/>
      <dgm:spPr/>
      <dgm:t>
        <a:bodyPr/>
        <a:lstStyle/>
        <a:p>
          <a:endParaRPr lang="uk-UA" sz="2600" noProof="0" dirty="0"/>
        </a:p>
      </dgm:t>
    </dgm:pt>
    <dgm:pt modelId="{7CCBDB48-E9FF-4398-A3D9-A81B2215FB68}" type="sibTrans" cxnId="{87DDB4C3-03CD-471E-9CA7-27E5325D299B}">
      <dgm:prSet/>
      <dgm:spPr/>
      <dgm:t>
        <a:bodyPr/>
        <a:lstStyle/>
        <a:p>
          <a:endParaRPr lang="uk-UA" sz="2600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7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7"/>
      <dgm:spPr/>
    </dgm:pt>
    <dgm:pt modelId="{79FA0555-FEE1-4173-AD86-0A4FAA4240E0}" type="pres">
      <dgm:prSet presAssocID="{BD77BD33-EC30-46AC-BD24-401E734F8176}" presName="dstNode" presStyleLbl="node1" presStyleIdx="0" presStyleCnt="7"/>
      <dgm:spPr/>
    </dgm:pt>
    <dgm:pt modelId="{EE2EA9E0-CBE5-43E4-BB02-325D168626A4}" type="pres">
      <dgm:prSet presAssocID="{D44B0D79-7F04-44B9-9C7C-CD28C17613D0}" presName="text_1" presStyleLbl="node1" presStyleIdx="0" presStyleCnt="7" custScaleY="130054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7"/>
      <dgm:spPr/>
    </dgm:pt>
    <dgm:pt modelId="{AD2F74AD-5B6A-4346-8349-090AC68FEE9A}" type="pres">
      <dgm:prSet presAssocID="{1B81C372-925C-46FC-96B1-2F1AAF945560}" presName="text_2" presStyleLbl="node1" presStyleIdx="1" presStyleCnt="7" custScaleY="130054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7"/>
      <dgm:spPr/>
    </dgm:pt>
    <dgm:pt modelId="{46297F79-2755-4E7F-87B4-88629DD167EF}" type="pres">
      <dgm:prSet presAssocID="{FFF60420-B008-4E57-9B7A-8B5C4B8F1F0F}" presName="text_3" presStyleLbl="node1" presStyleIdx="2" presStyleCnt="7" custScaleY="130054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7"/>
      <dgm:spPr/>
    </dgm:pt>
    <dgm:pt modelId="{E97A966C-ADE1-481C-9602-29D743F1F5D5}" type="pres">
      <dgm:prSet presAssocID="{574467BF-CB95-4D99-A5FA-460B08A3B1CD}" presName="text_4" presStyleLbl="node1" presStyleIdx="3" presStyleCnt="7" custScaleY="130054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7"/>
      <dgm:spPr/>
    </dgm:pt>
    <dgm:pt modelId="{A75E9348-9280-4796-BDCC-B84F04B5A654}" type="pres">
      <dgm:prSet presAssocID="{9F5EE445-7A33-4127-8BC1-059962E1C614}" presName="text_5" presStyleLbl="node1" presStyleIdx="4" presStyleCnt="7" custScaleY="130054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7"/>
      <dgm:spPr/>
    </dgm:pt>
    <dgm:pt modelId="{24E30774-BB56-4C0E-B12C-461DF779BA0F}" type="pres">
      <dgm:prSet presAssocID="{C3E6D0A0-7993-445A-9A49-8D30106DC663}" presName="text_6" presStyleLbl="node1" presStyleIdx="5" presStyleCnt="7" custScaleY="152348">
        <dgm:presLayoutVars>
          <dgm:bulletEnabled val="1"/>
        </dgm:presLayoutVars>
      </dgm:prSet>
      <dgm:spPr/>
    </dgm:pt>
    <dgm:pt modelId="{675EB1D2-7E45-48BE-8D90-CC2F7607CFE1}" type="pres">
      <dgm:prSet presAssocID="{C3E6D0A0-7993-445A-9A49-8D30106DC663}" presName="accent_6" presStyleCnt="0"/>
      <dgm:spPr/>
    </dgm:pt>
    <dgm:pt modelId="{80149489-1A2D-482A-A6EA-A2E9A262673E}" type="pres">
      <dgm:prSet presAssocID="{C3E6D0A0-7993-445A-9A49-8D30106DC663}" presName="accentRepeatNode" presStyleLbl="solidFgAcc1" presStyleIdx="5" presStyleCnt="7"/>
      <dgm:spPr/>
    </dgm:pt>
    <dgm:pt modelId="{F3669879-542C-4738-9383-A74202722937}" type="pres">
      <dgm:prSet presAssocID="{A9115975-C82C-420B-9B4A-8444F7CB84DA}" presName="text_7" presStyleLbl="node1" presStyleIdx="6" presStyleCnt="7" custScaleY="130054">
        <dgm:presLayoutVars>
          <dgm:bulletEnabled val="1"/>
        </dgm:presLayoutVars>
      </dgm:prSet>
      <dgm:spPr/>
    </dgm:pt>
    <dgm:pt modelId="{818B3198-44E6-40F4-9C01-636729C4CDC2}" type="pres">
      <dgm:prSet presAssocID="{A9115975-C82C-420B-9B4A-8444F7CB84DA}" presName="accent_7" presStyleCnt="0"/>
      <dgm:spPr/>
    </dgm:pt>
    <dgm:pt modelId="{A5D14625-A1AC-4F7E-AA6E-C22013845B24}" type="pres">
      <dgm:prSet presAssocID="{A9115975-C82C-420B-9B4A-8444F7CB84DA}" presName="accentRepeatNode" presStyleLbl="solidFgAcc1" presStyleIdx="6" presStyleCnt="7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1757B727-16F5-4A9A-B3EC-3A29AAFA8B08}" srcId="{BD77BD33-EC30-46AC-BD24-401E734F8176}" destId="{C3E6D0A0-7993-445A-9A49-8D30106DC663}" srcOrd="5" destOrd="0" parTransId="{31E23C78-394A-47D6-A0E2-91B7E82A8F17}" sibTransId="{5273E834-B98E-4A94-9C98-AC7223AA51BB}"/>
    <dgm:cxn modelId="{5148E62C-2402-474A-9DC1-4B59AAA00B61}" type="presOf" srcId="{C3E6D0A0-7993-445A-9A49-8D30106DC663}" destId="{24E30774-BB56-4C0E-B12C-461DF779BA0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8CDB8FA8-1280-45AB-8EFE-0DD98DCB6A5D}" type="presOf" srcId="{A9115975-C82C-420B-9B4A-8444F7CB84DA}" destId="{F3669879-542C-4738-9383-A74202722937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87DDB4C3-03CD-471E-9CA7-27E5325D299B}" srcId="{BD77BD33-EC30-46AC-BD24-401E734F8176}" destId="{A9115975-C82C-420B-9B4A-8444F7CB84DA}" srcOrd="6" destOrd="0" parTransId="{0C89F1D6-159D-4538-9013-709A40D82BDC}" sibTransId="{7CCBDB48-E9FF-4398-A3D9-A81B2215FB68}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49ED2082-3E53-4164-A14D-56351E6DCDFE}" type="presParOf" srcId="{0B7B7FCB-7340-4C8C-9CEC-44D83247E09F}" destId="{24E30774-BB56-4C0E-B12C-461DF779BA0F}" srcOrd="11" destOrd="0" presId="urn:microsoft.com/office/officeart/2008/layout/VerticalCurvedList"/>
    <dgm:cxn modelId="{A2A8823A-9558-498D-89DE-CCA70AB0B092}" type="presParOf" srcId="{0B7B7FCB-7340-4C8C-9CEC-44D83247E09F}" destId="{675EB1D2-7E45-48BE-8D90-CC2F7607CFE1}" srcOrd="12" destOrd="0" presId="urn:microsoft.com/office/officeart/2008/layout/VerticalCurvedList"/>
    <dgm:cxn modelId="{47E4E521-6C11-42D7-90CC-D4FD105748E7}" type="presParOf" srcId="{675EB1D2-7E45-48BE-8D90-CC2F7607CFE1}" destId="{80149489-1A2D-482A-A6EA-A2E9A262673E}" srcOrd="0" destOrd="0" presId="urn:microsoft.com/office/officeart/2008/layout/VerticalCurvedList"/>
    <dgm:cxn modelId="{CD131A50-C81C-4A2E-97F3-A9BDA0E86BE2}" type="presParOf" srcId="{0B7B7FCB-7340-4C8C-9CEC-44D83247E09F}" destId="{F3669879-542C-4738-9383-A74202722937}" srcOrd="13" destOrd="0" presId="urn:microsoft.com/office/officeart/2008/layout/VerticalCurvedList"/>
    <dgm:cxn modelId="{420CC191-A139-4900-8604-847E23585999}" type="presParOf" srcId="{0B7B7FCB-7340-4C8C-9CEC-44D83247E09F}" destId="{818B3198-44E6-40F4-9C01-636729C4CDC2}" srcOrd="14" destOrd="0" presId="urn:microsoft.com/office/officeart/2008/layout/VerticalCurvedList"/>
    <dgm:cxn modelId="{C4F2494F-6C91-474A-BE0D-1A7E9B11FF64}" type="presParOf" srcId="{818B3198-44E6-40F4-9C01-636729C4CDC2}" destId="{A5D14625-A1AC-4F7E-AA6E-C22013845B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96413" y="140677"/>
          <a:ext cx="642758" cy="44993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1</a:t>
          </a:r>
        </a:p>
      </dsp:txBody>
      <dsp:txXfrm rot="-5400000">
        <a:off x="1" y="269230"/>
        <a:ext cx="449931" cy="192827"/>
      </dsp:txXfrm>
    </dsp:sp>
    <dsp:sp modelId="{3F244AEF-BD16-4508-9A5A-9640B519654B}">
      <dsp:nvSpPr>
        <dsp:cNvPr id="0" name=""/>
        <dsp:cNvSpPr/>
      </dsp:nvSpPr>
      <dsp:spPr>
        <a:xfrm rot="5400000">
          <a:off x="5999816" y="-5546835"/>
          <a:ext cx="500440" cy="11600210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Підготовка до роботи над проектом.</a:t>
          </a:r>
        </a:p>
      </dsp:txBody>
      <dsp:txXfrm rot="-5400000">
        <a:off x="449932" y="27478"/>
        <a:ext cx="11575781" cy="451582"/>
      </dsp:txXfrm>
    </dsp:sp>
    <dsp:sp modelId="{CA699784-EE11-48B7-BD5B-E6C7811778B0}">
      <dsp:nvSpPr>
        <dsp:cNvPr id="0" name=""/>
        <dsp:cNvSpPr/>
      </dsp:nvSpPr>
      <dsp:spPr>
        <a:xfrm rot="5400000">
          <a:off x="-96413" y="761222"/>
          <a:ext cx="642758" cy="449931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2</a:t>
          </a:r>
        </a:p>
      </dsp:txBody>
      <dsp:txXfrm rot="-5400000">
        <a:off x="1" y="889775"/>
        <a:ext cx="449931" cy="192827"/>
      </dsp:txXfrm>
    </dsp:sp>
    <dsp:sp modelId="{E5CB376A-E1F5-4E26-86CA-E248F361C893}">
      <dsp:nvSpPr>
        <dsp:cNvPr id="0" name=""/>
        <dsp:cNvSpPr/>
      </dsp:nvSpPr>
      <dsp:spPr>
        <a:xfrm rot="5400000">
          <a:off x="5992930" y="-4926399"/>
          <a:ext cx="514211" cy="11600210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Вибір теми.</a:t>
          </a:r>
        </a:p>
      </dsp:txBody>
      <dsp:txXfrm rot="-5400000">
        <a:off x="449931" y="641702"/>
        <a:ext cx="11575108" cy="464007"/>
      </dsp:txXfrm>
    </dsp:sp>
    <dsp:sp modelId="{D547829D-0660-4ECE-8B9B-4DD150AEB617}">
      <dsp:nvSpPr>
        <dsp:cNvPr id="0" name=""/>
        <dsp:cNvSpPr/>
      </dsp:nvSpPr>
      <dsp:spPr>
        <a:xfrm rot="5400000">
          <a:off x="-96413" y="1381768"/>
          <a:ext cx="642758" cy="44993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1510321"/>
        <a:ext cx="449931" cy="192827"/>
      </dsp:txXfrm>
    </dsp:sp>
    <dsp:sp modelId="{9E04A936-A0BD-4697-B593-D6F4E69814DB}">
      <dsp:nvSpPr>
        <dsp:cNvPr id="0" name=""/>
        <dsp:cNvSpPr/>
      </dsp:nvSpPr>
      <dsp:spPr>
        <a:xfrm rot="5400000">
          <a:off x="5992930" y="-4305854"/>
          <a:ext cx="514211" cy="11600210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Постановка мети і завдання проекту.</a:t>
          </a:r>
        </a:p>
      </dsp:txBody>
      <dsp:txXfrm rot="-5400000">
        <a:off x="449931" y="1262247"/>
        <a:ext cx="11575108" cy="464007"/>
      </dsp:txXfrm>
    </dsp:sp>
    <dsp:sp modelId="{52803C1C-157C-4C4C-B9E1-A477114FB6F8}">
      <dsp:nvSpPr>
        <dsp:cNvPr id="0" name=""/>
        <dsp:cNvSpPr/>
      </dsp:nvSpPr>
      <dsp:spPr>
        <a:xfrm rot="5400000">
          <a:off x="-96413" y="2002313"/>
          <a:ext cx="642758" cy="44993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4</a:t>
          </a:r>
        </a:p>
      </dsp:txBody>
      <dsp:txXfrm rot="-5400000">
        <a:off x="1" y="2130866"/>
        <a:ext cx="449931" cy="192827"/>
      </dsp:txXfrm>
    </dsp:sp>
    <dsp:sp modelId="{2DAD2266-D1F5-4340-BFC3-C47B398908AF}">
      <dsp:nvSpPr>
        <dsp:cNvPr id="0" name=""/>
        <dsp:cNvSpPr/>
      </dsp:nvSpPr>
      <dsp:spPr>
        <a:xfrm rot="5400000">
          <a:off x="5992930" y="-3685308"/>
          <a:ext cx="514211" cy="11600210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Пошук інформації різними способами.</a:t>
          </a:r>
        </a:p>
      </dsp:txBody>
      <dsp:txXfrm rot="-5400000">
        <a:off x="449931" y="1882793"/>
        <a:ext cx="11575108" cy="464007"/>
      </dsp:txXfrm>
    </dsp:sp>
    <dsp:sp modelId="{EBD4C652-875D-4E3B-BCAE-25007D58F96A}">
      <dsp:nvSpPr>
        <dsp:cNvPr id="0" name=""/>
        <dsp:cNvSpPr/>
      </dsp:nvSpPr>
      <dsp:spPr>
        <a:xfrm rot="5400000">
          <a:off x="-96413" y="2622859"/>
          <a:ext cx="642758" cy="449931"/>
        </a:xfrm>
        <a:prstGeom prst="chevron">
          <a:avLst/>
        </a:prstGeom>
        <a:solidFill>
          <a:srgbClr val="008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5</a:t>
          </a:r>
        </a:p>
      </dsp:txBody>
      <dsp:txXfrm rot="-5400000">
        <a:off x="1" y="2751412"/>
        <a:ext cx="449931" cy="192827"/>
      </dsp:txXfrm>
    </dsp:sp>
    <dsp:sp modelId="{BB64508B-8A65-44E4-A925-E18E98C3A57A}">
      <dsp:nvSpPr>
        <dsp:cNvPr id="0" name=""/>
        <dsp:cNvSpPr/>
      </dsp:nvSpPr>
      <dsp:spPr>
        <a:xfrm rot="5400000">
          <a:off x="5992930" y="-3064763"/>
          <a:ext cx="514211" cy="11600210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Виконання завдань проекту.</a:t>
          </a:r>
        </a:p>
      </dsp:txBody>
      <dsp:txXfrm rot="-5400000">
        <a:off x="449931" y="2503338"/>
        <a:ext cx="11575108" cy="464007"/>
      </dsp:txXfrm>
    </dsp:sp>
    <dsp:sp modelId="{4A3CF019-D1D0-4CD4-A0DD-9CFE6B3C6C7B}">
      <dsp:nvSpPr>
        <dsp:cNvPr id="0" name=""/>
        <dsp:cNvSpPr/>
      </dsp:nvSpPr>
      <dsp:spPr>
        <a:xfrm rot="5400000">
          <a:off x="-96413" y="3195195"/>
          <a:ext cx="642758" cy="449931"/>
        </a:xfrm>
        <a:prstGeom prst="chevron">
          <a:avLst/>
        </a:prstGeom>
        <a:solidFill>
          <a:srgbClr val="FF0000">
            <a:alpha val="90000"/>
          </a:srgbClr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6</a:t>
          </a:r>
        </a:p>
      </dsp:txBody>
      <dsp:txXfrm rot="-5400000">
        <a:off x="1" y="3323748"/>
        <a:ext cx="449931" cy="192827"/>
      </dsp:txXfrm>
    </dsp:sp>
    <dsp:sp modelId="{6FD75BB9-207F-4920-8360-6CB2F63847CF}">
      <dsp:nvSpPr>
        <dsp:cNvPr id="0" name=""/>
        <dsp:cNvSpPr/>
      </dsp:nvSpPr>
      <dsp:spPr>
        <a:xfrm rot="5400000">
          <a:off x="6041139" y="-2492426"/>
          <a:ext cx="417793" cy="11600210"/>
        </a:xfrm>
        <a:prstGeom prst="round2SameRect">
          <a:avLst/>
        </a:prstGeom>
        <a:solidFill>
          <a:srgbClr val="FF0000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Підготовка до захисту проекту.</a:t>
          </a:r>
        </a:p>
      </dsp:txBody>
      <dsp:txXfrm rot="-5400000">
        <a:off x="449931" y="3119177"/>
        <a:ext cx="11579815" cy="377003"/>
      </dsp:txXfrm>
    </dsp:sp>
    <dsp:sp modelId="{0CBBADF0-1F52-40FF-A376-A26F0650C7F7}">
      <dsp:nvSpPr>
        <dsp:cNvPr id="0" name=""/>
        <dsp:cNvSpPr/>
      </dsp:nvSpPr>
      <dsp:spPr>
        <a:xfrm rot="5400000">
          <a:off x="-96413" y="3767532"/>
          <a:ext cx="642758" cy="449931"/>
        </a:xfrm>
        <a:prstGeom prst="chevron">
          <a:avLst/>
        </a:prstGeom>
        <a:solidFill>
          <a:srgbClr val="996600">
            <a:alpha val="90000"/>
          </a:srgbClr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7</a:t>
          </a:r>
        </a:p>
      </dsp:txBody>
      <dsp:txXfrm rot="-5400000">
        <a:off x="1" y="3896085"/>
        <a:ext cx="449931" cy="192827"/>
      </dsp:txXfrm>
    </dsp:sp>
    <dsp:sp modelId="{0190C4E7-C8EF-4EA2-B20C-FFC3B6CEB359}">
      <dsp:nvSpPr>
        <dsp:cNvPr id="0" name=""/>
        <dsp:cNvSpPr/>
      </dsp:nvSpPr>
      <dsp:spPr>
        <a:xfrm rot="5400000">
          <a:off x="6041139" y="-1920090"/>
          <a:ext cx="417793" cy="11600210"/>
        </a:xfrm>
        <a:prstGeom prst="round2SameRect">
          <a:avLst/>
        </a:prstGeom>
        <a:solidFill>
          <a:srgbClr val="996600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Презентація (захист) проектів.</a:t>
          </a:r>
        </a:p>
      </dsp:txBody>
      <dsp:txXfrm rot="-5400000">
        <a:off x="449931" y="3691513"/>
        <a:ext cx="11579815" cy="377003"/>
      </dsp:txXfrm>
    </dsp:sp>
    <dsp:sp modelId="{E476196F-77FE-4F17-A09E-84F0EF4348A3}">
      <dsp:nvSpPr>
        <dsp:cNvPr id="0" name=""/>
        <dsp:cNvSpPr/>
      </dsp:nvSpPr>
      <dsp:spPr>
        <a:xfrm rot="5400000">
          <a:off x="-96413" y="4339868"/>
          <a:ext cx="642758" cy="449931"/>
        </a:xfrm>
        <a:prstGeom prst="chevron">
          <a:avLst/>
        </a:prstGeom>
        <a:solidFill>
          <a:srgbClr val="002060">
            <a:alpha val="90000"/>
          </a:srgbClr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8</a:t>
          </a:r>
        </a:p>
      </dsp:txBody>
      <dsp:txXfrm rot="-5400000">
        <a:off x="1" y="4468421"/>
        <a:ext cx="449931" cy="192827"/>
      </dsp:txXfrm>
    </dsp:sp>
    <dsp:sp modelId="{5A4AC343-636F-4DCA-A6D7-1120D19A1BBC}">
      <dsp:nvSpPr>
        <dsp:cNvPr id="0" name=""/>
        <dsp:cNvSpPr/>
      </dsp:nvSpPr>
      <dsp:spPr>
        <a:xfrm rot="5400000">
          <a:off x="6041139" y="-1347754"/>
          <a:ext cx="417793" cy="11600210"/>
        </a:xfrm>
        <a:prstGeom prst="round2SameRect">
          <a:avLst/>
        </a:prstGeom>
        <a:solidFill>
          <a:srgbClr val="002060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Аналіз результатів проектної роботи.</a:t>
          </a:r>
        </a:p>
      </dsp:txBody>
      <dsp:txXfrm rot="-5400000">
        <a:off x="449931" y="4263849"/>
        <a:ext cx="11579815" cy="377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4385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53502" y="160265"/>
          <a:ext cx="11480715" cy="5956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мета проекту;</a:t>
          </a:r>
        </a:p>
      </dsp:txBody>
      <dsp:txXfrm>
        <a:off x="353502" y="160265"/>
        <a:ext cx="11480715" cy="595602"/>
      </dsp:txXfrm>
    </dsp:sp>
    <dsp:sp modelId="{27878C57-BBF6-4C22-88FA-1C3D4933722D}">
      <dsp:nvSpPr>
        <dsp:cNvPr id="0" name=""/>
        <dsp:cNvSpPr/>
      </dsp:nvSpPr>
      <dsp:spPr>
        <a:xfrm>
          <a:off x="67273" y="171837"/>
          <a:ext cx="572457" cy="572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68231" y="847617"/>
          <a:ext cx="11065986" cy="59560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ключове і тематичні питання проекту;</a:t>
          </a:r>
        </a:p>
      </dsp:txBody>
      <dsp:txXfrm>
        <a:off x="768231" y="847617"/>
        <a:ext cx="11065986" cy="595602"/>
      </dsp:txXfrm>
    </dsp:sp>
    <dsp:sp modelId="{E63EBB38-5984-4F74-98F1-254621592311}">
      <dsp:nvSpPr>
        <dsp:cNvPr id="0" name=""/>
        <dsp:cNvSpPr/>
      </dsp:nvSpPr>
      <dsp:spPr>
        <a:xfrm>
          <a:off x="482003" y="859189"/>
          <a:ext cx="572457" cy="572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95501" y="1534465"/>
          <a:ext cx="10838716" cy="5956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>
              <a:solidFill>
                <a:srgbClr val="002060"/>
              </a:solidFill>
            </a:rPr>
            <a:t>задачі, які розв'язувались у ході виконання проекту;</a:t>
          </a:r>
        </a:p>
      </dsp:txBody>
      <dsp:txXfrm>
        <a:off x="995501" y="1534465"/>
        <a:ext cx="10838716" cy="595602"/>
      </dsp:txXfrm>
    </dsp:sp>
    <dsp:sp modelId="{D13D7DA6-9D1E-4150-A6AE-C6ABC36166D5}">
      <dsp:nvSpPr>
        <dsp:cNvPr id="0" name=""/>
        <dsp:cNvSpPr/>
      </dsp:nvSpPr>
      <dsp:spPr>
        <a:xfrm>
          <a:off x="709272" y="1546037"/>
          <a:ext cx="572457" cy="572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68066" y="2221817"/>
          <a:ext cx="10766151" cy="5956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URL-адреси сайтів, на яких знайшли необхідні дані;</a:t>
          </a:r>
        </a:p>
      </dsp:txBody>
      <dsp:txXfrm>
        <a:off x="1068066" y="2221817"/>
        <a:ext cx="10766151" cy="595602"/>
      </dsp:txXfrm>
    </dsp:sp>
    <dsp:sp modelId="{AA2029A9-878F-42BF-A694-5944B1AD983E}">
      <dsp:nvSpPr>
        <dsp:cNvPr id="0" name=""/>
        <dsp:cNvSpPr/>
      </dsp:nvSpPr>
      <dsp:spPr>
        <a:xfrm>
          <a:off x="781837" y="2233389"/>
          <a:ext cx="572457" cy="572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995501" y="2909168"/>
          <a:ext cx="10838716" cy="59560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результати виконання завдань проекту;</a:t>
          </a:r>
        </a:p>
      </dsp:txBody>
      <dsp:txXfrm>
        <a:off x="995501" y="2909168"/>
        <a:ext cx="10838716" cy="595602"/>
      </dsp:txXfrm>
    </dsp:sp>
    <dsp:sp modelId="{0589A8B4-BF53-4D85-9C3C-5A5EA39FC1AC}">
      <dsp:nvSpPr>
        <dsp:cNvPr id="0" name=""/>
        <dsp:cNvSpPr/>
      </dsp:nvSpPr>
      <dsp:spPr>
        <a:xfrm>
          <a:off x="709272" y="2920741"/>
          <a:ext cx="572457" cy="572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E30774-BB56-4C0E-B12C-461DF779BA0F}">
      <dsp:nvSpPr>
        <dsp:cNvPr id="0" name=""/>
        <dsp:cNvSpPr/>
      </dsp:nvSpPr>
      <dsp:spPr>
        <a:xfrm>
          <a:off x="768231" y="3544967"/>
          <a:ext cx="11065986" cy="697701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висновки, які учасники проекту зробили на основі результатів виконання завдань;</a:t>
          </a:r>
        </a:p>
      </dsp:txBody>
      <dsp:txXfrm>
        <a:off x="768231" y="3544967"/>
        <a:ext cx="11065986" cy="697701"/>
      </dsp:txXfrm>
    </dsp:sp>
    <dsp:sp modelId="{80149489-1A2D-482A-A6EA-A2E9A262673E}">
      <dsp:nvSpPr>
        <dsp:cNvPr id="0" name=""/>
        <dsp:cNvSpPr/>
      </dsp:nvSpPr>
      <dsp:spPr>
        <a:xfrm>
          <a:off x="482003" y="3607589"/>
          <a:ext cx="572457" cy="572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669879-542C-4738-9383-A74202722937}">
      <dsp:nvSpPr>
        <dsp:cNvPr id="0" name=""/>
        <dsp:cNvSpPr/>
      </dsp:nvSpPr>
      <dsp:spPr>
        <a:xfrm>
          <a:off x="353502" y="4283368"/>
          <a:ext cx="11480715" cy="595602"/>
        </a:xfrm>
        <a:prstGeom prst="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аналіз досягнення мети проекту.</a:t>
          </a:r>
        </a:p>
      </dsp:txBody>
      <dsp:txXfrm>
        <a:off x="353502" y="4283368"/>
        <a:ext cx="11480715" cy="595602"/>
      </dsp:txXfrm>
    </dsp:sp>
    <dsp:sp modelId="{A5D14625-A1AC-4F7E-AA6E-C22013845B24}">
      <dsp:nvSpPr>
        <dsp:cNvPr id="0" name=""/>
        <dsp:cNvSpPr/>
      </dsp:nvSpPr>
      <dsp:spPr>
        <a:xfrm>
          <a:off x="67273" y="4294941"/>
          <a:ext cx="572457" cy="572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5B7B-D9A8-435A-826C-A8E51F821C28}" type="datetimeFigureOut">
              <a:rPr lang="uk-UA" smtClean="0"/>
              <a:t>05.08.2017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6E6B-ACE2-43F0-A13C-000D742D8B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75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/>
          <a:stretch/>
        </p:blipFill>
        <p:spPr>
          <a:xfrm>
            <a:off x="1" y="0"/>
            <a:ext cx="4748562" cy="529269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05.08.2017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05.08.2017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05.08.2017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05.08.2017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C8267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67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A032DC-9737-4A9B-B5EE-3DAFF77E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6C434C-722C-4D41-9FC4-5881A6D05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7B214D8-E69F-4F22-BF06-5B415661E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Виконання колективного навчального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Робота над проектами проходить в кілька етапів:</a:t>
            </a: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72008" y="1801824"/>
          <a:ext cx="12050142" cy="488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utoShape 61">
            <a:extLst>
              <a:ext uri="{FF2B5EF4-FFF2-40B4-BE49-F238E27FC236}">
                <a16:creationId xmlns:a16="http://schemas.microsoft.com/office/drawing/2014/main" id="{2A7D8A2F-1990-4DF4-BD70-3ECEAB1874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CF019-D1D0-4CD4-A0DD-9CFE6B3C6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4A3CF019-D1D0-4CD4-A0DD-9CFE6B3C6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75BB9-207F-4920-8360-6CB2F638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6FD75BB9-207F-4920-8360-6CB2F638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BBADF0-1F52-40FF-A376-A26F0650C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">
                                            <p:graphicEl>
                                              <a:dgm id="{0CBBADF0-1F52-40FF-A376-A26F0650C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90C4E7-C8EF-4EA2-B20C-FFC3B6CEB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0190C4E7-C8EF-4EA2-B20C-FFC3B6CEB3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76196F-77FE-4F17-A09E-84F0EF434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E476196F-77FE-4F17-A09E-84F0EF434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4AC343-636F-4DCA-A6D7-1120D19A1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5A4AC343-636F-4DCA-A6D7-1120D19A1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>
            <p:extLst/>
          </p:nvPr>
        </p:nvGraphicFramePr>
        <p:xfrm>
          <a:off x="126385" y="1719983"/>
          <a:ext cx="1190149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Звіт повинний містити такі відомості: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проектів </a:t>
            </a: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id="{38AA99D4-D382-435D-9D82-FDCC3305C9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149489-1A2D-482A-A6EA-A2E9A2626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80149489-1A2D-482A-A6EA-A2E9A2626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E30774-BB56-4C0E-B12C-461DF779B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24E30774-BB56-4C0E-B12C-461DF779B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D14625-A1AC-4F7E-AA6E-C22013845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dgm id="{A5D14625-A1AC-4F7E-AA6E-C22013845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669879-542C-4738-9383-A74202722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F3669879-542C-4738-9383-A74202722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0C21BB-6ABA-4A08-815F-CF29C0F17D75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колективного навчального проекту</a:t>
            </a:r>
          </a:p>
        </p:txBody>
      </p:sp>
      <p:pic>
        <p:nvPicPr>
          <p:cNvPr id="11" name="Picture 4" descr="https://pixabay.com/static/uploads/photo/2013/07/13/10/05/computer-156513_640.png">
            <a:extLst>
              <a:ext uri="{FF2B5EF4-FFF2-40B4-BE49-F238E27FC236}">
                <a16:creationId xmlns:a16="http://schemas.microsoft.com/office/drawing/2014/main" id="{A750B7EC-4D79-4253-BF96-2040A981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Пов’язане зображення">
            <a:extLst>
              <a:ext uri="{FF2B5EF4-FFF2-40B4-BE49-F238E27FC236}">
                <a16:creationId xmlns:a16="http://schemas.microsoft.com/office/drawing/2014/main" id="{DA87413C-DD56-4DA2-AE88-BFC5678E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17" y="3032980"/>
            <a:ext cx="3639033" cy="363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llective, company, friends, group, people icon">
            <a:extLst>
              <a:ext uri="{FF2B5EF4-FFF2-40B4-BE49-F238E27FC236}">
                <a16:creationId xmlns:a16="http://schemas.microsoft.com/office/drawing/2014/main" id="{75C16B6C-36EE-48A3-A2E6-A0C61A92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78" y="3099697"/>
            <a:ext cx="3419061" cy="34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>
            <a:extLst>
              <a:ext uri="{FF2B5EF4-FFF2-40B4-BE49-F238E27FC236}">
                <a16:creationId xmlns:a16="http://schemas.microsoft.com/office/drawing/2014/main" id="{49E071E3-716A-4034-B90C-6AD3C8780A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41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231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-2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4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>
            <a:extLst>
              <a:ext uri="{FF2B5EF4-FFF2-40B4-BE49-F238E27FC236}">
                <a16:creationId xmlns:a16="http://schemas.microsoft.com/office/drawing/2014/main" id="{B3499B6D-FB23-40BF-AB32-A5A696B820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315"/>
              <a:gd name="adj2" fmla="val 17747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</a:t>
            </a:r>
            <a:r>
              <a:rPr lang="en-US" dirty="0"/>
              <a:t>3</a:t>
            </a:r>
            <a:r>
              <a:rPr lang="uk-UA" dirty="0"/>
              <a:t>3-234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>
            <a:extLst>
              <a:ext uri="{FF2B5EF4-FFF2-40B4-BE49-F238E27FC236}">
                <a16:creationId xmlns:a16="http://schemas.microsoft.com/office/drawing/2014/main" id="{D8A02EBA-FC7C-49E3-8D85-707024222F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C8267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ru-RU" sz="3600" b="1" i="1" kern="0" dirty="0">
                <a:solidFill>
                  <a:srgbClr val="FFFFFF"/>
                </a:solidFill>
                <a:latin typeface="Verdana"/>
              </a:rPr>
              <a:t>67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769D97-2F41-4F49-9B0B-4433701D5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F8B3F6-A522-4360-8416-9E044C122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70252</TotalTime>
  <Words>185</Words>
  <Application>Microsoft Office PowerPoint</Application>
  <PresentationFormat>Широкий екран</PresentationFormat>
  <Paragraphs>46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Wingdings</vt:lpstr>
      <vt:lpstr>Тема Office</vt:lpstr>
      <vt:lpstr>Виконання колективного навчального проекту</vt:lpstr>
      <vt:lpstr>Виконання навчальних проектів </vt:lpstr>
      <vt:lpstr>Виконання навчальних проектів </vt:lpstr>
      <vt:lpstr>Виконання навчального проекту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523</cp:revision>
  <dcterms:created xsi:type="dcterms:W3CDTF">2016-06-06T19:48:43Z</dcterms:created>
  <dcterms:modified xsi:type="dcterms:W3CDTF">2017-08-05T13:44:58Z</dcterms:modified>
</cp:coreProperties>
</file>