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83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04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9426B"/>
    <a:srgbClr val="AF2031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0" autoAdjust="0"/>
    <p:restoredTop sz="95052" autoAdjust="0"/>
  </p:normalViewPr>
  <p:slideViewPr>
    <p:cSldViewPr snapToGrid="0">
      <p:cViewPr varScale="1">
        <p:scale>
          <a:sx n="83" d="100"/>
          <a:sy n="83" d="100"/>
        </p:scale>
        <p:origin x="6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07EF6B-FC27-4EB2-B55F-3B4AF73ED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5"/>
          <a:stretch/>
        </p:blipFill>
        <p:spPr>
          <a:xfrm>
            <a:off x="0" y="0"/>
            <a:ext cx="4765677" cy="5180021"/>
          </a:xfrm>
          <a:prstGeom prst="rect">
            <a:avLst/>
          </a:prstGeom>
        </p:spPr>
      </p:pic>
      <p:sp>
        <p:nvSpPr>
          <p:cNvPr id="6" name="Rectangle 24">
            <a:extLst>
              <a:ext uri="{FF2B5EF4-FFF2-40B4-BE49-F238E27FC236}">
                <a16:creationId xmlns:a16="http://schemas.microsoft.com/office/drawing/2014/main" id="{A3E85801-EB32-49A7-8FEE-7A84AF4A2B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4141E764-5524-443A-A319-AFF105F0AA2F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BB59EC56-F9EF-4254-AAFA-F1C9993E5A5C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61A37E-6BC9-4F75-B972-F45D5334E6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F2F6DE-EEB4-428F-9D80-FC0EFC9B05C2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543DCD9E-8F56-47CB-A37D-A5185E1EE075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Freeform 21" descr="2">
            <a:extLst>
              <a:ext uri="{FF2B5EF4-FFF2-40B4-BE49-F238E27FC236}">
                <a16:creationId xmlns:a16="http://schemas.microsoft.com/office/drawing/2014/main" id="{CD61CF62-7A34-48C7-BF6A-C983556CBA2F}"/>
              </a:ext>
            </a:extLst>
          </p:cNvPr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4" name="Freeform 19" descr="4">
            <a:extLst>
              <a:ext uri="{FF2B5EF4-FFF2-40B4-BE49-F238E27FC236}">
                <a16:creationId xmlns:a16="http://schemas.microsoft.com/office/drawing/2014/main" id="{DD93AC76-D40B-4EFA-AF29-083D2F9871AA}"/>
              </a:ext>
            </a:extLst>
          </p:cNvPr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 20" descr="1">
            <a:extLst>
              <a:ext uri="{FF2B5EF4-FFF2-40B4-BE49-F238E27FC236}">
                <a16:creationId xmlns:a16="http://schemas.microsoft.com/office/drawing/2014/main" id="{477A4177-692F-4EAB-BE98-8C76CDFE7B00}"/>
              </a:ext>
            </a:extLst>
          </p:cNvPr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 22" descr="55282">
            <a:extLst>
              <a:ext uri="{FF2B5EF4-FFF2-40B4-BE49-F238E27FC236}">
                <a16:creationId xmlns:a16="http://schemas.microsoft.com/office/drawing/2014/main" id="{F678C36F-505F-4B38-B4F6-720F8CEF9782}"/>
              </a:ext>
            </a:extLst>
          </p:cNvPr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7" name="Oval 23">
            <a:extLst>
              <a:ext uri="{FF2B5EF4-FFF2-40B4-BE49-F238E27FC236}">
                <a16:creationId xmlns:a16="http://schemas.microsoft.com/office/drawing/2014/main" id="{B12B09F7-65F2-4FB0-8702-EE7FBA1250E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1A5015F-7017-41D2-9243-C67C1CD5C163}"/>
              </a:ext>
            </a:extLst>
          </p:cNvPr>
          <p:cNvSpPr txBox="1"/>
          <p:nvPr userDrawn="1"/>
        </p:nvSpPr>
        <p:spPr>
          <a:xfrm>
            <a:off x="1425702" y="3155914"/>
            <a:ext cx="2441027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+mj-lt"/>
              <a:buNone/>
            </a:pPr>
            <a:r>
              <a:rPr lang="ru-RU" sz="138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7</a:t>
            </a:r>
            <a:endParaRPr lang="uk-UA" sz="13800" b="1" i="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7D2DAB49-7FB2-44BB-8117-568A7ACBF5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0" name="Підзаголовок 2">
            <a:extLst>
              <a:ext uri="{FF2B5EF4-FFF2-40B4-BE49-F238E27FC236}">
                <a16:creationId xmlns:a16="http://schemas.microsoft.com/office/drawing/2014/main" id="{EEAEC554-9464-4D55-8235-AFFE2093409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  <p:sp>
        <p:nvSpPr>
          <p:cNvPr id="21" name="Прямокутник 20">
            <a:hlinkClick r:id="rId7"/>
            <a:extLst>
              <a:ext uri="{FF2B5EF4-FFF2-40B4-BE49-F238E27FC236}">
                <a16:creationId xmlns:a16="http://schemas.microsoft.com/office/drawing/2014/main" id="{D8E34462-2A34-430D-899A-018AFCA3A363}"/>
              </a:ext>
            </a:extLst>
          </p:cNvPr>
          <p:cNvSpPr/>
          <p:nvPr userDrawn="1"/>
        </p:nvSpPr>
        <p:spPr>
          <a:xfrm>
            <a:off x="6500000" y="6184950"/>
            <a:ext cx="5564194" cy="589217"/>
          </a:xfrm>
          <a:prstGeom prst="rect">
            <a:avLst/>
          </a:prstGeom>
          <a:solidFill>
            <a:srgbClr val="4040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AU" sz="4000" b="1" kern="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teach-inf.at.ua</a:t>
            </a:r>
            <a:endParaRPr lang="uk-UA" sz="4000" b="1" kern="0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10.11.2020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</a:t>
            </a:r>
            <a:r>
              <a:rPr lang="en-US" sz="3600" b="1" i="1" kern="0" dirty="0">
                <a:solidFill>
                  <a:srgbClr val="002060"/>
                </a:solidFill>
                <a:latin typeface="Verdana"/>
              </a:rPr>
              <a:t>4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11782A3-6E1D-4DD6-8814-3953EA9039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8000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Презентація та оцінювання проєктів</a:t>
            </a:r>
            <a:endParaRPr lang="uk-UA" sz="7200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AFE3E9-FD85-461A-BCA1-C7F3F794A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0949B2-56F4-4A33-BA1A-313BB546F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930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важливі моменти виступу краще запам'яталися, важливо </a:t>
            </a:r>
            <a:r>
              <a:rPr lang="uk-UA" sz="2800" b="1" i="1" kern="0" dirty="0">
                <a:solidFill>
                  <a:srgbClr val="FFFF00"/>
                </a:solidFill>
              </a:rPr>
              <a:t>повторити</a:t>
            </a:r>
            <a:r>
              <a:rPr lang="uk-UA" sz="2800" b="1" i="1" kern="0" dirty="0">
                <a:solidFill>
                  <a:srgbClr val="FFFFFF"/>
                </a:solidFill>
              </a:rPr>
              <a:t> їх у кінці презентації.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4" descr="emblem, importan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8" y="2476094"/>
            <a:ext cx="4350754" cy="435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arrows, mind refresh, recycle, refresh, repeat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16" y="2279943"/>
            <a:ext cx="4370864" cy="437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742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</a:rPr>
              <a:t>За навчальною програмою 2017 року</a:t>
            </a:r>
          </a:p>
        </p:txBody>
      </p:sp>
      <p:sp>
        <p:nvSpPr>
          <p:cNvPr id="10" name="Округлена прямокутна виноска 5">
            <a:extLst>
              <a:ext uri="{FF2B5EF4-FFF2-40B4-BE49-F238E27FC236}">
                <a16:creationId xmlns:a16="http://schemas.microsoft.com/office/drawing/2014/main" id="{5526F683-182B-4E23-9AC4-B7B03D7911AF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34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08F576B-4E4C-47CD-B080-851D90A9B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339" y="3696510"/>
            <a:ext cx="2341278" cy="23412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D31E53F-005D-49F8-98F0-F9D076D1471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4"/>
          <a:stretch/>
        </p:blipFill>
        <p:spPr>
          <a:xfrm>
            <a:off x="9212095" y="3696510"/>
            <a:ext cx="2295060" cy="234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4443721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</a:rPr>
              <a:t>Під час підготовки захисту проекту користуйтеся рекомендаціями щодо проведення презентації з використанням інформаційно-комунікаційних технологій.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4" descr="Enter slideshow mode with a double-click">
            <a:extLst>
              <a:ext uri="{FF2B5EF4-FFF2-40B4-BE49-F238E27FC236}">
                <a16:creationId xmlns:a16="http://schemas.microsoft.com/office/drawing/2014/main" id="{8F4F64C6-A0A2-46C0-911A-4BF037F6D2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87"/>
          <a:stretch/>
        </p:blipFill>
        <p:spPr bwMode="auto">
          <a:xfrm>
            <a:off x="4637263" y="1196762"/>
            <a:ext cx="7410711" cy="440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75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78599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Недоцільно</a:t>
            </a:r>
            <a:r>
              <a:rPr lang="uk-UA" sz="2800" b="1" i="1" kern="0" dirty="0">
                <a:solidFill>
                  <a:srgbClr val="FFFFFF"/>
                </a:solidFill>
              </a:rPr>
              <a:t> озвучувати весь текст, розміщений на слайдах презентації. Слухачі вміють читати самостійно. Використовуйте текст на слайдах як план виступу.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1" name="Picture 2" descr="business, conference, education, group, meeting, people,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96763"/>
            <a:ext cx="5507712" cy="55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882640" y="1196763"/>
            <a:ext cx="6239510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презентації обов'язково повинні бути присутніми </a:t>
            </a:r>
            <a:r>
              <a:rPr lang="uk-UA" sz="2800" b="1" i="1" kern="0" dirty="0">
                <a:solidFill>
                  <a:srgbClr val="FFFF00"/>
                </a:solidFill>
              </a:rPr>
              <a:t>ключові слова </a:t>
            </a:r>
            <a:r>
              <a:rPr lang="uk-UA" sz="2800" b="1" i="1" kern="0" dirty="0">
                <a:solidFill>
                  <a:srgbClr val="FFFFFF"/>
                </a:solidFill>
              </a:rPr>
              <a:t>й поняття. Саме вони допоможуть слухачеві краще сприймати отриману інформацію.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http://forsage-company.com/sites/default/files/01-site-subject-key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196762"/>
            <a:ext cx="5810632" cy="508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EE9B46-6791-4767-BB5A-FC868B094A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9" r="4150"/>
          <a:stretch/>
        </p:blipFill>
        <p:spPr>
          <a:xfrm>
            <a:off x="5882640" y="4394264"/>
            <a:ext cx="6237352" cy="246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Говоріть голосно</a:t>
            </a:r>
            <a:r>
              <a:rPr lang="uk-UA" sz="2800" b="1" i="1" kern="0" dirty="0">
                <a:solidFill>
                  <a:srgbClr val="FFFFFF"/>
                </a:solidFill>
              </a:rPr>
              <a:t>, чітко, повільно, щоб усі присутні могли почути. Намагайтеся виступати виразно, </a:t>
            </a:r>
            <a:r>
              <a:rPr lang="uk-UA" sz="2800" b="1" i="1" kern="0" dirty="0" err="1">
                <a:solidFill>
                  <a:srgbClr val="FFFFFF"/>
                </a:solidFill>
              </a:rPr>
              <a:t>емоційно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business meeting, graph, group, presentation, team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086" y="2680326"/>
            <a:ext cx="3706953" cy="370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business, male, man, speech ic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40" y="2614958"/>
            <a:ext cx="3837688" cy="383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523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4"/>
            </a:pPr>
            <a:r>
              <a:rPr lang="uk-UA" sz="2800" b="1" i="1" dirty="0">
                <a:solidFill>
                  <a:schemeClr val="bg1"/>
                </a:solidFill>
              </a:rPr>
              <a:t> Під час виступу </a:t>
            </a:r>
            <a:r>
              <a:rPr lang="uk-UA" sz="2800" b="1" i="1" dirty="0">
                <a:solidFill>
                  <a:srgbClr val="FFFF00"/>
                </a:solidFill>
              </a:rPr>
              <a:t>звертайтеся</a:t>
            </a:r>
            <a:r>
              <a:rPr lang="uk-UA" sz="2800" b="1" i="1" dirty="0">
                <a:solidFill>
                  <a:schemeClr val="bg1"/>
                </a:solidFill>
              </a:rPr>
              <a:t> до аудиторії 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1026" name="Picture 2" descr="Business report presentation Royalty Free Vector Image">
            <a:extLst>
              <a:ext uri="{FF2B5EF4-FFF2-40B4-BE49-F238E27FC236}">
                <a16:creationId xmlns:a16="http://schemas.microsoft.com/office/drawing/2014/main" id="{0C91DAE0-241F-4379-8943-F76B3870D5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5" b="17451"/>
          <a:stretch/>
        </p:blipFill>
        <p:spPr bwMode="auto">
          <a:xfrm>
            <a:off x="2370613" y="1801824"/>
            <a:ext cx="7450773" cy="467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0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6298312" cy="310854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Робіть паузи </a:t>
            </a:r>
            <a:r>
              <a:rPr lang="uk-UA" sz="2800" b="1" i="1" kern="0" dirty="0">
                <a:solidFill>
                  <a:srgbClr val="FFFFFF"/>
                </a:solidFill>
              </a:rPr>
              <a:t>в місцях відповідних знаків пунктуації у тексті виступу. На місці коми робиться коротка пауза, тире — трохи довша, крапка — найдовша пауза.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business, gear, plan, solution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320" y="1364868"/>
            <a:ext cx="5370830" cy="53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37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273288" y="1196763"/>
            <a:ext cx="5848861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Використовуйте</a:t>
            </a:r>
            <a:r>
              <a:rPr lang="uk-UA" sz="2800" b="1" i="1" kern="0" dirty="0">
                <a:solidFill>
                  <a:srgbClr val="FFFFFF"/>
                </a:solidFill>
              </a:rPr>
              <a:t> указку лише за потреби, не варто розмахувати нею протягом усієї презентації. Рух указки відволікає аудиторію.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conference, meeting, presentation, report, sales chart, school teacher, training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1251042"/>
            <a:ext cx="5246752" cy="524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06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Захист проєкту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2008" y="1196763"/>
            <a:ext cx="568871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uk-UA" sz="2800" b="1" i="1" dirty="0">
                <a:solidFill>
                  <a:srgbClr val="FFFF00"/>
                </a:solidFill>
              </a:rPr>
              <a:t>Не кладіть </a:t>
            </a:r>
            <a:r>
              <a:rPr lang="uk-UA" sz="2800" b="1" i="1" dirty="0">
                <a:solidFill>
                  <a:schemeClr val="bg1"/>
                </a:solidFill>
              </a:rPr>
              <a:t>руки в кишені та не схрещуйте їх на грудях. Це ознака скутості, невпевненості, скритості.</a:t>
            </a:r>
          </a:p>
        </p:txBody>
      </p:sp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§ 4.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4</a:t>
            </a:r>
            <a:endParaRPr lang="uk-UA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8" name="Picture 2" descr="business, chart, conference, graph, meeting, present, report ic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900917"/>
            <a:ext cx="5881152" cy="588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79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307112</TotalTime>
  <Words>252</Words>
  <Application>Microsoft Office PowerPoint</Application>
  <PresentationFormat>Широкий екран</PresentationFormat>
  <Paragraphs>33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Times New Roman</vt:lpstr>
      <vt:lpstr>Verdana</vt:lpstr>
      <vt:lpstr>Wingdings</vt:lpstr>
      <vt:lpstr>Тема Office</vt:lpstr>
      <vt:lpstr>Презентація та оцінювання проєктів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Захист проєкту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Сергій Мацаєнко</cp:lastModifiedBy>
  <cp:revision>1599</cp:revision>
  <dcterms:created xsi:type="dcterms:W3CDTF">2016-06-06T19:48:43Z</dcterms:created>
  <dcterms:modified xsi:type="dcterms:W3CDTF">2020-11-10T17:55:16Z</dcterms:modified>
</cp:coreProperties>
</file>