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DFCAEF0-D447-4A55-9686-4E9E4D99D744}">
          <p14:sldIdLst>
            <p14:sldId id="256"/>
            <p14:sldId id="257"/>
            <p14:sldId id="258"/>
            <p14:sldId id="259"/>
            <p14:sldId id="260"/>
            <p14:sldId id="26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93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64A7C-1686-42F2-AF2C-170A2101B72C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86E5D-4BB2-4DDE-9E2C-225DAF72C3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630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64A7C-1686-42F2-AF2C-170A2101B72C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86E5D-4BB2-4DDE-9E2C-225DAF72C3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133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64A7C-1686-42F2-AF2C-170A2101B72C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86E5D-4BB2-4DDE-9E2C-225DAF72C3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022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64A7C-1686-42F2-AF2C-170A2101B72C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86E5D-4BB2-4DDE-9E2C-225DAF72C3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9452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64A7C-1686-42F2-AF2C-170A2101B72C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86E5D-4BB2-4DDE-9E2C-225DAF72C3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347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64A7C-1686-42F2-AF2C-170A2101B72C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86E5D-4BB2-4DDE-9E2C-225DAF72C3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166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64A7C-1686-42F2-AF2C-170A2101B72C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86E5D-4BB2-4DDE-9E2C-225DAF72C3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574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64A7C-1686-42F2-AF2C-170A2101B72C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86E5D-4BB2-4DDE-9E2C-225DAF72C3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057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64A7C-1686-42F2-AF2C-170A2101B72C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86E5D-4BB2-4DDE-9E2C-225DAF72C3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11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64A7C-1686-42F2-AF2C-170A2101B72C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86E5D-4BB2-4DDE-9E2C-225DAF72C3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036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64A7C-1686-42F2-AF2C-170A2101B72C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86E5D-4BB2-4DDE-9E2C-225DAF72C3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264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564A7C-1686-42F2-AF2C-170A2101B72C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686E5D-4BB2-4DDE-9E2C-225DAF72C3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992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809855"/>
          </a:xfrm>
        </p:spPr>
        <p:txBody>
          <a:bodyPr>
            <a:normAutofit/>
          </a:bodyPr>
          <a:lstStyle/>
          <a:p>
            <a:r>
              <a:rPr lang="ru-RU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Знаходження</a:t>
            </a:r>
            <a: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ru-RU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невідомого</a:t>
            </a:r>
            <a: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ru-RU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відємника</a:t>
            </a:r>
            <a: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і </a:t>
            </a:r>
            <a:r>
              <a:rPr lang="ru-RU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зменшуваного</a:t>
            </a:r>
            <a: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ru-RU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Складання</a:t>
            </a:r>
            <a: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і </a:t>
            </a:r>
            <a:r>
              <a:rPr lang="ru-RU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розвязування</a:t>
            </a:r>
            <a: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задач за коротким </a:t>
            </a:r>
            <a:r>
              <a:rPr lang="ru-RU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записом</a:t>
            </a:r>
            <a: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  <a:endParaRPr lang="ru-RU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341" y="4932217"/>
            <a:ext cx="4425391" cy="205177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-264680"/>
            <a:ext cx="3048000" cy="2152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5534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292" y="274268"/>
            <a:ext cx="12166262" cy="460007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60720" y="3798608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58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58247" y="2757054"/>
            <a:ext cx="94215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52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03374" y="3951008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72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90155" y="2763571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12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918252" y="3798608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12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805033" y="2763571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62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691813" y="3842199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32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794753" y="2763571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39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684180" y="3951008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19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393472" y="2918869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85791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508" y="481792"/>
            <a:ext cx="11477949" cy="23583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2975263"/>
            <a:ext cx="4918364" cy="368877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824174" y="1304789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8455" y="2975263"/>
            <a:ext cx="4731327" cy="354849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129055" y="1833995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29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88783" y="1329034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87444" y="1833995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27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110109" y="1304789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132059" y="1833995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22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9475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53" y="1915147"/>
            <a:ext cx="10126595" cy="337378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7066" y="5150134"/>
            <a:ext cx="9144000" cy="1707866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uk-UA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Обернена задача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53" y="57256"/>
            <a:ext cx="11468347" cy="194606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01077" y="5150134"/>
            <a:ext cx="37673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14+5=19 (д.)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77150" y="5072735"/>
            <a:ext cx="34772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19-14=5(д.)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23721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3632" y="290945"/>
            <a:ext cx="1206836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Робота в </a:t>
            </a:r>
            <a:r>
              <a:rPr lang="ru-RU" sz="48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зошиті</a:t>
            </a:r>
            <a:r>
              <a:rPr lang="ru-RU" sz="4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з </a:t>
            </a:r>
            <a:r>
              <a:rPr lang="ru-RU" sz="48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друкованою</a:t>
            </a:r>
            <a:r>
              <a:rPr lang="ru-RU" sz="4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основою ст. 57</a:t>
            </a:r>
            <a:endParaRPr lang="ru-RU" sz="4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207" y="952101"/>
            <a:ext cx="8585902" cy="63053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2181421" y="2745664"/>
            <a:ext cx="270298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Мама – 26 р.</a:t>
            </a:r>
            <a:endParaRPr lang="ru-RU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59640" y="3220175"/>
            <a:ext cx="334654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Тато</a:t>
            </a:r>
            <a:r>
              <a:rPr lang="ru-RU" sz="3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-?, на 3 б.</a:t>
            </a:r>
            <a:endParaRPr lang="ru-RU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347855" y="3269673"/>
            <a:ext cx="1234172" cy="1385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Дуга 13"/>
          <p:cNvSpPr/>
          <p:nvPr/>
        </p:nvSpPr>
        <p:spPr>
          <a:xfrm rot="19514814">
            <a:off x="6440045" y="3086140"/>
            <a:ext cx="914400" cy="914400"/>
          </a:xfrm>
          <a:prstGeom prst="arc">
            <a:avLst>
              <a:gd name="adj1" fmla="val 15369394"/>
              <a:gd name="adj2" fmla="val 0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Дуга 14"/>
          <p:cNvSpPr/>
          <p:nvPr/>
        </p:nvSpPr>
        <p:spPr>
          <a:xfrm rot="10800000">
            <a:off x="5332437" y="3077996"/>
            <a:ext cx="1915054" cy="465344"/>
          </a:xfrm>
          <a:prstGeom prst="arc">
            <a:avLst>
              <a:gd name="adj1" fmla="val 10709224"/>
              <a:gd name="adj2" fmla="val 0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Дуга 20"/>
          <p:cNvSpPr/>
          <p:nvPr/>
        </p:nvSpPr>
        <p:spPr>
          <a:xfrm rot="21410096">
            <a:off x="5333400" y="2984469"/>
            <a:ext cx="1233055" cy="598114"/>
          </a:xfrm>
          <a:prstGeom prst="arc">
            <a:avLst>
              <a:gd name="adj1" fmla="val 11165433"/>
              <a:gd name="adj2" fmla="val 0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565618" y="2244569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26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725093" y="2306925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091369" y="3483018"/>
            <a:ext cx="5052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V="1">
            <a:off x="6582027" y="3269673"/>
            <a:ext cx="665464" cy="1385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8007976" y="2689275"/>
            <a:ext cx="147187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26    3   ?</a:t>
            </a:r>
            <a:endParaRPr lang="ru-RU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7837247" y="3109637"/>
            <a:ext cx="178446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26 +  3 =</a:t>
            </a:r>
            <a:r>
              <a:rPr lang="ru-RU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29</a:t>
            </a:r>
            <a:endParaRPr lang="ru-RU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9071559" y="3616167"/>
            <a:ext cx="55015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29</a:t>
            </a:r>
            <a:endParaRPr lang="ru-RU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 rot="20336494">
            <a:off x="3075367" y="5324270"/>
            <a:ext cx="112242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0" cap="none" spc="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6 см</a:t>
            </a:r>
            <a:endParaRPr lang="ru-RU" sz="4000" b="0" cap="none" spc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35" name="Прямоугольник 34"/>
          <p:cNvSpPr/>
          <p:nvPr/>
        </p:nvSpPr>
        <p:spPr>
          <a:xfrm rot="1546339">
            <a:off x="5647444" y="5128916"/>
            <a:ext cx="112242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4</a:t>
            </a:r>
            <a:r>
              <a:rPr lang="ru-RU" sz="4000" b="0" cap="none" spc="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 см</a:t>
            </a:r>
            <a:endParaRPr lang="ru-RU" sz="4000" b="0" cap="none" spc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7088526" y="5520970"/>
            <a:ext cx="103105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2</a:t>
            </a:r>
            <a:r>
              <a:rPr lang="ru-RU" sz="3600" b="0" cap="none" spc="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 см</a:t>
            </a:r>
            <a:endParaRPr lang="ru-RU" sz="3600" b="0" cap="none" spc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963857" y="6148020"/>
            <a:ext cx="364715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6        4       2       12</a:t>
            </a:r>
            <a:endParaRPr lang="ru-RU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653863" y="6139781"/>
            <a:ext cx="169469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1     2</a:t>
            </a:r>
            <a:endParaRPr lang="ru-RU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38007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4" grpId="0" animBg="1"/>
      <p:bldP spid="15" grpId="0" animBg="1"/>
      <p:bldP spid="21" grpId="0" animBg="1"/>
      <p:bldP spid="23" grpId="0"/>
      <p:bldP spid="24" grpId="0"/>
      <p:bldP spid="25" grpId="0"/>
      <p:bldP spid="30" grpId="0"/>
      <p:bldP spid="31" grpId="0"/>
      <p:bldP spid="32" grpId="0"/>
      <p:bldP spid="33" grpId="0"/>
      <p:bldP spid="35" grpId="0"/>
      <p:bldP spid="36" grpId="0"/>
      <p:bldP spid="38" grpId="0"/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1473666" cy="195088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50443" y="2031258"/>
            <a:ext cx="68595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err="1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Bahnschrift SemiBold SemiConden" panose="020B0502040204020203" pitchFamily="34" charset="0"/>
              </a:rPr>
              <a:t>Каліграфічна</a:t>
            </a:r>
            <a:r>
              <a:rPr lang="ru-RU" sz="5400" b="0" cap="none" spc="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Bahnschrift SemiBold SemiConden" panose="020B0502040204020203" pitchFamily="34" charset="0"/>
              </a:rPr>
              <a:t> </a:t>
            </a:r>
            <a:r>
              <a:rPr lang="ru-RU" sz="5400" b="0" cap="none" spc="0" dirty="0" err="1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Bahnschrift SemiBold SemiConden" panose="020B0502040204020203" pitchFamily="34" charset="0"/>
              </a:rPr>
              <a:t>хвилинка</a:t>
            </a:r>
            <a:endParaRPr lang="ru-RU" sz="5400" b="0" cap="none" spc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Bahnschrift SemiBold SemiConden" panose="020B0502040204020203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2590" y="2097559"/>
            <a:ext cx="1333500" cy="18764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8667" y="2097559"/>
            <a:ext cx="1333500" cy="18764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8276" y="3646000"/>
            <a:ext cx="9364268" cy="254834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6037" y="80369"/>
            <a:ext cx="9321592" cy="91071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497916" y="3073496"/>
            <a:ext cx="23503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Вирази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7602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86</Words>
  <Application>Microsoft Office PowerPoint</Application>
  <PresentationFormat>Широкоэкранный</PresentationFormat>
  <Paragraphs>36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Bahnschrift SemiBold SemiConden</vt:lpstr>
      <vt:lpstr>Calibri</vt:lpstr>
      <vt:lpstr>Calibri Light</vt:lpstr>
      <vt:lpstr>Тема Office</vt:lpstr>
      <vt:lpstr>Знаходження невідомого відємника і зменшуваного. Складання і розвязування  задач за коротким записом.</vt:lpstr>
      <vt:lpstr>Презентация PowerPoint</vt:lpstr>
      <vt:lpstr>Презентация PowerPoint</vt:lpstr>
      <vt:lpstr>Обернена задача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Знаходження невідомого відємника і зменшуваного. Складання і розвязування  задач за коротким записом.</dc:title>
  <dc:creator>Олена</dc:creator>
  <cp:lastModifiedBy>Света</cp:lastModifiedBy>
  <cp:revision>7</cp:revision>
  <dcterms:created xsi:type="dcterms:W3CDTF">2022-05-11T17:51:40Z</dcterms:created>
  <dcterms:modified xsi:type="dcterms:W3CDTF">2024-05-06T18:12:04Z</dcterms:modified>
</cp:coreProperties>
</file>