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61" r:id="rId6"/>
    <p:sldId id="262" r:id="rId7"/>
    <p:sldId id="260" r:id="rId8"/>
    <p:sldId id="265" r:id="rId9"/>
    <p:sldId id="264" r:id="rId10"/>
    <p:sldId id="275" r:id="rId11"/>
    <p:sldId id="269" r:id="rId12"/>
    <p:sldId id="259" r:id="rId13"/>
    <p:sldId id="267" r:id="rId14"/>
    <p:sldId id="276" r:id="rId15"/>
    <p:sldId id="266" r:id="rId16"/>
    <p:sldId id="282" r:id="rId17"/>
    <p:sldId id="274" r:id="rId18"/>
    <p:sldId id="281" r:id="rId19"/>
    <p:sldId id="283" r:id="rId20"/>
    <p:sldId id="273" r:id="rId21"/>
    <p:sldId id="280" r:id="rId22"/>
    <p:sldId id="284" r:id="rId23"/>
    <p:sldId id="258" r:id="rId24"/>
    <p:sldId id="288" r:id="rId25"/>
    <p:sldId id="287" r:id="rId26"/>
    <p:sldId id="268" r:id="rId27"/>
    <p:sldId id="290" r:id="rId28"/>
    <p:sldId id="270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66FF"/>
    <a:srgbClr val="FF99FF"/>
    <a:srgbClr val="66CCFF"/>
    <a:srgbClr val="3399FF"/>
    <a:srgbClr val="FF66FF"/>
    <a:srgbClr val="FF9966"/>
    <a:srgbClr val="00FF00"/>
    <a:srgbClr val="FF99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D0E42-01A5-491F-91DB-004E7DE33025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8609B4-21C0-4C9A-85B1-501D430030AE}">
      <dgm:prSet phldrT="[Текст]" custT="1"/>
      <dgm:spPr/>
      <dgm:t>
        <a:bodyPr/>
        <a:lstStyle/>
        <a:p>
          <a:r>
            <a:rPr lang="uk-UA" sz="2000" b="1" dirty="0" smtClean="0"/>
            <a:t>Щирий  </a:t>
          </a:r>
          <a:endParaRPr lang="ru-RU" sz="2000" b="1" dirty="0"/>
        </a:p>
      </dgm:t>
    </dgm:pt>
    <dgm:pt modelId="{84594E85-7C15-4BE1-B181-EE4DB812BCA2}" type="par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26800662-40AB-4F76-BA5E-55CA76BF8E05}" type="sib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B1526304-8A82-4032-B8CA-8B40488D5E38}">
      <dgm:prSet phldrT="[Текст]" custT="1"/>
      <dgm:spPr/>
      <dgm:t>
        <a:bodyPr/>
        <a:lstStyle/>
        <a:p>
          <a:r>
            <a:rPr lang="uk-UA" sz="2000" b="1" dirty="0" smtClean="0"/>
            <a:t>Розумний  </a:t>
          </a:r>
          <a:endParaRPr lang="ru-RU" sz="2000" b="1" dirty="0"/>
        </a:p>
      </dgm:t>
    </dgm:pt>
    <dgm:pt modelId="{87CCCC2B-7707-4425-B0E8-BC0E22C1278C}" type="par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FB814A8F-D022-4F26-92A4-9986AEDFA566}" type="sib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0EA27A53-299F-47E8-9AD3-2C0E8C98FCE7}">
      <dgm:prSet phldrT="[Текст]" custT="1"/>
      <dgm:spPr/>
      <dgm:t>
        <a:bodyPr/>
        <a:lstStyle/>
        <a:p>
          <a:r>
            <a:rPr lang="uk-UA" sz="2000" b="1" dirty="0" smtClean="0"/>
            <a:t>Мужній </a:t>
          </a:r>
          <a:endParaRPr lang="ru-RU" sz="2000" b="1" dirty="0"/>
        </a:p>
      </dgm:t>
    </dgm:pt>
    <dgm:pt modelId="{C1F47D21-D621-4A28-B32A-661C65D28480}" type="par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2A37E50B-643C-4019-B502-FFF4349C01DD}" type="sib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58DF5A53-4F3A-49E7-953B-D27F84A534B3}">
      <dgm:prSet phldrT="[Текст]" custT="1"/>
      <dgm:spPr/>
      <dgm:t>
        <a:bodyPr/>
        <a:lstStyle/>
        <a:p>
          <a:r>
            <a:rPr lang="uk-UA" sz="2000" b="1" dirty="0" smtClean="0"/>
            <a:t>Відвертий  </a:t>
          </a:r>
          <a:endParaRPr lang="ru-RU" sz="2000" b="1" dirty="0"/>
        </a:p>
      </dgm:t>
    </dgm:pt>
    <dgm:pt modelId="{5466ED2A-6140-4C58-8BAE-19EE684501AB}" type="par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D8BE3175-C02C-4691-8582-ADC3E86D6D3D}" type="sib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E858D008-9C19-43FA-B004-FB950E496909}">
      <dgm:prSet phldrT="[Текст]" custT="1"/>
      <dgm:spPr/>
      <dgm:t>
        <a:bodyPr/>
        <a:lstStyle/>
        <a:p>
          <a:r>
            <a:rPr lang="uk-UA" sz="2000" b="1" dirty="0" smtClean="0"/>
            <a:t>Гордий</a:t>
          </a:r>
          <a:endParaRPr lang="ru-RU" sz="2000" b="1" dirty="0"/>
        </a:p>
      </dgm:t>
    </dgm:pt>
    <dgm:pt modelId="{50430B87-7BFD-4165-804A-7DFF83727438}" type="par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855EF047-D70B-4FE5-8742-BD37BAB1657F}" type="sib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F8B3ACE8-C249-4343-820D-0A165E89EBA1}">
      <dgm:prSet custT="1"/>
      <dgm:spPr/>
      <dgm:t>
        <a:bodyPr/>
        <a:lstStyle/>
        <a:p>
          <a:r>
            <a:rPr lang="uk-UA" sz="2000" b="1" dirty="0" smtClean="0"/>
            <a:t>Благородний </a:t>
          </a:r>
          <a:endParaRPr lang="ru-RU" sz="2000" b="1" dirty="0"/>
        </a:p>
      </dgm:t>
    </dgm:pt>
    <dgm:pt modelId="{E3ED452E-48EB-4A44-83D1-805E6BB34209}" type="par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FF52E5C4-F1E9-464D-81F3-FA627C348322}" type="sib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AD9E44A6-5FC2-4152-9E2C-DDEF639BF5DF}">
      <dgm:prSet custT="1"/>
      <dgm:spPr/>
      <dgm:t>
        <a:bodyPr/>
        <a:lstStyle/>
        <a:p>
          <a:r>
            <a:rPr lang="uk-UA" sz="2000" b="1" dirty="0" smtClean="0"/>
            <a:t>Незламний </a:t>
          </a:r>
          <a:endParaRPr lang="ru-RU" sz="2000" b="1" dirty="0"/>
        </a:p>
      </dgm:t>
    </dgm:pt>
    <dgm:pt modelId="{45AF411F-FB96-493A-8AB1-FAFF32DD2CAA}" type="par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0E047533-488B-4547-8177-B9CA02B92628}" type="sib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C471FB50-E7B5-48A7-B059-9FF50656AB3F}" type="pres">
      <dgm:prSet presAssocID="{6A2D0E42-01A5-491F-91DB-004E7DE330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02082-95FF-4E46-81DE-5F38EF127E23}" type="pres">
      <dgm:prSet presAssocID="{568609B4-21C0-4C9A-85B1-501D430030AE}" presName="node" presStyleLbl="node1" presStyleIdx="0" presStyleCnt="7" custScaleX="168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E7CE2-01A4-40F4-968C-511FC43C1C2B}" type="pres">
      <dgm:prSet presAssocID="{568609B4-21C0-4C9A-85B1-501D430030AE}" presName="spNode" presStyleCnt="0"/>
      <dgm:spPr/>
    </dgm:pt>
    <dgm:pt modelId="{30EC0FC7-E892-4F97-9D46-DCA70BAA5234}" type="pres">
      <dgm:prSet presAssocID="{26800662-40AB-4F76-BA5E-55CA76BF8E05}" presName="sibTrans" presStyleLbl="sibTrans1D1" presStyleIdx="0" presStyleCnt="7"/>
      <dgm:spPr/>
      <dgm:t>
        <a:bodyPr/>
        <a:lstStyle/>
        <a:p>
          <a:endParaRPr lang="ru-RU"/>
        </a:p>
      </dgm:t>
    </dgm:pt>
    <dgm:pt modelId="{7AC30B19-C269-4B49-834B-A27BF1D14533}" type="pres">
      <dgm:prSet presAssocID="{B1526304-8A82-4032-B8CA-8B40488D5E38}" presName="node" presStyleLbl="node1" presStyleIdx="1" presStyleCnt="7" custScaleX="17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660CD-7CA3-4FD8-AA50-3A23EED07699}" type="pres">
      <dgm:prSet presAssocID="{B1526304-8A82-4032-B8CA-8B40488D5E38}" presName="spNode" presStyleCnt="0"/>
      <dgm:spPr/>
    </dgm:pt>
    <dgm:pt modelId="{E056A805-E7A1-4EDA-986D-5BF4873114F9}" type="pres">
      <dgm:prSet presAssocID="{FB814A8F-D022-4F26-92A4-9986AEDFA56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D3A0C5EE-B11B-4547-8C07-0A52E0840C25}" type="pres">
      <dgm:prSet presAssocID="{0EA27A53-299F-47E8-9AD3-2C0E8C98FCE7}" presName="node" presStyleLbl="node1" presStyleIdx="2" presStyleCnt="7" custScaleX="12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B369-5A1A-4A88-94B1-6CC207ADFEAD}" type="pres">
      <dgm:prSet presAssocID="{0EA27A53-299F-47E8-9AD3-2C0E8C98FCE7}" presName="spNode" presStyleCnt="0"/>
      <dgm:spPr/>
    </dgm:pt>
    <dgm:pt modelId="{1479224F-5053-4F7D-89E2-6BA48062E904}" type="pres">
      <dgm:prSet presAssocID="{2A37E50B-643C-4019-B502-FFF4349C01D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A4E18E71-A18F-435B-90FC-81AABD64A83E}" type="pres">
      <dgm:prSet presAssocID="{58DF5A53-4F3A-49E7-953B-D27F84A534B3}" presName="node" presStyleLbl="node1" presStyleIdx="3" presStyleCnt="7" custScaleX="182150" custRadScaleRad="103931" custRadScaleInc="-5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565F3-4920-4CEA-B2D0-5C70DF29EB22}" type="pres">
      <dgm:prSet presAssocID="{58DF5A53-4F3A-49E7-953B-D27F84A534B3}" presName="spNode" presStyleCnt="0"/>
      <dgm:spPr/>
    </dgm:pt>
    <dgm:pt modelId="{750EDE3E-22EB-47CC-AD6C-BB4A4D62F213}" type="pres">
      <dgm:prSet presAssocID="{D8BE3175-C02C-4691-8582-ADC3E86D6D3D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6B1EA50-F358-4BD1-9AE8-8185A12C4E85}" type="pres">
      <dgm:prSet presAssocID="{E858D008-9C19-43FA-B004-FB950E496909}" presName="node" presStyleLbl="node1" presStyleIdx="4" presStyleCnt="7" custScaleX="141751" custScaleY="100395" custRadScaleRad="99020" custRadScaleInc="26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595CE-DDDA-4BAC-AD84-A30A116F5779}" type="pres">
      <dgm:prSet presAssocID="{E858D008-9C19-43FA-B004-FB950E496909}" presName="spNode" presStyleCnt="0"/>
      <dgm:spPr/>
    </dgm:pt>
    <dgm:pt modelId="{585ABF7B-03E6-4E5F-AE67-CC64D4DDF204}" type="pres">
      <dgm:prSet presAssocID="{855EF047-D70B-4FE5-8742-BD37BAB1657F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4B8A0EE-2F7A-4C83-9C58-4BB1355C9DD6}" type="pres">
      <dgm:prSet presAssocID="{F8B3ACE8-C249-4343-820D-0A165E89EBA1}" presName="node" presStyleLbl="node1" presStyleIdx="5" presStyleCnt="7" custScaleX="179099" custRadScaleRad="104040" custRadScaleInc="11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43E1B-2ED5-44F1-B8FD-C24295A799FF}" type="pres">
      <dgm:prSet presAssocID="{F8B3ACE8-C249-4343-820D-0A165E89EBA1}" presName="spNode" presStyleCnt="0"/>
      <dgm:spPr/>
    </dgm:pt>
    <dgm:pt modelId="{CB2F0452-D039-4AED-8C05-E1D2A11A3D20}" type="pres">
      <dgm:prSet presAssocID="{FF52E5C4-F1E9-464D-81F3-FA627C348322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CDF176A-A451-49F4-AE87-EE2DFA5C6CA1}" type="pres">
      <dgm:prSet presAssocID="{AD9E44A6-5FC2-4152-9E2C-DDEF639BF5DF}" presName="node" presStyleLbl="node1" presStyleIdx="6" presStyleCnt="7" custScaleX="166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0C98A-B00A-438E-9D69-41D7FA2E8C75}" type="pres">
      <dgm:prSet presAssocID="{AD9E44A6-5FC2-4152-9E2C-DDEF639BF5DF}" presName="spNode" presStyleCnt="0"/>
      <dgm:spPr/>
    </dgm:pt>
    <dgm:pt modelId="{4973DF91-2F14-4161-9E5D-7DAE9F1AFC5D}" type="pres">
      <dgm:prSet presAssocID="{0E047533-488B-4547-8177-B9CA02B92628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AE0EEAFE-6351-464E-B634-256031B738F6}" type="presOf" srcId="{AD9E44A6-5FC2-4152-9E2C-DDEF639BF5DF}" destId="{DCDF176A-A451-49F4-AE87-EE2DFA5C6CA1}" srcOrd="0" destOrd="0" presId="urn:microsoft.com/office/officeart/2005/8/layout/cycle6"/>
    <dgm:cxn modelId="{CA8726AB-A5CC-4DC2-9F6D-100974D8DDAC}" srcId="{6A2D0E42-01A5-491F-91DB-004E7DE33025}" destId="{0EA27A53-299F-47E8-9AD3-2C0E8C98FCE7}" srcOrd="2" destOrd="0" parTransId="{C1F47D21-D621-4A28-B32A-661C65D28480}" sibTransId="{2A37E50B-643C-4019-B502-FFF4349C01DD}"/>
    <dgm:cxn modelId="{7DACE73E-378A-4CE6-BDE5-0FB6C0A55D77}" type="presOf" srcId="{6A2D0E42-01A5-491F-91DB-004E7DE33025}" destId="{C471FB50-E7B5-48A7-B059-9FF50656AB3F}" srcOrd="0" destOrd="0" presId="urn:microsoft.com/office/officeart/2005/8/layout/cycle6"/>
    <dgm:cxn modelId="{BF4CBBC0-713C-48D7-A027-0BE51516611E}" type="presOf" srcId="{0E047533-488B-4547-8177-B9CA02B92628}" destId="{4973DF91-2F14-4161-9E5D-7DAE9F1AFC5D}" srcOrd="0" destOrd="0" presId="urn:microsoft.com/office/officeart/2005/8/layout/cycle6"/>
    <dgm:cxn modelId="{A92C96FD-1F7F-4F75-BB39-B526F81C2820}" srcId="{6A2D0E42-01A5-491F-91DB-004E7DE33025}" destId="{F8B3ACE8-C249-4343-820D-0A165E89EBA1}" srcOrd="5" destOrd="0" parTransId="{E3ED452E-48EB-4A44-83D1-805E6BB34209}" sibTransId="{FF52E5C4-F1E9-464D-81F3-FA627C348322}"/>
    <dgm:cxn modelId="{23916AF5-43AD-43DE-B2AC-C51461973229}" srcId="{6A2D0E42-01A5-491F-91DB-004E7DE33025}" destId="{58DF5A53-4F3A-49E7-953B-D27F84A534B3}" srcOrd="3" destOrd="0" parTransId="{5466ED2A-6140-4C58-8BAE-19EE684501AB}" sibTransId="{D8BE3175-C02C-4691-8582-ADC3E86D6D3D}"/>
    <dgm:cxn modelId="{554C30C2-61AD-4357-B3A3-603184F8959E}" type="presOf" srcId="{2A37E50B-643C-4019-B502-FFF4349C01DD}" destId="{1479224F-5053-4F7D-89E2-6BA48062E904}" srcOrd="0" destOrd="0" presId="urn:microsoft.com/office/officeart/2005/8/layout/cycle6"/>
    <dgm:cxn modelId="{72C5C698-94CE-4ABA-AC3E-E857ACD8D839}" type="presOf" srcId="{F8B3ACE8-C249-4343-820D-0A165E89EBA1}" destId="{74B8A0EE-2F7A-4C83-9C58-4BB1355C9DD6}" srcOrd="0" destOrd="0" presId="urn:microsoft.com/office/officeart/2005/8/layout/cycle6"/>
    <dgm:cxn modelId="{C76211B2-603B-4EB1-B1DF-0A437CDF1075}" srcId="{6A2D0E42-01A5-491F-91DB-004E7DE33025}" destId="{B1526304-8A82-4032-B8CA-8B40488D5E38}" srcOrd="1" destOrd="0" parTransId="{87CCCC2B-7707-4425-B0E8-BC0E22C1278C}" sibTransId="{FB814A8F-D022-4F26-92A4-9986AEDFA566}"/>
    <dgm:cxn modelId="{4289CAF9-8AAA-4A4A-AC5E-FCC9D4E9BB5B}" type="presOf" srcId="{B1526304-8A82-4032-B8CA-8B40488D5E38}" destId="{7AC30B19-C269-4B49-834B-A27BF1D14533}" srcOrd="0" destOrd="0" presId="urn:microsoft.com/office/officeart/2005/8/layout/cycle6"/>
    <dgm:cxn modelId="{3B2EA995-CE5E-404F-B7F1-38EC39ABF767}" type="presOf" srcId="{0EA27A53-299F-47E8-9AD3-2C0E8C98FCE7}" destId="{D3A0C5EE-B11B-4547-8C07-0A52E0840C25}" srcOrd="0" destOrd="0" presId="urn:microsoft.com/office/officeart/2005/8/layout/cycle6"/>
    <dgm:cxn modelId="{08B86D60-65E2-4F9B-9946-F9A7DB384A4D}" type="presOf" srcId="{58DF5A53-4F3A-49E7-953B-D27F84A534B3}" destId="{A4E18E71-A18F-435B-90FC-81AABD64A83E}" srcOrd="0" destOrd="0" presId="urn:microsoft.com/office/officeart/2005/8/layout/cycle6"/>
    <dgm:cxn modelId="{FB1BAB8A-719F-428C-8469-B2C27B233A59}" srcId="{6A2D0E42-01A5-491F-91DB-004E7DE33025}" destId="{E858D008-9C19-43FA-B004-FB950E496909}" srcOrd="4" destOrd="0" parTransId="{50430B87-7BFD-4165-804A-7DFF83727438}" sibTransId="{855EF047-D70B-4FE5-8742-BD37BAB1657F}"/>
    <dgm:cxn modelId="{FAFD77C2-DB28-4C4F-B62E-0093AFAA7280}" type="presOf" srcId="{FB814A8F-D022-4F26-92A4-9986AEDFA566}" destId="{E056A805-E7A1-4EDA-986D-5BF4873114F9}" srcOrd="0" destOrd="0" presId="urn:microsoft.com/office/officeart/2005/8/layout/cycle6"/>
    <dgm:cxn modelId="{1A39F26C-4687-4E6F-AC7A-C520AD241770}" type="presOf" srcId="{568609B4-21C0-4C9A-85B1-501D430030AE}" destId="{65F02082-95FF-4E46-81DE-5F38EF127E23}" srcOrd="0" destOrd="0" presId="urn:microsoft.com/office/officeart/2005/8/layout/cycle6"/>
    <dgm:cxn modelId="{868444B4-43E6-4CA4-AFB7-77C20572EC6D}" type="presOf" srcId="{26800662-40AB-4F76-BA5E-55CA76BF8E05}" destId="{30EC0FC7-E892-4F97-9D46-DCA70BAA5234}" srcOrd="0" destOrd="0" presId="urn:microsoft.com/office/officeart/2005/8/layout/cycle6"/>
    <dgm:cxn modelId="{E34B7F59-AB9E-451C-A1DF-0FE1D3160BEF}" type="presOf" srcId="{FF52E5C4-F1E9-464D-81F3-FA627C348322}" destId="{CB2F0452-D039-4AED-8C05-E1D2A11A3D20}" srcOrd="0" destOrd="0" presId="urn:microsoft.com/office/officeart/2005/8/layout/cycle6"/>
    <dgm:cxn modelId="{30C8AE80-8B98-4BA3-B827-66916761DE10}" type="presOf" srcId="{D8BE3175-C02C-4691-8582-ADC3E86D6D3D}" destId="{750EDE3E-22EB-47CC-AD6C-BB4A4D62F213}" srcOrd="0" destOrd="0" presId="urn:microsoft.com/office/officeart/2005/8/layout/cycle6"/>
    <dgm:cxn modelId="{D995CC7E-ED83-4AA8-8F78-5D445F020811}" srcId="{6A2D0E42-01A5-491F-91DB-004E7DE33025}" destId="{568609B4-21C0-4C9A-85B1-501D430030AE}" srcOrd="0" destOrd="0" parTransId="{84594E85-7C15-4BE1-B181-EE4DB812BCA2}" sibTransId="{26800662-40AB-4F76-BA5E-55CA76BF8E05}"/>
    <dgm:cxn modelId="{46E3DDEA-BDF6-4E74-8D91-C0EECDF2E034}" srcId="{6A2D0E42-01A5-491F-91DB-004E7DE33025}" destId="{AD9E44A6-5FC2-4152-9E2C-DDEF639BF5DF}" srcOrd="6" destOrd="0" parTransId="{45AF411F-FB96-493A-8AB1-FAFF32DD2CAA}" sibTransId="{0E047533-488B-4547-8177-B9CA02B92628}"/>
    <dgm:cxn modelId="{09FD0B58-8DD9-42AA-BBB0-FE3108BE136E}" type="presOf" srcId="{855EF047-D70B-4FE5-8742-BD37BAB1657F}" destId="{585ABF7B-03E6-4E5F-AE67-CC64D4DDF204}" srcOrd="0" destOrd="0" presId="urn:microsoft.com/office/officeart/2005/8/layout/cycle6"/>
    <dgm:cxn modelId="{A24D4148-A8DD-4140-97B4-EEC26133955B}" type="presOf" srcId="{E858D008-9C19-43FA-B004-FB950E496909}" destId="{06B1EA50-F358-4BD1-9AE8-8185A12C4E85}" srcOrd="0" destOrd="0" presId="urn:microsoft.com/office/officeart/2005/8/layout/cycle6"/>
    <dgm:cxn modelId="{4012F392-BB7F-4BDE-B93F-AE0F1ABED294}" type="presParOf" srcId="{C471FB50-E7B5-48A7-B059-9FF50656AB3F}" destId="{65F02082-95FF-4E46-81DE-5F38EF127E23}" srcOrd="0" destOrd="0" presId="urn:microsoft.com/office/officeart/2005/8/layout/cycle6"/>
    <dgm:cxn modelId="{862622D6-79DB-4A27-A858-EA9E3ACA7EED}" type="presParOf" srcId="{C471FB50-E7B5-48A7-B059-9FF50656AB3F}" destId="{D9AE7CE2-01A4-40F4-968C-511FC43C1C2B}" srcOrd="1" destOrd="0" presId="urn:microsoft.com/office/officeart/2005/8/layout/cycle6"/>
    <dgm:cxn modelId="{546B399D-6594-4FE3-8040-56DBFAC0F5A4}" type="presParOf" srcId="{C471FB50-E7B5-48A7-B059-9FF50656AB3F}" destId="{30EC0FC7-E892-4F97-9D46-DCA70BAA5234}" srcOrd="2" destOrd="0" presId="urn:microsoft.com/office/officeart/2005/8/layout/cycle6"/>
    <dgm:cxn modelId="{406A12E9-60D3-470E-BEBB-4A6DF91E3743}" type="presParOf" srcId="{C471FB50-E7B5-48A7-B059-9FF50656AB3F}" destId="{7AC30B19-C269-4B49-834B-A27BF1D14533}" srcOrd="3" destOrd="0" presId="urn:microsoft.com/office/officeart/2005/8/layout/cycle6"/>
    <dgm:cxn modelId="{697368DB-72D4-4B6B-AE01-BFE6ACA8AC45}" type="presParOf" srcId="{C471FB50-E7B5-48A7-B059-9FF50656AB3F}" destId="{B9A660CD-7CA3-4FD8-AA50-3A23EED07699}" srcOrd="4" destOrd="0" presId="urn:microsoft.com/office/officeart/2005/8/layout/cycle6"/>
    <dgm:cxn modelId="{4B18D55C-FDDC-4C23-A103-B6E841A8B25F}" type="presParOf" srcId="{C471FB50-E7B5-48A7-B059-9FF50656AB3F}" destId="{E056A805-E7A1-4EDA-986D-5BF4873114F9}" srcOrd="5" destOrd="0" presId="urn:microsoft.com/office/officeart/2005/8/layout/cycle6"/>
    <dgm:cxn modelId="{F8AEDFC9-C6CF-4428-BF9C-25F37B3C23B0}" type="presParOf" srcId="{C471FB50-E7B5-48A7-B059-9FF50656AB3F}" destId="{D3A0C5EE-B11B-4547-8C07-0A52E0840C25}" srcOrd="6" destOrd="0" presId="urn:microsoft.com/office/officeart/2005/8/layout/cycle6"/>
    <dgm:cxn modelId="{57C09F9A-EE25-455D-B79F-8181A2875257}" type="presParOf" srcId="{C471FB50-E7B5-48A7-B059-9FF50656AB3F}" destId="{5F92B369-5A1A-4A88-94B1-6CC207ADFEAD}" srcOrd="7" destOrd="0" presId="urn:microsoft.com/office/officeart/2005/8/layout/cycle6"/>
    <dgm:cxn modelId="{6C7AA884-B32F-41DE-B45B-F6D016B44C5B}" type="presParOf" srcId="{C471FB50-E7B5-48A7-B059-9FF50656AB3F}" destId="{1479224F-5053-4F7D-89E2-6BA48062E904}" srcOrd="8" destOrd="0" presId="urn:microsoft.com/office/officeart/2005/8/layout/cycle6"/>
    <dgm:cxn modelId="{DC7B596A-C581-48BD-99F1-C67119832780}" type="presParOf" srcId="{C471FB50-E7B5-48A7-B059-9FF50656AB3F}" destId="{A4E18E71-A18F-435B-90FC-81AABD64A83E}" srcOrd="9" destOrd="0" presId="urn:microsoft.com/office/officeart/2005/8/layout/cycle6"/>
    <dgm:cxn modelId="{7D12A833-4709-42BA-B2B3-4A2AEEB0E5A9}" type="presParOf" srcId="{C471FB50-E7B5-48A7-B059-9FF50656AB3F}" destId="{965565F3-4920-4CEA-B2D0-5C70DF29EB22}" srcOrd="10" destOrd="0" presId="urn:microsoft.com/office/officeart/2005/8/layout/cycle6"/>
    <dgm:cxn modelId="{1197ACA3-614F-40DA-941E-BB28D1A89BAA}" type="presParOf" srcId="{C471FB50-E7B5-48A7-B059-9FF50656AB3F}" destId="{750EDE3E-22EB-47CC-AD6C-BB4A4D62F213}" srcOrd="11" destOrd="0" presId="urn:microsoft.com/office/officeart/2005/8/layout/cycle6"/>
    <dgm:cxn modelId="{A5A31EDD-E2B9-4CDD-900D-9C1334714D11}" type="presParOf" srcId="{C471FB50-E7B5-48A7-B059-9FF50656AB3F}" destId="{06B1EA50-F358-4BD1-9AE8-8185A12C4E85}" srcOrd="12" destOrd="0" presId="urn:microsoft.com/office/officeart/2005/8/layout/cycle6"/>
    <dgm:cxn modelId="{C8A876F4-5B6D-47E8-A990-64E4162F9617}" type="presParOf" srcId="{C471FB50-E7B5-48A7-B059-9FF50656AB3F}" destId="{DA7595CE-DDDA-4BAC-AD84-A30A116F5779}" srcOrd="13" destOrd="0" presId="urn:microsoft.com/office/officeart/2005/8/layout/cycle6"/>
    <dgm:cxn modelId="{99E44B9B-E7B4-4895-8765-1633D471FA01}" type="presParOf" srcId="{C471FB50-E7B5-48A7-B059-9FF50656AB3F}" destId="{585ABF7B-03E6-4E5F-AE67-CC64D4DDF204}" srcOrd="14" destOrd="0" presId="urn:microsoft.com/office/officeart/2005/8/layout/cycle6"/>
    <dgm:cxn modelId="{6A279D67-04F9-4EA8-81B3-5124CE359DAE}" type="presParOf" srcId="{C471FB50-E7B5-48A7-B059-9FF50656AB3F}" destId="{74B8A0EE-2F7A-4C83-9C58-4BB1355C9DD6}" srcOrd="15" destOrd="0" presId="urn:microsoft.com/office/officeart/2005/8/layout/cycle6"/>
    <dgm:cxn modelId="{FC6D4C52-01D1-4AA8-B6C0-27E6D92B327A}" type="presParOf" srcId="{C471FB50-E7B5-48A7-B059-9FF50656AB3F}" destId="{A7B43E1B-2ED5-44F1-B8FD-C24295A799FF}" srcOrd="16" destOrd="0" presId="urn:microsoft.com/office/officeart/2005/8/layout/cycle6"/>
    <dgm:cxn modelId="{EC2A283C-DD22-4082-9F30-14B4874CB4FC}" type="presParOf" srcId="{C471FB50-E7B5-48A7-B059-9FF50656AB3F}" destId="{CB2F0452-D039-4AED-8C05-E1D2A11A3D20}" srcOrd="17" destOrd="0" presId="urn:microsoft.com/office/officeart/2005/8/layout/cycle6"/>
    <dgm:cxn modelId="{50A70F0E-3E8B-4510-9D51-7D8FE9386731}" type="presParOf" srcId="{C471FB50-E7B5-48A7-B059-9FF50656AB3F}" destId="{DCDF176A-A451-49F4-AE87-EE2DFA5C6CA1}" srcOrd="18" destOrd="0" presId="urn:microsoft.com/office/officeart/2005/8/layout/cycle6"/>
    <dgm:cxn modelId="{F971F34B-9C9F-40B4-958F-82A26E3254E0}" type="presParOf" srcId="{C471FB50-E7B5-48A7-B059-9FF50656AB3F}" destId="{DF90C98A-B00A-438E-9D69-41D7FA2E8C75}" srcOrd="19" destOrd="0" presId="urn:microsoft.com/office/officeart/2005/8/layout/cycle6"/>
    <dgm:cxn modelId="{1689A66A-5E32-46A4-AE9D-DFA23AC1B35C}" type="presParOf" srcId="{C471FB50-E7B5-48A7-B059-9FF50656AB3F}" destId="{4973DF91-2F14-4161-9E5D-7DAE9F1AFC5D}" srcOrd="20" destOrd="0" presId="urn:microsoft.com/office/officeart/2005/8/layout/cycle6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D0E42-01A5-491F-91DB-004E7DE33025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8609B4-21C0-4C9A-85B1-501D430030AE}">
      <dgm:prSet phldrT="[Текст]" custT="1"/>
      <dgm:spPr/>
      <dgm:t>
        <a:bodyPr/>
        <a:lstStyle/>
        <a:p>
          <a:r>
            <a:rPr lang="uk-UA" sz="2000" b="1" dirty="0" smtClean="0"/>
            <a:t>Брехливий </a:t>
          </a:r>
          <a:endParaRPr lang="ru-RU" sz="2000" b="1" dirty="0"/>
        </a:p>
      </dgm:t>
    </dgm:pt>
    <dgm:pt modelId="{84594E85-7C15-4BE1-B181-EE4DB812BCA2}" type="par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26800662-40AB-4F76-BA5E-55CA76BF8E05}" type="sib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B1526304-8A82-4032-B8CA-8B40488D5E38}">
      <dgm:prSet phldrT="[Текст]" custT="1"/>
      <dgm:spPr/>
      <dgm:t>
        <a:bodyPr/>
        <a:lstStyle/>
        <a:p>
          <a:r>
            <a:rPr lang="uk-UA" sz="2000" b="1" dirty="0" smtClean="0"/>
            <a:t>Підступний </a:t>
          </a:r>
          <a:endParaRPr lang="ru-RU" sz="2000" b="1" dirty="0"/>
        </a:p>
      </dgm:t>
    </dgm:pt>
    <dgm:pt modelId="{87CCCC2B-7707-4425-B0E8-BC0E22C1278C}" type="par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FB814A8F-D022-4F26-92A4-9986AEDFA566}" type="sib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0EA27A53-299F-47E8-9AD3-2C0E8C98FCE7}">
      <dgm:prSet phldrT="[Текст]" custT="1"/>
      <dgm:spPr/>
      <dgm:t>
        <a:bodyPr/>
        <a:lstStyle/>
        <a:p>
          <a:r>
            <a:rPr lang="uk-UA" sz="2000" b="1" dirty="0" smtClean="0"/>
            <a:t>Хитрий </a:t>
          </a:r>
          <a:endParaRPr lang="ru-RU" sz="2000" b="1" dirty="0"/>
        </a:p>
      </dgm:t>
    </dgm:pt>
    <dgm:pt modelId="{C1F47D21-D621-4A28-B32A-661C65D28480}" type="par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2A37E50B-643C-4019-B502-FFF4349C01DD}" type="sib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58DF5A53-4F3A-49E7-953B-D27F84A534B3}">
      <dgm:prSet phldrT="[Текст]" custT="1"/>
      <dgm:spPr/>
      <dgm:t>
        <a:bodyPr/>
        <a:lstStyle/>
        <a:p>
          <a:r>
            <a:rPr lang="uk-UA" sz="2000" b="1" dirty="0" smtClean="0"/>
            <a:t>Лицемірний </a:t>
          </a:r>
          <a:endParaRPr lang="ru-RU" sz="2000" b="1" dirty="0"/>
        </a:p>
      </dgm:t>
    </dgm:pt>
    <dgm:pt modelId="{5466ED2A-6140-4C58-8BAE-19EE684501AB}" type="par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D8BE3175-C02C-4691-8582-ADC3E86D6D3D}" type="sib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E858D008-9C19-43FA-B004-FB950E496909}">
      <dgm:prSet phldrT="[Текст]" custT="1"/>
      <dgm:spPr/>
      <dgm:t>
        <a:bodyPr/>
        <a:lstStyle/>
        <a:p>
          <a:r>
            <a:rPr lang="uk-UA" sz="2000" b="1" dirty="0" smtClean="0"/>
            <a:t>Байдужий</a:t>
          </a:r>
          <a:endParaRPr lang="ru-RU" sz="2000" b="1" dirty="0"/>
        </a:p>
      </dgm:t>
    </dgm:pt>
    <dgm:pt modelId="{50430B87-7BFD-4165-804A-7DFF83727438}" type="par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855EF047-D70B-4FE5-8742-BD37BAB1657F}" type="sib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F8B3ACE8-C249-4343-820D-0A165E89EBA1}">
      <dgm:prSet custT="1"/>
      <dgm:spPr/>
      <dgm:t>
        <a:bodyPr/>
        <a:lstStyle/>
        <a:p>
          <a:r>
            <a:rPr lang="uk-UA" sz="2000" b="1" dirty="0" smtClean="0"/>
            <a:t>Корисливий</a:t>
          </a:r>
          <a:r>
            <a:rPr lang="uk-UA" sz="2000" b="1" baseline="0" dirty="0" smtClean="0"/>
            <a:t> </a:t>
          </a:r>
          <a:endParaRPr lang="ru-RU" sz="2000" b="1" dirty="0"/>
        </a:p>
      </dgm:t>
    </dgm:pt>
    <dgm:pt modelId="{E3ED452E-48EB-4A44-83D1-805E6BB34209}" type="par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FF52E5C4-F1E9-464D-81F3-FA627C348322}" type="sib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AD9E44A6-5FC2-4152-9E2C-DDEF639BF5DF}">
      <dgm:prSet custT="1"/>
      <dgm:spPr/>
      <dgm:t>
        <a:bodyPr/>
        <a:lstStyle/>
        <a:p>
          <a:r>
            <a:rPr lang="uk-UA" sz="2000" b="1" dirty="0" smtClean="0"/>
            <a:t>Жорстокий </a:t>
          </a:r>
          <a:endParaRPr lang="ru-RU" sz="2000" b="1" dirty="0"/>
        </a:p>
      </dgm:t>
    </dgm:pt>
    <dgm:pt modelId="{45AF411F-FB96-493A-8AB1-FAFF32DD2CAA}" type="par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0E047533-488B-4547-8177-B9CA02B92628}" type="sib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C471FB50-E7B5-48A7-B059-9FF50656AB3F}" type="pres">
      <dgm:prSet presAssocID="{6A2D0E42-01A5-491F-91DB-004E7DE330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02082-95FF-4E46-81DE-5F38EF127E23}" type="pres">
      <dgm:prSet presAssocID="{568609B4-21C0-4C9A-85B1-501D430030AE}" presName="node" presStyleLbl="node1" presStyleIdx="0" presStyleCnt="7" custScaleX="168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E7CE2-01A4-40F4-968C-511FC43C1C2B}" type="pres">
      <dgm:prSet presAssocID="{568609B4-21C0-4C9A-85B1-501D430030AE}" presName="spNode" presStyleCnt="0"/>
      <dgm:spPr/>
    </dgm:pt>
    <dgm:pt modelId="{30EC0FC7-E892-4F97-9D46-DCA70BAA5234}" type="pres">
      <dgm:prSet presAssocID="{26800662-40AB-4F76-BA5E-55CA76BF8E05}" presName="sibTrans" presStyleLbl="sibTrans1D1" presStyleIdx="0" presStyleCnt="7"/>
      <dgm:spPr/>
      <dgm:t>
        <a:bodyPr/>
        <a:lstStyle/>
        <a:p>
          <a:endParaRPr lang="ru-RU"/>
        </a:p>
      </dgm:t>
    </dgm:pt>
    <dgm:pt modelId="{7AC30B19-C269-4B49-834B-A27BF1D14533}" type="pres">
      <dgm:prSet presAssocID="{B1526304-8A82-4032-B8CA-8B40488D5E38}" presName="node" presStyleLbl="node1" presStyleIdx="1" presStyleCnt="7" custScaleX="17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660CD-7CA3-4FD8-AA50-3A23EED07699}" type="pres">
      <dgm:prSet presAssocID="{B1526304-8A82-4032-B8CA-8B40488D5E38}" presName="spNode" presStyleCnt="0"/>
      <dgm:spPr/>
    </dgm:pt>
    <dgm:pt modelId="{E056A805-E7A1-4EDA-986D-5BF4873114F9}" type="pres">
      <dgm:prSet presAssocID="{FB814A8F-D022-4F26-92A4-9986AEDFA56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D3A0C5EE-B11B-4547-8C07-0A52E0840C25}" type="pres">
      <dgm:prSet presAssocID="{0EA27A53-299F-47E8-9AD3-2C0E8C98FCE7}" presName="node" presStyleLbl="node1" presStyleIdx="2" presStyleCnt="7" custScaleX="12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B369-5A1A-4A88-94B1-6CC207ADFEAD}" type="pres">
      <dgm:prSet presAssocID="{0EA27A53-299F-47E8-9AD3-2C0E8C98FCE7}" presName="spNode" presStyleCnt="0"/>
      <dgm:spPr/>
    </dgm:pt>
    <dgm:pt modelId="{1479224F-5053-4F7D-89E2-6BA48062E904}" type="pres">
      <dgm:prSet presAssocID="{2A37E50B-643C-4019-B502-FFF4349C01D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A4E18E71-A18F-435B-90FC-81AABD64A83E}" type="pres">
      <dgm:prSet presAssocID="{58DF5A53-4F3A-49E7-953B-D27F84A534B3}" presName="node" presStyleLbl="node1" presStyleIdx="3" presStyleCnt="7" custScaleX="182150" custRadScaleRad="103931" custRadScaleInc="-5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565F3-4920-4CEA-B2D0-5C70DF29EB22}" type="pres">
      <dgm:prSet presAssocID="{58DF5A53-4F3A-49E7-953B-D27F84A534B3}" presName="spNode" presStyleCnt="0"/>
      <dgm:spPr/>
    </dgm:pt>
    <dgm:pt modelId="{750EDE3E-22EB-47CC-AD6C-BB4A4D62F213}" type="pres">
      <dgm:prSet presAssocID="{D8BE3175-C02C-4691-8582-ADC3E86D6D3D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6B1EA50-F358-4BD1-9AE8-8185A12C4E85}" type="pres">
      <dgm:prSet presAssocID="{E858D008-9C19-43FA-B004-FB950E496909}" presName="node" presStyleLbl="node1" presStyleIdx="4" presStyleCnt="7" custScaleX="141751" custScaleY="100395" custRadScaleRad="99020" custRadScaleInc="26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595CE-DDDA-4BAC-AD84-A30A116F5779}" type="pres">
      <dgm:prSet presAssocID="{E858D008-9C19-43FA-B004-FB950E496909}" presName="spNode" presStyleCnt="0"/>
      <dgm:spPr/>
    </dgm:pt>
    <dgm:pt modelId="{585ABF7B-03E6-4E5F-AE67-CC64D4DDF204}" type="pres">
      <dgm:prSet presAssocID="{855EF047-D70B-4FE5-8742-BD37BAB1657F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4B8A0EE-2F7A-4C83-9C58-4BB1355C9DD6}" type="pres">
      <dgm:prSet presAssocID="{F8B3ACE8-C249-4343-820D-0A165E89EBA1}" presName="node" presStyleLbl="node1" presStyleIdx="5" presStyleCnt="7" custScaleX="161949" custRadScaleRad="104040" custRadScaleInc="11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43E1B-2ED5-44F1-B8FD-C24295A799FF}" type="pres">
      <dgm:prSet presAssocID="{F8B3ACE8-C249-4343-820D-0A165E89EBA1}" presName="spNode" presStyleCnt="0"/>
      <dgm:spPr/>
    </dgm:pt>
    <dgm:pt modelId="{CB2F0452-D039-4AED-8C05-E1D2A11A3D20}" type="pres">
      <dgm:prSet presAssocID="{FF52E5C4-F1E9-464D-81F3-FA627C348322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CDF176A-A451-49F4-AE87-EE2DFA5C6CA1}" type="pres">
      <dgm:prSet presAssocID="{AD9E44A6-5FC2-4152-9E2C-DDEF639BF5DF}" presName="node" presStyleLbl="node1" presStyleIdx="6" presStyleCnt="7" custScaleX="166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0C98A-B00A-438E-9D69-41D7FA2E8C75}" type="pres">
      <dgm:prSet presAssocID="{AD9E44A6-5FC2-4152-9E2C-DDEF639BF5DF}" presName="spNode" presStyleCnt="0"/>
      <dgm:spPr/>
    </dgm:pt>
    <dgm:pt modelId="{4973DF91-2F14-4161-9E5D-7DAE9F1AFC5D}" type="pres">
      <dgm:prSet presAssocID="{0E047533-488B-4547-8177-B9CA02B92628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B78F926D-95F9-486F-853F-E9BE8234B483}" type="presOf" srcId="{26800662-40AB-4F76-BA5E-55CA76BF8E05}" destId="{30EC0FC7-E892-4F97-9D46-DCA70BAA5234}" srcOrd="0" destOrd="0" presId="urn:microsoft.com/office/officeart/2005/8/layout/cycle6"/>
    <dgm:cxn modelId="{5956DA75-7820-4535-A6AB-CB07DBC460B9}" type="presOf" srcId="{0EA27A53-299F-47E8-9AD3-2C0E8C98FCE7}" destId="{D3A0C5EE-B11B-4547-8C07-0A52E0840C25}" srcOrd="0" destOrd="0" presId="urn:microsoft.com/office/officeart/2005/8/layout/cycle6"/>
    <dgm:cxn modelId="{F26F472D-27C8-4638-B3F4-27669C3E08E9}" type="presOf" srcId="{FF52E5C4-F1E9-464D-81F3-FA627C348322}" destId="{CB2F0452-D039-4AED-8C05-E1D2A11A3D20}" srcOrd="0" destOrd="0" presId="urn:microsoft.com/office/officeart/2005/8/layout/cycle6"/>
    <dgm:cxn modelId="{FB1BAB8A-719F-428C-8469-B2C27B233A59}" srcId="{6A2D0E42-01A5-491F-91DB-004E7DE33025}" destId="{E858D008-9C19-43FA-B004-FB950E496909}" srcOrd="4" destOrd="0" parTransId="{50430B87-7BFD-4165-804A-7DFF83727438}" sibTransId="{855EF047-D70B-4FE5-8742-BD37BAB1657F}"/>
    <dgm:cxn modelId="{11DA90A0-6C75-42CF-99B9-18461CA62D7A}" type="presOf" srcId="{FB814A8F-D022-4F26-92A4-9986AEDFA566}" destId="{E056A805-E7A1-4EDA-986D-5BF4873114F9}" srcOrd="0" destOrd="0" presId="urn:microsoft.com/office/officeart/2005/8/layout/cycle6"/>
    <dgm:cxn modelId="{CA8726AB-A5CC-4DC2-9F6D-100974D8DDAC}" srcId="{6A2D0E42-01A5-491F-91DB-004E7DE33025}" destId="{0EA27A53-299F-47E8-9AD3-2C0E8C98FCE7}" srcOrd="2" destOrd="0" parTransId="{C1F47D21-D621-4A28-B32A-661C65D28480}" sibTransId="{2A37E50B-643C-4019-B502-FFF4349C01DD}"/>
    <dgm:cxn modelId="{7587AC14-F771-4660-864A-2A9909E469C4}" type="presOf" srcId="{D8BE3175-C02C-4691-8582-ADC3E86D6D3D}" destId="{750EDE3E-22EB-47CC-AD6C-BB4A4D62F213}" srcOrd="0" destOrd="0" presId="urn:microsoft.com/office/officeart/2005/8/layout/cycle6"/>
    <dgm:cxn modelId="{46E3DDEA-BDF6-4E74-8D91-C0EECDF2E034}" srcId="{6A2D0E42-01A5-491F-91DB-004E7DE33025}" destId="{AD9E44A6-5FC2-4152-9E2C-DDEF639BF5DF}" srcOrd="6" destOrd="0" parTransId="{45AF411F-FB96-493A-8AB1-FAFF32DD2CAA}" sibTransId="{0E047533-488B-4547-8177-B9CA02B92628}"/>
    <dgm:cxn modelId="{4C891AD1-15F5-4A14-A51B-87541EAC1608}" type="presOf" srcId="{E858D008-9C19-43FA-B004-FB950E496909}" destId="{06B1EA50-F358-4BD1-9AE8-8185A12C4E85}" srcOrd="0" destOrd="0" presId="urn:microsoft.com/office/officeart/2005/8/layout/cycle6"/>
    <dgm:cxn modelId="{A0AE3FA9-E32A-4601-A62E-911F9D482CBC}" type="presOf" srcId="{6A2D0E42-01A5-491F-91DB-004E7DE33025}" destId="{C471FB50-E7B5-48A7-B059-9FF50656AB3F}" srcOrd="0" destOrd="0" presId="urn:microsoft.com/office/officeart/2005/8/layout/cycle6"/>
    <dgm:cxn modelId="{E6262E79-CB7A-45F8-B1A9-DC6B1C16254B}" type="presOf" srcId="{2A37E50B-643C-4019-B502-FFF4349C01DD}" destId="{1479224F-5053-4F7D-89E2-6BA48062E904}" srcOrd="0" destOrd="0" presId="urn:microsoft.com/office/officeart/2005/8/layout/cycle6"/>
    <dgm:cxn modelId="{C76211B2-603B-4EB1-B1DF-0A437CDF1075}" srcId="{6A2D0E42-01A5-491F-91DB-004E7DE33025}" destId="{B1526304-8A82-4032-B8CA-8B40488D5E38}" srcOrd="1" destOrd="0" parTransId="{87CCCC2B-7707-4425-B0E8-BC0E22C1278C}" sibTransId="{FB814A8F-D022-4F26-92A4-9986AEDFA566}"/>
    <dgm:cxn modelId="{690F23E2-BFAE-46C7-8A1A-B0FC4894C55A}" type="presOf" srcId="{568609B4-21C0-4C9A-85B1-501D430030AE}" destId="{65F02082-95FF-4E46-81DE-5F38EF127E23}" srcOrd="0" destOrd="0" presId="urn:microsoft.com/office/officeart/2005/8/layout/cycle6"/>
    <dgm:cxn modelId="{DC6F771E-74ED-4DB9-BACE-CA110013B745}" type="presOf" srcId="{0E047533-488B-4547-8177-B9CA02B92628}" destId="{4973DF91-2F14-4161-9E5D-7DAE9F1AFC5D}" srcOrd="0" destOrd="0" presId="urn:microsoft.com/office/officeart/2005/8/layout/cycle6"/>
    <dgm:cxn modelId="{A92C96FD-1F7F-4F75-BB39-B526F81C2820}" srcId="{6A2D0E42-01A5-491F-91DB-004E7DE33025}" destId="{F8B3ACE8-C249-4343-820D-0A165E89EBA1}" srcOrd="5" destOrd="0" parTransId="{E3ED452E-48EB-4A44-83D1-805E6BB34209}" sibTransId="{FF52E5C4-F1E9-464D-81F3-FA627C348322}"/>
    <dgm:cxn modelId="{6EFBD922-8290-4050-9D44-1FB24C3C6ADC}" type="presOf" srcId="{F8B3ACE8-C249-4343-820D-0A165E89EBA1}" destId="{74B8A0EE-2F7A-4C83-9C58-4BB1355C9DD6}" srcOrd="0" destOrd="0" presId="urn:microsoft.com/office/officeart/2005/8/layout/cycle6"/>
    <dgm:cxn modelId="{00EC5014-3C34-4499-B2BB-1BBD6E55A364}" type="presOf" srcId="{AD9E44A6-5FC2-4152-9E2C-DDEF639BF5DF}" destId="{DCDF176A-A451-49F4-AE87-EE2DFA5C6CA1}" srcOrd="0" destOrd="0" presId="urn:microsoft.com/office/officeart/2005/8/layout/cycle6"/>
    <dgm:cxn modelId="{23916AF5-43AD-43DE-B2AC-C51461973229}" srcId="{6A2D0E42-01A5-491F-91DB-004E7DE33025}" destId="{58DF5A53-4F3A-49E7-953B-D27F84A534B3}" srcOrd="3" destOrd="0" parTransId="{5466ED2A-6140-4C58-8BAE-19EE684501AB}" sibTransId="{D8BE3175-C02C-4691-8582-ADC3E86D6D3D}"/>
    <dgm:cxn modelId="{DB4115EC-8B4E-4C3F-B8E7-6EC713E08FF1}" type="presOf" srcId="{58DF5A53-4F3A-49E7-953B-D27F84A534B3}" destId="{A4E18E71-A18F-435B-90FC-81AABD64A83E}" srcOrd="0" destOrd="0" presId="urn:microsoft.com/office/officeart/2005/8/layout/cycle6"/>
    <dgm:cxn modelId="{806CDF80-3258-4F48-8B71-A8FF9658539B}" type="presOf" srcId="{855EF047-D70B-4FE5-8742-BD37BAB1657F}" destId="{585ABF7B-03E6-4E5F-AE67-CC64D4DDF204}" srcOrd="0" destOrd="0" presId="urn:microsoft.com/office/officeart/2005/8/layout/cycle6"/>
    <dgm:cxn modelId="{4936EEEC-29AD-4A6A-8E2B-45CBF87FC19E}" type="presOf" srcId="{B1526304-8A82-4032-B8CA-8B40488D5E38}" destId="{7AC30B19-C269-4B49-834B-A27BF1D14533}" srcOrd="0" destOrd="0" presId="urn:microsoft.com/office/officeart/2005/8/layout/cycle6"/>
    <dgm:cxn modelId="{D995CC7E-ED83-4AA8-8F78-5D445F020811}" srcId="{6A2D0E42-01A5-491F-91DB-004E7DE33025}" destId="{568609B4-21C0-4C9A-85B1-501D430030AE}" srcOrd="0" destOrd="0" parTransId="{84594E85-7C15-4BE1-B181-EE4DB812BCA2}" sibTransId="{26800662-40AB-4F76-BA5E-55CA76BF8E05}"/>
    <dgm:cxn modelId="{F72BDA18-2E94-4C2F-8F26-EA9BC36D8A28}" type="presParOf" srcId="{C471FB50-E7B5-48A7-B059-9FF50656AB3F}" destId="{65F02082-95FF-4E46-81DE-5F38EF127E23}" srcOrd="0" destOrd="0" presId="urn:microsoft.com/office/officeart/2005/8/layout/cycle6"/>
    <dgm:cxn modelId="{EDAB2C64-33E9-46F6-8196-168B33B5E852}" type="presParOf" srcId="{C471FB50-E7B5-48A7-B059-9FF50656AB3F}" destId="{D9AE7CE2-01A4-40F4-968C-511FC43C1C2B}" srcOrd="1" destOrd="0" presId="urn:microsoft.com/office/officeart/2005/8/layout/cycle6"/>
    <dgm:cxn modelId="{560284F9-8E20-4A8F-8E6F-9435BB0AB5C2}" type="presParOf" srcId="{C471FB50-E7B5-48A7-B059-9FF50656AB3F}" destId="{30EC0FC7-E892-4F97-9D46-DCA70BAA5234}" srcOrd="2" destOrd="0" presId="urn:microsoft.com/office/officeart/2005/8/layout/cycle6"/>
    <dgm:cxn modelId="{71B74F98-C331-4DFD-9C92-14DA3081AD59}" type="presParOf" srcId="{C471FB50-E7B5-48A7-B059-9FF50656AB3F}" destId="{7AC30B19-C269-4B49-834B-A27BF1D14533}" srcOrd="3" destOrd="0" presId="urn:microsoft.com/office/officeart/2005/8/layout/cycle6"/>
    <dgm:cxn modelId="{8DEFB2BA-1B7F-4DA2-9D6A-952084E5472D}" type="presParOf" srcId="{C471FB50-E7B5-48A7-B059-9FF50656AB3F}" destId="{B9A660CD-7CA3-4FD8-AA50-3A23EED07699}" srcOrd="4" destOrd="0" presId="urn:microsoft.com/office/officeart/2005/8/layout/cycle6"/>
    <dgm:cxn modelId="{3FDCFAE0-9585-4D80-8480-520B94ED2EC2}" type="presParOf" srcId="{C471FB50-E7B5-48A7-B059-9FF50656AB3F}" destId="{E056A805-E7A1-4EDA-986D-5BF4873114F9}" srcOrd="5" destOrd="0" presId="urn:microsoft.com/office/officeart/2005/8/layout/cycle6"/>
    <dgm:cxn modelId="{AB42D8BB-6AF1-4CC4-9FCD-5F5C581D9769}" type="presParOf" srcId="{C471FB50-E7B5-48A7-B059-9FF50656AB3F}" destId="{D3A0C5EE-B11B-4547-8C07-0A52E0840C25}" srcOrd="6" destOrd="0" presId="urn:microsoft.com/office/officeart/2005/8/layout/cycle6"/>
    <dgm:cxn modelId="{F6D26761-5019-43CA-A0A4-29BF45B4A5DC}" type="presParOf" srcId="{C471FB50-E7B5-48A7-B059-9FF50656AB3F}" destId="{5F92B369-5A1A-4A88-94B1-6CC207ADFEAD}" srcOrd="7" destOrd="0" presId="urn:microsoft.com/office/officeart/2005/8/layout/cycle6"/>
    <dgm:cxn modelId="{017865EA-86D3-4130-B85F-2467CA01C56B}" type="presParOf" srcId="{C471FB50-E7B5-48A7-B059-9FF50656AB3F}" destId="{1479224F-5053-4F7D-89E2-6BA48062E904}" srcOrd="8" destOrd="0" presId="urn:microsoft.com/office/officeart/2005/8/layout/cycle6"/>
    <dgm:cxn modelId="{75871DCD-F69A-4F53-B622-74C1C1AAC8C8}" type="presParOf" srcId="{C471FB50-E7B5-48A7-B059-9FF50656AB3F}" destId="{A4E18E71-A18F-435B-90FC-81AABD64A83E}" srcOrd="9" destOrd="0" presId="urn:microsoft.com/office/officeart/2005/8/layout/cycle6"/>
    <dgm:cxn modelId="{D9F8D5B2-BACB-4EBB-82B6-70EDB2C5EEC8}" type="presParOf" srcId="{C471FB50-E7B5-48A7-B059-9FF50656AB3F}" destId="{965565F3-4920-4CEA-B2D0-5C70DF29EB22}" srcOrd="10" destOrd="0" presId="urn:microsoft.com/office/officeart/2005/8/layout/cycle6"/>
    <dgm:cxn modelId="{8ED2B03A-D63F-49F1-99E5-D4EE63C82F69}" type="presParOf" srcId="{C471FB50-E7B5-48A7-B059-9FF50656AB3F}" destId="{750EDE3E-22EB-47CC-AD6C-BB4A4D62F213}" srcOrd="11" destOrd="0" presId="urn:microsoft.com/office/officeart/2005/8/layout/cycle6"/>
    <dgm:cxn modelId="{176B6417-A559-4D17-B97C-06D09AF52646}" type="presParOf" srcId="{C471FB50-E7B5-48A7-B059-9FF50656AB3F}" destId="{06B1EA50-F358-4BD1-9AE8-8185A12C4E85}" srcOrd="12" destOrd="0" presId="urn:microsoft.com/office/officeart/2005/8/layout/cycle6"/>
    <dgm:cxn modelId="{FBA1B705-E983-425C-A1FD-B25F385BA863}" type="presParOf" srcId="{C471FB50-E7B5-48A7-B059-9FF50656AB3F}" destId="{DA7595CE-DDDA-4BAC-AD84-A30A116F5779}" srcOrd="13" destOrd="0" presId="urn:microsoft.com/office/officeart/2005/8/layout/cycle6"/>
    <dgm:cxn modelId="{C24D1AF0-B646-4C0F-9931-9ECC689E516B}" type="presParOf" srcId="{C471FB50-E7B5-48A7-B059-9FF50656AB3F}" destId="{585ABF7B-03E6-4E5F-AE67-CC64D4DDF204}" srcOrd="14" destOrd="0" presId="urn:microsoft.com/office/officeart/2005/8/layout/cycle6"/>
    <dgm:cxn modelId="{330D75B9-E1EA-4BE2-9ECF-F14C81A66F34}" type="presParOf" srcId="{C471FB50-E7B5-48A7-B059-9FF50656AB3F}" destId="{74B8A0EE-2F7A-4C83-9C58-4BB1355C9DD6}" srcOrd="15" destOrd="0" presId="urn:microsoft.com/office/officeart/2005/8/layout/cycle6"/>
    <dgm:cxn modelId="{20DEEFE1-DDF0-4091-B543-EB8A63965ADA}" type="presParOf" srcId="{C471FB50-E7B5-48A7-B059-9FF50656AB3F}" destId="{A7B43E1B-2ED5-44F1-B8FD-C24295A799FF}" srcOrd="16" destOrd="0" presId="urn:microsoft.com/office/officeart/2005/8/layout/cycle6"/>
    <dgm:cxn modelId="{B9698BFE-B39C-4A6E-9A75-E12865628978}" type="presParOf" srcId="{C471FB50-E7B5-48A7-B059-9FF50656AB3F}" destId="{CB2F0452-D039-4AED-8C05-E1D2A11A3D20}" srcOrd="17" destOrd="0" presId="urn:microsoft.com/office/officeart/2005/8/layout/cycle6"/>
    <dgm:cxn modelId="{E9AA42A8-0BCF-4706-98E9-C41D65CC8286}" type="presParOf" srcId="{C471FB50-E7B5-48A7-B059-9FF50656AB3F}" destId="{DCDF176A-A451-49F4-AE87-EE2DFA5C6CA1}" srcOrd="18" destOrd="0" presId="urn:microsoft.com/office/officeart/2005/8/layout/cycle6"/>
    <dgm:cxn modelId="{9317F6D3-6841-4058-AE36-31FD4333A81C}" type="presParOf" srcId="{C471FB50-E7B5-48A7-B059-9FF50656AB3F}" destId="{DF90C98A-B00A-438E-9D69-41D7FA2E8C75}" srcOrd="19" destOrd="0" presId="urn:microsoft.com/office/officeart/2005/8/layout/cycle6"/>
    <dgm:cxn modelId="{DA79A7D6-C7ED-4B6F-A6B5-CC922ED5488E}" type="presParOf" srcId="{C471FB50-E7B5-48A7-B059-9FF50656AB3F}" destId="{4973DF91-2F14-4161-9E5D-7DAE9F1AFC5D}" srcOrd="20" destOrd="0" presId="urn:microsoft.com/office/officeart/2005/8/layout/cycle6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D0E42-01A5-491F-91DB-004E7DE33025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8609B4-21C0-4C9A-85B1-501D430030AE}">
      <dgm:prSet phldrT="[Текст]" custT="1"/>
      <dgm:spPr/>
      <dgm:t>
        <a:bodyPr/>
        <a:lstStyle/>
        <a:p>
          <a:r>
            <a:rPr lang="uk-UA" sz="2000" b="1" dirty="0" smtClean="0"/>
            <a:t>Чесний   </a:t>
          </a:r>
          <a:endParaRPr lang="ru-RU" sz="2000" b="1" dirty="0"/>
        </a:p>
      </dgm:t>
    </dgm:pt>
    <dgm:pt modelId="{84594E85-7C15-4BE1-B181-EE4DB812BCA2}" type="par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26800662-40AB-4F76-BA5E-55CA76BF8E05}" type="sib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B1526304-8A82-4032-B8CA-8B40488D5E3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 smtClean="0"/>
            <a:t>Скромний   </a:t>
          </a:r>
          <a:endParaRPr lang="ru-RU" sz="2000" b="1" dirty="0"/>
        </a:p>
      </dgm:t>
    </dgm:pt>
    <dgm:pt modelId="{87CCCC2B-7707-4425-B0E8-BC0E22C1278C}" type="par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FB814A8F-D022-4F26-92A4-9986AEDFA566}" type="sib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0EA27A53-299F-47E8-9AD3-2C0E8C98FCE7}">
      <dgm:prSet phldrT="[Текст]" custT="1"/>
      <dgm:spPr/>
      <dgm:t>
        <a:bodyPr/>
        <a:lstStyle/>
        <a:p>
          <a:r>
            <a:rPr lang="uk-UA" sz="2000" b="1" dirty="0" smtClean="0"/>
            <a:t>Стійкий  </a:t>
          </a:r>
          <a:endParaRPr lang="ru-RU" sz="2000" b="1" dirty="0"/>
        </a:p>
      </dgm:t>
    </dgm:pt>
    <dgm:pt modelId="{C1F47D21-D621-4A28-B32A-661C65D28480}" type="par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2A37E50B-643C-4019-B502-FFF4349C01DD}" type="sib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58DF5A53-4F3A-49E7-953B-D27F84A534B3}">
      <dgm:prSet phldrT="[Текст]" custT="1"/>
      <dgm:spPr/>
      <dgm:t>
        <a:bodyPr/>
        <a:lstStyle/>
        <a:p>
          <a:r>
            <a:rPr lang="uk-UA" sz="2000" b="1" dirty="0" smtClean="0"/>
            <a:t>Наполегливий  </a:t>
          </a:r>
          <a:endParaRPr lang="ru-RU" sz="2000" b="1" dirty="0"/>
        </a:p>
      </dgm:t>
    </dgm:pt>
    <dgm:pt modelId="{5466ED2A-6140-4C58-8BAE-19EE684501AB}" type="par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D8BE3175-C02C-4691-8582-ADC3E86D6D3D}" type="sib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E858D008-9C19-43FA-B004-FB950E496909}">
      <dgm:prSet phldrT="[Текст]" custT="1"/>
      <dgm:spPr/>
      <dgm:t>
        <a:bodyPr/>
        <a:lstStyle/>
        <a:p>
          <a:r>
            <a:rPr lang="uk-UA" sz="2000" b="1" dirty="0" smtClean="0"/>
            <a:t>Мужній </a:t>
          </a:r>
          <a:endParaRPr lang="ru-RU" sz="2000" b="1" dirty="0"/>
        </a:p>
      </dgm:t>
    </dgm:pt>
    <dgm:pt modelId="{50430B87-7BFD-4165-804A-7DFF83727438}" type="par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855EF047-D70B-4FE5-8742-BD37BAB1657F}" type="sib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F8B3ACE8-C249-4343-820D-0A165E89EBA1}">
      <dgm:prSet custT="1"/>
      <dgm:spPr/>
      <dgm:t>
        <a:bodyPr/>
        <a:lstStyle/>
        <a:p>
          <a:r>
            <a:rPr lang="uk-UA" sz="2000" b="1" dirty="0" smtClean="0"/>
            <a:t>Загартований </a:t>
          </a:r>
          <a:endParaRPr lang="ru-RU" sz="2000" b="1" dirty="0"/>
        </a:p>
      </dgm:t>
    </dgm:pt>
    <dgm:pt modelId="{E3ED452E-48EB-4A44-83D1-805E6BB34209}" type="par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FF52E5C4-F1E9-464D-81F3-FA627C348322}" type="sib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AD9E44A6-5FC2-4152-9E2C-DDEF639BF5DF}">
      <dgm:prSet custT="1"/>
      <dgm:spPr/>
      <dgm:t>
        <a:bodyPr/>
        <a:lstStyle/>
        <a:p>
          <a:r>
            <a:rPr lang="uk-UA" sz="2000" b="1" dirty="0" smtClean="0"/>
            <a:t>Любить Україну  </a:t>
          </a:r>
          <a:endParaRPr lang="ru-RU" sz="2000" b="1" dirty="0"/>
        </a:p>
      </dgm:t>
    </dgm:pt>
    <dgm:pt modelId="{45AF411F-FB96-493A-8AB1-FAFF32DD2CAA}" type="par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0E047533-488B-4547-8177-B9CA02B92628}" type="sib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C471FB50-E7B5-48A7-B059-9FF50656AB3F}" type="pres">
      <dgm:prSet presAssocID="{6A2D0E42-01A5-491F-91DB-004E7DE330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02082-95FF-4E46-81DE-5F38EF127E23}" type="pres">
      <dgm:prSet presAssocID="{568609B4-21C0-4C9A-85B1-501D430030AE}" presName="node" presStyleLbl="node1" presStyleIdx="0" presStyleCnt="7" custScaleX="168470" custRadScaleRad="97312" custRadScaleInc="16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E7CE2-01A4-40F4-968C-511FC43C1C2B}" type="pres">
      <dgm:prSet presAssocID="{568609B4-21C0-4C9A-85B1-501D430030AE}" presName="spNode" presStyleCnt="0"/>
      <dgm:spPr/>
      <dgm:t>
        <a:bodyPr/>
        <a:lstStyle/>
        <a:p>
          <a:endParaRPr lang="ru-RU"/>
        </a:p>
      </dgm:t>
    </dgm:pt>
    <dgm:pt modelId="{30EC0FC7-E892-4F97-9D46-DCA70BAA5234}" type="pres">
      <dgm:prSet presAssocID="{26800662-40AB-4F76-BA5E-55CA76BF8E05}" presName="sibTrans" presStyleLbl="sibTrans1D1" presStyleIdx="0" presStyleCnt="7"/>
      <dgm:spPr/>
      <dgm:t>
        <a:bodyPr/>
        <a:lstStyle/>
        <a:p>
          <a:endParaRPr lang="ru-RU"/>
        </a:p>
      </dgm:t>
    </dgm:pt>
    <dgm:pt modelId="{7AC30B19-C269-4B49-834B-A27BF1D14533}" type="pres">
      <dgm:prSet presAssocID="{B1526304-8A82-4032-B8CA-8B40488D5E38}" presName="node" presStyleLbl="node1" presStyleIdx="1" presStyleCnt="7" custScaleX="172121" custRadScaleRad="109541" custRadScaleInc="38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660CD-7CA3-4FD8-AA50-3A23EED07699}" type="pres">
      <dgm:prSet presAssocID="{B1526304-8A82-4032-B8CA-8B40488D5E38}" presName="spNode" presStyleCnt="0"/>
      <dgm:spPr/>
      <dgm:t>
        <a:bodyPr/>
        <a:lstStyle/>
        <a:p>
          <a:endParaRPr lang="ru-RU"/>
        </a:p>
      </dgm:t>
    </dgm:pt>
    <dgm:pt modelId="{E056A805-E7A1-4EDA-986D-5BF4873114F9}" type="pres">
      <dgm:prSet presAssocID="{FB814A8F-D022-4F26-92A4-9986AEDFA56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D3A0C5EE-B11B-4547-8C07-0A52E0840C25}" type="pres">
      <dgm:prSet presAssocID="{0EA27A53-299F-47E8-9AD3-2C0E8C98FCE7}" presName="node" presStyleLbl="node1" presStyleIdx="2" presStyleCnt="7" custScaleX="124295" custRadScaleRad="108263" custRadScaleInc="-44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B369-5A1A-4A88-94B1-6CC207ADFEAD}" type="pres">
      <dgm:prSet presAssocID="{0EA27A53-299F-47E8-9AD3-2C0E8C98FCE7}" presName="spNode" presStyleCnt="0"/>
      <dgm:spPr/>
      <dgm:t>
        <a:bodyPr/>
        <a:lstStyle/>
        <a:p>
          <a:endParaRPr lang="ru-RU"/>
        </a:p>
      </dgm:t>
    </dgm:pt>
    <dgm:pt modelId="{1479224F-5053-4F7D-89E2-6BA48062E904}" type="pres">
      <dgm:prSet presAssocID="{2A37E50B-643C-4019-B502-FFF4349C01D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A4E18E71-A18F-435B-90FC-81AABD64A83E}" type="pres">
      <dgm:prSet presAssocID="{58DF5A53-4F3A-49E7-953B-D27F84A534B3}" presName="node" presStyleLbl="node1" presStyleIdx="3" presStyleCnt="7" custScaleX="215433" custRadScaleRad="96359" custRadScaleInc="-57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565F3-4920-4CEA-B2D0-5C70DF29EB22}" type="pres">
      <dgm:prSet presAssocID="{58DF5A53-4F3A-49E7-953B-D27F84A534B3}" presName="spNode" presStyleCnt="0"/>
      <dgm:spPr/>
      <dgm:t>
        <a:bodyPr/>
        <a:lstStyle/>
        <a:p>
          <a:endParaRPr lang="ru-RU"/>
        </a:p>
      </dgm:t>
    </dgm:pt>
    <dgm:pt modelId="{750EDE3E-22EB-47CC-AD6C-BB4A4D62F213}" type="pres">
      <dgm:prSet presAssocID="{D8BE3175-C02C-4691-8582-ADC3E86D6D3D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6B1EA50-F358-4BD1-9AE8-8185A12C4E85}" type="pres">
      <dgm:prSet presAssocID="{E858D008-9C19-43FA-B004-FB950E496909}" presName="node" presStyleLbl="node1" presStyleIdx="4" presStyleCnt="7" custScaleX="141751" custScaleY="100395" custRadScaleRad="92330" custRadScaleInc="3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595CE-DDDA-4BAC-AD84-A30A116F5779}" type="pres">
      <dgm:prSet presAssocID="{E858D008-9C19-43FA-B004-FB950E496909}" presName="spNode" presStyleCnt="0"/>
      <dgm:spPr/>
      <dgm:t>
        <a:bodyPr/>
        <a:lstStyle/>
        <a:p>
          <a:endParaRPr lang="ru-RU"/>
        </a:p>
      </dgm:t>
    </dgm:pt>
    <dgm:pt modelId="{585ABF7B-03E6-4E5F-AE67-CC64D4DDF204}" type="pres">
      <dgm:prSet presAssocID="{855EF047-D70B-4FE5-8742-BD37BAB1657F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4B8A0EE-2F7A-4C83-9C58-4BB1355C9DD6}" type="pres">
      <dgm:prSet presAssocID="{F8B3ACE8-C249-4343-820D-0A165E89EBA1}" presName="node" presStyleLbl="node1" presStyleIdx="5" presStyleCnt="7" custScaleX="183145" custRadScaleRad="90067" custRadScaleInc="-56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43E1B-2ED5-44F1-B8FD-C24295A799FF}" type="pres">
      <dgm:prSet presAssocID="{F8B3ACE8-C249-4343-820D-0A165E89EBA1}" presName="spNode" presStyleCnt="0"/>
      <dgm:spPr/>
      <dgm:t>
        <a:bodyPr/>
        <a:lstStyle/>
        <a:p>
          <a:endParaRPr lang="ru-RU"/>
        </a:p>
      </dgm:t>
    </dgm:pt>
    <dgm:pt modelId="{CB2F0452-D039-4AED-8C05-E1D2A11A3D20}" type="pres">
      <dgm:prSet presAssocID="{FF52E5C4-F1E9-464D-81F3-FA627C348322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CDF176A-A451-49F4-AE87-EE2DFA5C6CA1}" type="pres">
      <dgm:prSet presAssocID="{AD9E44A6-5FC2-4152-9E2C-DDEF639BF5DF}" presName="node" presStyleLbl="node1" presStyleIdx="6" presStyleCnt="7" custScaleX="166745" custRadScaleRad="97261" custRadScaleInc="-10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0C98A-B00A-438E-9D69-41D7FA2E8C75}" type="pres">
      <dgm:prSet presAssocID="{AD9E44A6-5FC2-4152-9E2C-DDEF639BF5DF}" presName="spNode" presStyleCnt="0"/>
      <dgm:spPr/>
      <dgm:t>
        <a:bodyPr/>
        <a:lstStyle/>
        <a:p>
          <a:endParaRPr lang="ru-RU"/>
        </a:p>
      </dgm:t>
    </dgm:pt>
    <dgm:pt modelId="{4973DF91-2F14-4161-9E5D-7DAE9F1AFC5D}" type="pres">
      <dgm:prSet presAssocID="{0E047533-488B-4547-8177-B9CA02B92628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4354DE33-666A-47BF-A7CF-02B1032EC117}" type="presOf" srcId="{855EF047-D70B-4FE5-8742-BD37BAB1657F}" destId="{585ABF7B-03E6-4E5F-AE67-CC64D4DDF204}" srcOrd="0" destOrd="0" presId="urn:microsoft.com/office/officeart/2005/8/layout/cycle6"/>
    <dgm:cxn modelId="{46E3DDEA-BDF6-4E74-8D91-C0EECDF2E034}" srcId="{6A2D0E42-01A5-491F-91DB-004E7DE33025}" destId="{AD9E44A6-5FC2-4152-9E2C-DDEF639BF5DF}" srcOrd="6" destOrd="0" parTransId="{45AF411F-FB96-493A-8AB1-FAFF32DD2CAA}" sibTransId="{0E047533-488B-4547-8177-B9CA02B92628}"/>
    <dgm:cxn modelId="{D995CC7E-ED83-4AA8-8F78-5D445F020811}" srcId="{6A2D0E42-01A5-491F-91DB-004E7DE33025}" destId="{568609B4-21C0-4C9A-85B1-501D430030AE}" srcOrd="0" destOrd="0" parTransId="{84594E85-7C15-4BE1-B181-EE4DB812BCA2}" sibTransId="{26800662-40AB-4F76-BA5E-55CA76BF8E05}"/>
    <dgm:cxn modelId="{07A5F1BD-3E1B-4FF9-BCF4-BD024EA1B308}" type="presOf" srcId="{AD9E44A6-5FC2-4152-9E2C-DDEF639BF5DF}" destId="{DCDF176A-A451-49F4-AE87-EE2DFA5C6CA1}" srcOrd="0" destOrd="0" presId="urn:microsoft.com/office/officeart/2005/8/layout/cycle6"/>
    <dgm:cxn modelId="{D96738C3-66F1-4E27-B32C-07B79F6F02D9}" type="presOf" srcId="{D8BE3175-C02C-4691-8582-ADC3E86D6D3D}" destId="{750EDE3E-22EB-47CC-AD6C-BB4A4D62F213}" srcOrd="0" destOrd="0" presId="urn:microsoft.com/office/officeart/2005/8/layout/cycle6"/>
    <dgm:cxn modelId="{2030E60F-32E1-42E5-81B8-8EBB7736BEB9}" type="presOf" srcId="{26800662-40AB-4F76-BA5E-55CA76BF8E05}" destId="{30EC0FC7-E892-4F97-9D46-DCA70BAA5234}" srcOrd="0" destOrd="0" presId="urn:microsoft.com/office/officeart/2005/8/layout/cycle6"/>
    <dgm:cxn modelId="{08B2A3A3-DC0E-4D1C-94AB-F25A1D002535}" type="presOf" srcId="{2A37E50B-643C-4019-B502-FFF4349C01DD}" destId="{1479224F-5053-4F7D-89E2-6BA48062E904}" srcOrd="0" destOrd="0" presId="urn:microsoft.com/office/officeart/2005/8/layout/cycle6"/>
    <dgm:cxn modelId="{0AA03A4F-7C75-47E2-BE22-A2F9525CC7E7}" type="presOf" srcId="{0E047533-488B-4547-8177-B9CA02B92628}" destId="{4973DF91-2F14-4161-9E5D-7DAE9F1AFC5D}" srcOrd="0" destOrd="0" presId="urn:microsoft.com/office/officeart/2005/8/layout/cycle6"/>
    <dgm:cxn modelId="{C5091E49-CDBF-4105-BA16-C061327934F8}" type="presOf" srcId="{568609B4-21C0-4C9A-85B1-501D430030AE}" destId="{65F02082-95FF-4E46-81DE-5F38EF127E23}" srcOrd="0" destOrd="0" presId="urn:microsoft.com/office/officeart/2005/8/layout/cycle6"/>
    <dgm:cxn modelId="{A92C96FD-1F7F-4F75-BB39-B526F81C2820}" srcId="{6A2D0E42-01A5-491F-91DB-004E7DE33025}" destId="{F8B3ACE8-C249-4343-820D-0A165E89EBA1}" srcOrd="5" destOrd="0" parTransId="{E3ED452E-48EB-4A44-83D1-805E6BB34209}" sibTransId="{FF52E5C4-F1E9-464D-81F3-FA627C348322}"/>
    <dgm:cxn modelId="{CA8726AB-A5CC-4DC2-9F6D-100974D8DDAC}" srcId="{6A2D0E42-01A5-491F-91DB-004E7DE33025}" destId="{0EA27A53-299F-47E8-9AD3-2C0E8C98FCE7}" srcOrd="2" destOrd="0" parTransId="{C1F47D21-D621-4A28-B32A-661C65D28480}" sibTransId="{2A37E50B-643C-4019-B502-FFF4349C01DD}"/>
    <dgm:cxn modelId="{C2544FEB-5907-4515-9687-43A69C5070BD}" type="presOf" srcId="{FB814A8F-D022-4F26-92A4-9986AEDFA566}" destId="{E056A805-E7A1-4EDA-986D-5BF4873114F9}" srcOrd="0" destOrd="0" presId="urn:microsoft.com/office/officeart/2005/8/layout/cycle6"/>
    <dgm:cxn modelId="{051DDB5C-FD3C-4065-B178-E3CF50D8824C}" type="presOf" srcId="{FF52E5C4-F1E9-464D-81F3-FA627C348322}" destId="{CB2F0452-D039-4AED-8C05-E1D2A11A3D20}" srcOrd="0" destOrd="0" presId="urn:microsoft.com/office/officeart/2005/8/layout/cycle6"/>
    <dgm:cxn modelId="{0F7AF8EF-470D-4356-930C-50B765AEEA69}" type="presOf" srcId="{B1526304-8A82-4032-B8CA-8B40488D5E38}" destId="{7AC30B19-C269-4B49-834B-A27BF1D14533}" srcOrd="0" destOrd="0" presId="urn:microsoft.com/office/officeart/2005/8/layout/cycle6"/>
    <dgm:cxn modelId="{0CC0ADD3-042E-4A6C-92D2-4902C89BA28D}" type="presOf" srcId="{F8B3ACE8-C249-4343-820D-0A165E89EBA1}" destId="{74B8A0EE-2F7A-4C83-9C58-4BB1355C9DD6}" srcOrd="0" destOrd="0" presId="urn:microsoft.com/office/officeart/2005/8/layout/cycle6"/>
    <dgm:cxn modelId="{C59D2694-D3A3-4BE5-A290-C373A11D1B7E}" type="presOf" srcId="{6A2D0E42-01A5-491F-91DB-004E7DE33025}" destId="{C471FB50-E7B5-48A7-B059-9FF50656AB3F}" srcOrd="0" destOrd="0" presId="urn:microsoft.com/office/officeart/2005/8/layout/cycle6"/>
    <dgm:cxn modelId="{FB1BAB8A-719F-428C-8469-B2C27B233A59}" srcId="{6A2D0E42-01A5-491F-91DB-004E7DE33025}" destId="{E858D008-9C19-43FA-B004-FB950E496909}" srcOrd="4" destOrd="0" parTransId="{50430B87-7BFD-4165-804A-7DFF83727438}" sibTransId="{855EF047-D70B-4FE5-8742-BD37BAB1657F}"/>
    <dgm:cxn modelId="{04BC7DB9-5043-46E4-9FCB-B55DE3FF1A7E}" type="presOf" srcId="{58DF5A53-4F3A-49E7-953B-D27F84A534B3}" destId="{A4E18E71-A18F-435B-90FC-81AABD64A83E}" srcOrd="0" destOrd="0" presId="urn:microsoft.com/office/officeart/2005/8/layout/cycle6"/>
    <dgm:cxn modelId="{C76211B2-603B-4EB1-B1DF-0A437CDF1075}" srcId="{6A2D0E42-01A5-491F-91DB-004E7DE33025}" destId="{B1526304-8A82-4032-B8CA-8B40488D5E38}" srcOrd="1" destOrd="0" parTransId="{87CCCC2B-7707-4425-B0E8-BC0E22C1278C}" sibTransId="{FB814A8F-D022-4F26-92A4-9986AEDFA566}"/>
    <dgm:cxn modelId="{51FAF197-0A46-45C4-8CEC-B4E8DECEAE22}" type="presOf" srcId="{E858D008-9C19-43FA-B004-FB950E496909}" destId="{06B1EA50-F358-4BD1-9AE8-8185A12C4E85}" srcOrd="0" destOrd="0" presId="urn:microsoft.com/office/officeart/2005/8/layout/cycle6"/>
    <dgm:cxn modelId="{8B269D60-71D4-4C0F-9206-9440297BE6F5}" type="presOf" srcId="{0EA27A53-299F-47E8-9AD3-2C0E8C98FCE7}" destId="{D3A0C5EE-B11B-4547-8C07-0A52E0840C25}" srcOrd="0" destOrd="0" presId="urn:microsoft.com/office/officeart/2005/8/layout/cycle6"/>
    <dgm:cxn modelId="{23916AF5-43AD-43DE-B2AC-C51461973229}" srcId="{6A2D0E42-01A5-491F-91DB-004E7DE33025}" destId="{58DF5A53-4F3A-49E7-953B-D27F84A534B3}" srcOrd="3" destOrd="0" parTransId="{5466ED2A-6140-4C58-8BAE-19EE684501AB}" sibTransId="{D8BE3175-C02C-4691-8582-ADC3E86D6D3D}"/>
    <dgm:cxn modelId="{5F4A18E6-D2FA-4416-AE26-95366A88567B}" type="presParOf" srcId="{C471FB50-E7B5-48A7-B059-9FF50656AB3F}" destId="{65F02082-95FF-4E46-81DE-5F38EF127E23}" srcOrd="0" destOrd="0" presId="urn:microsoft.com/office/officeart/2005/8/layout/cycle6"/>
    <dgm:cxn modelId="{C9285E68-0701-4DBB-9E13-A3C61CD22137}" type="presParOf" srcId="{C471FB50-E7B5-48A7-B059-9FF50656AB3F}" destId="{D9AE7CE2-01A4-40F4-968C-511FC43C1C2B}" srcOrd="1" destOrd="0" presId="urn:microsoft.com/office/officeart/2005/8/layout/cycle6"/>
    <dgm:cxn modelId="{192A2DCB-9264-4BA9-8C20-47FE509F091B}" type="presParOf" srcId="{C471FB50-E7B5-48A7-B059-9FF50656AB3F}" destId="{30EC0FC7-E892-4F97-9D46-DCA70BAA5234}" srcOrd="2" destOrd="0" presId="urn:microsoft.com/office/officeart/2005/8/layout/cycle6"/>
    <dgm:cxn modelId="{F90FF5CB-D81E-4A40-B9AC-C7512C70AA1C}" type="presParOf" srcId="{C471FB50-E7B5-48A7-B059-9FF50656AB3F}" destId="{7AC30B19-C269-4B49-834B-A27BF1D14533}" srcOrd="3" destOrd="0" presId="urn:microsoft.com/office/officeart/2005/8/layout/cycle6"/>
    <dgm:cxn modelId="{1EBFA787-387B-4330-994A-3F4190D15ACC}" type="presParOf" srcId="{C471FB50-E7B5-48A7-B059-9FF50656AB3F}" destId="{B9A660CD-7CA3-4FD8-AA50-3A23EED07699}" srcOrd="4" destOrd="0" presId="urn:microsoft.com/office/officeart/2005/8/layout/cycle6"/>
    <dgm:cxn modelId="{3E4D3298-A71D-46E0-96F1-E1954D569653}" type="presParOf" srcId="{C471FB50-E7B5-48A7-B059-9FF50656AB3F}" destId="{E056A805-E7A1-4EDA-986D-5BF4873114F9}" srcOrd="5" destOrd="0" presId="urn:microsoft.com/office/officeart/2005/8/layout/cycle6"/>
    <dgm:cxn modelId="{86B560CC-1AB8-4838-96B3-D4ACB1FD980A}" type="presParOf" srcId="{C471FB50-E7B5-48A7-B059-9FF50656AB3F}" destId="{D3A0C5EE-B11B-4547-8C07-0A52E0840C25}" srcOrd="6" destOrd="0" presId="urn:microsoft.com/office/officeart/2005/8/layout/cycle6"/>
    <dgm:cxn modelId="{A2186F15-E5AD-412F-9E70-682E4EF575F3}" type="presParOf" srcId="{C471FB50-E7B5-48A7-B059-9FF50656AB3F}" destId="{5F92B369-5A1A-4A88-94B1-6CC207ADFEAD}" srcOrd="7" destOrd="0" presId="urn:microsoft.com/office/officeart/2005/8/layout/cycle6"/>
    <dgm:cxn modelId="{D7A759BC-722D-43B9-AEA3-9F0D31212631}" type="presParOf" srcId="{C471FB50-E7B5-48A7-B059-9FF50656AB3F}" destId="{1479224F-5053-4F7D-89E2-6BA48062E904}" srcOrd="8" destOrd="0" presId="urn:microsoft.com/office/officeart/2005/8/layout/cycle6"/>
    <dgm:cxn modelId="{4FE4F203-188C-420A-BD3C-EBC047F4CCD8}" type="presParOf" srcId="{C471FB50-E7B5-48A7-B059-9FF50656AB3F}" destId="{A4E18E71-A18F-435B-90FC-81AABD64A83E}" srcOrd="9" destOrd="0" presId="urn:microsoft.com/office/officeart/2005/8/layout/cycle6"/>
    <dgm:cxn modelId="{398E2510-17BD-4C02-B231-FD1809903C9A}" type="presParOf" srcId="{C471FB50-E7B5-48A7-B059-9FF50656AB3F}" destId="{965565F3-4920-4CEA-B2D0-5C70DF29EB22}" srcOrd="10" destOrd="0" presId="urn:microsoft.com/office/officeart/2005/8/layout/cycle6"/>
    <dgm:cxn modelId="{00E41D0C-F1CD-409D-AA80-0C6D9FCED09B}" type="presParOf" srcId="{C471FB50-E7B5-48A7-B059-9FF50656AB3F}" destId="{750EDE3E-22EB-47CC-AD6C-BB4A4D62F213}" srcOrd="11" destOrd="0" presId="urn:microsoft.com/office/officeart/2005/8/layout/cycle6"/>
    <dgm:cxn modelId="{3BB18608-B7B3-4A22-8B35-EFDA1E8B953B}" type="presParOf" srcId="{C471FB50-E7B5-48A7-B059-9FF50656AB3F}" destId="{06B1EA50-F358-4BD1-9AE8-8185A12C4E85}" srcOrd="12" destOrd="0" presId="urn:microsoft.com/office/officeart/2005/8/layout/cycle6"/>
    <dgm:cxn modelId="{A60599FF-5DF1-425F-A234-363D66466423}" type="presParOf" srcId="{C471FB50-E7B5-48A7-B059-9FF50656AB3F}" destId="{DA7595CE-DDDA-4BAC-AD84-A30A116F5779}" srcOrd="13" destOrd="0" presId="urn:microsoft.com/office/officeart/2005/8/layout/cycle6"/>
    <dgm:cxn modelId="{45A0DF53-CEB4-4930-A2BF-1C88A2B0EECC}" type="presParOf" srcId="{C471FB50-E7B5-48A7-B059-9FF50656AB3F}" destId="{585ABF7B-03E6-4E5F-AE67-CC64D4DDF204}" srcOrd="14" destOrd="0" presId="urn:microsoft.com/office/officeart/2005/8/layout/cycle6"/>
    <dgm:cxn modelId="{556B06C9-A786-4FAA-8130-FAF4A4C87848}" type="presParOf" srcId="{C471FB50-E7B5-48A7-B059-9FF50656AB3F}" destId="{74B8A0EE-2F7A-4C83-9C58-4BB1355C9DD6}" srcOrd="15" destOrd="0" presId="urn:microsoft.com/office/officeart/2005/8/layout/cycle6"/>
    <dgm:cxn modelId="{327CB411-6891-412E-888E-77BFE0DC8D71}" type="presParOf" srcId="{C471FB50-E7B5-48A7-B059-9FF50656AB3F}" destId="{A7B43E1B-2ED5-44F1-B8FD-C24295A799FF}" srcOrd="16" destOrd="0" presId="urn:microsoft.com/office/officeart/2005/8/layout/cycle6"/>
    <dgm:cxn modelId="{A69E0DDD-175D-450B-B35A-F79E2D443506}" type="presParOf" srcId="{C471FB50-E7B5-48A7-B059-9FF50656AB3F}" destId="{CB2F0452-D039-4AED-8C05-E1D2A11A3D20}" srcOrd="17" destOrd="0" presId="urn:microsoft.com/office/officeart/2005/8/layout/cycle6"/>
    <dgm:cxn modelId="{6485666D-04AB-4723-AC15-E52B3A4E3959}" type="presParOf" srcId="{C471FB50-E7B5-48A7-B059-9FF50656AB3F}" destId="{DCDF176A-A451-49F4-AE87-EE2DFA5C6CA1}" srcOrd="18" destOrd="0" presId="urn:microsoft.com/office/officeart/2005/8/layout/cycle6"/>
    <dgm:cxn modelId="{C5E37217-38A4-40CC-8BD3-6C7A3BC15A1A}" type="presParOf" srcId="{C471FB50-E7B5-48A7-B059-9FF50656AB3F}" destId="{DF90C98A-B00A-438E-9D69-41D7FA2E8C75}" srcOrd="19" destOrd="0" presId="urn:microsoft.com/office/officeart/2005/8/layout/cycle6"/>
    <dgm:cxn modelId="{0B2C02FA-2F00-4B10-8266-A6C1BF14A3A1}" type="presParOf" srcId="{C471FB50-E7B5-48A7-B059-9FF50656AB3F}" destId="{4973DF91-2F14-4161-9E5D-7DAE9F1AFC5D}" srcOrd="20" destOrd="0" presId="urn:microsoft.com/office/officeart/2005/8/layout/cycle6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D0E42-01A5-491F-91DB-004E7DE33025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8609B4-21C0-4C9A-85B1-501D430030AE}">
      <dgm:prSet phldrT="[Текст]" custT="1"/>
      <dgm:spPr/>
      <dgm:t>
        <a:bodyPr/>
        <a:lstStyle/>
        <a:p>
          <a:r>
            <a:rPr lang="uk-UA" sz="2000" b="1" dirty="0" smtClean="0"/>
            <a:t>Добрий  </a:t>
          </a:r>
          <a:endParaRPr lang="ru-RU" sz="2000" b="1" dirty="0"/>
        </a:p>
      </dgm:t>
    </dgm:pt>
    <dgm:pt modelId="{84594E85-7C15-4BE1-B181-EE4DB812BCA2}" type="par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26800662-40AB-4F76-BA5E-55CA76BF8E05}" type="sib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B1526304-8A82-4032-B8CA-8B40488D5E38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Вірний  </a:t>
          </a:r>
          <a:endParaRPr lang="ru-RU" sz="2000" b="1" dirty="0">
            <a:solidFill>
              <a:schemeClr val="tx1"/>
            </a:solidFill>
          </a:endParaRPr>
        </a:p>
      </dgm:t>
    </dgm:pt>
    <dgm:pt modelId="{87CCCC2B-7707-4425-B0E8-BC0E22C1278C}" type="par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FB814A8F-D022-4F26-92A4-9986AEDFA566}" type="sib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0EA27A53-299F-47E8-9AD3-2C0E8C98FCE7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Щирий </a:t>
          </a:r>
          <a:endParaRPr lang="ru-RU" sz="2000" b="1" dirty="0">
            <a:solidFill>
              <a:schemeClr val="tx1"/>
            </a:solidFill>
          </a:endParaRPr>
        </a:p>
      </dgm:t>
    </dgm:pt>
    <dgm:pt modelId="{C1F47D21-D621-4A28-B32A-661C65D28480}" type="par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2A37E50B-643C-4019-B502-FFF4349C01DD}" type="sib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58DF5A53-4F3A-49E7-953B-D27F84A534B3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Благородний  </a:t>
          </a:r>
          <a:endParaRPr lang="ru-RU" sz="2000" b="1" dirty="0">
            <a:solidFill>
              <a:schemeClr val="tx1"/>
            </a:solidFill>
          </a:endParaRPr>
        </a:p>
      </dgm:t>
    </dgm:pt>
    <dgm:pt modelId="{5466ED2A-6140-4C58-8BAE-19EE684501AB}" type="par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D8BE3175-C02C-4691-8582-ADC3E86D6D3D}" type="sib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E858D008-9C19-43FA-B004-FB950E49690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Сміливий </a:t>
          </a:r>
          <a:endParaRPr lang="ru-RU" sz="2000" b="1" dirty="0">
            <a:solidFill>
              <a:schemeClr val="tx1"/>
            </a:solidFill>
          </a:endParaRPr>
        </a:p>
      </dgm:t>
    </dgm:pt>
    <dgm:pt modelId="{50430B87-7BFD-4165-804A-7DFF83727438}" type="par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855EF047-D70B-4FE5-8742-BD37BAB1657F}" type="sib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F8B3ACE8-C249-4343-820D-0A165E89EBA1}">
      <dgm:prSet custT="1"/>
      <dgm:spPr>
        <a:solidFill>
          <a:srgbClr val="FF66FF"/>
        </a:solidFill>
      </dgm:spPr>
      <dgm:t>
        <a:bodyPr/>
        <a:lstStyle/>
        <a:p>
          <a:r>
            <a:rPr lang="uk-UA" sz="2000" b="1" baseline="0" dirty="0" smtClean="0">
              <a:solidFill>
                <a:schemeClr val="tx1"/>
              </a:solidFill>
            </a:rPr>
            <a:t>Чесний  </a:t>
          </a:r>
          <a:endParaRPr lang="ru-RU" sz="2000" b="1" dirty="0">
            <a:solidFill>
              <a:schemeClr val="tx1"/>
            </a:solidFill>
          </a:endParaRPr>
        </a:p>
      </dgm:t>
    </dgm:pt>
    <dgm:pt modelId="{E3ED452E-48EB-4A44-83D1-805E6BB34209}" type="par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FF52E5C4-F1E9-464D-81F3-FA627C348322}" type="sib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AD9E44A6-5FC2-4152-9E2C-DDEF639BF5DF}">
      <dgm:prSet custT="1"/>
      <dgm:spPr/>
      <dgm:t>
        <a:bodyPr/>
        <a:lstStyle/>
        <a:p>
          <a:r>
            <a:rPr lang="uk-UA" sz="2000" b="1" dirty="0" smtClean="0"/>
            <a:t>Сміливий  </a:t>
          </a:r>
          <a:endParaRPr lang="ru-RU" sz="2000" b="1" dirty="0"/>
        </a:p>
      </dgm:t>
    </dgm:pt>
    <dgm:pt modelId="{45AF411F-FB96-493A-8AB1-FAFF32DD2CAA}" type="par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0E047533-488B-4547-8177-B9CA02B92628}" type="sib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C471FB50-E7B5-48A7-B059-9FF50656AB3F}" type="pres">
      <dgm:prSet presAssocID="{6A2D0E42-01A5-491F-91DB-004E7DE330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02082-95FF-4E46-81DE-5F38EF127E23}" type="pres">
      <dgm:prSet presAssocID="{568609B4-21C0-4C9A-85B1-501D430030AE}" presName="node" presStyleLbl="node1" presStyleIdx="0" presStyleCnt="7" custScaleX="168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E7CE2-01A4-40F4-968C-511FC43C1C2B}" type="pres">
      <dgm:prSet presAssocID="{568609B4-21C0-4C9A-85B1-501D430030AE}" presName="spNode" presStyleCnt="0"/>
      <dgm:spPr/>
    </dgm:pt>
    <dgm:pt modelId="{30EC0FC7-E892-4F97-9D46-DCA70BAA5234}" type="pres">
      <dgm:prSet presAssocID="{26800662-40AB-4F76-BA5E-55CA76BF8E05}" presName="sibTrans" presStyleLbl="sibTrans1D1" presStyleIdx="0" presStyleCnt="7"/>
      <dgm:spPr/>
      <dgm:t>
        <a:bodyPr/>
        <a:lstStyle/>
        <a:p>
          <a:endParaRPr lang="ru-RU"/>
        </a:p>
      </dgm:t>
    </dgm:pt>
    <dgm:pt modelId="{7AC30B19-C269-4B49-834B-A27BF1D14533}" type="pres">
      <dgm:prSet presAssocID="{B1526304-8A82-4032-B8CA-8B40488D5E38}" presName="node" presStyleLbl="node1" presStyleIdx="1" presStyleCnt="7" custScaleX="17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660CD-7CA3-4FD8-AA50-3A23EED07699}" type="pres">
      <dgm:prSet presAssocID="{B1526304-8A82-4032-B8CA-8B40488D5E38}" presName="spNode" presStyleCnt="0"/>
      <dgm:spPr/>
    </dgm:pt>
    <dgm:pt modelId="{E056A805-E7A1-4EDA-986D-5BF4873114F9}" type="pres">
      <dgm:prSet presAssocID="{FB814A8F-D022-4F26-92A4-9986AEDFA56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D3A0C5EE-B11B-4547-8C07-0A52E0840C25}" type="pres">
      <dgm:prSet presAssocID="{0EA27A53-299F-47E8-9AD3-2C0E8C98FCE7}" presName="node" presStyleLbl="node1" presStyleIdx="2" presStyleCnt="7" custScaleX="12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B369-5A1A-4A88-94B1-6CC207ADFEAD}" type="pres">
      <dgm:prSet presAssocID="{0EA27A53-299F-47E8-9AD3-2C0E8C98FCE7}" presName="spNode" presStyleCnt="0"/>
      <dgm:spPr/>
    </dgm:pt>
    <dgm:pt modelId="{1479224F-5053-4F7D-89E2-6BA48062E904}" type="pres">
      <dgm:prSet presAssocID="{2A37E50B-643C-4019-B502-FFF4349C01D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A4E18E71-A18F-435B-90FC-81AABD64A83E}" type="pres">
      <dgm:prSet presAssocID="{58DF5A53-4F3A-49E7-953B-D27F84A534B3}" presName="node" presStyleLbl="node1" presStyleIdx="3" presStyleCnt="7" custScaleX="182150" custRadScaleRad="103931" custRadScaleInc="-5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565F3-4920-4CEA-B2D0-5C70DF29EB22}" type="pres">
      <dgm:prSet presAssocID="{58DF5A53-4F3A-49E7-953B-D27F84A534B3}" presName="spNode" presStyleCnt="0"/>
      <dgm:spPr/>
    </dgm:pt>
    <dgm:pt modelId="{750EDE3E-22EB-47CC-AD6C-BB4A4D62F213}" type="pres">
      <dgm:prSet presAssocID="{D8BE3175-C02C-4691-8582-ADC3E86D6D3D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6B1EA50-F358-4BD1-9AE8-8185A12C4E85}" type="pres">
      <dgm:prSet presAssocID="{E858D008-9C19-43FA-B004-FB950E496909}" presName="node" presStyleLbl="node1" presStyleIdx="4" presStyleCnt="7" custScaleX="141751" custScaleY="100395" custRadScaleRad="99020" custRadScaleInc="26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595CE-DDDA-4BAC-AD84-A30A116F5779}" type="pres">
      <dgm:prSet presAssocID="{E858D008-9C19-43FA-B004-FB950E496909}" presName="spNode" presStyleCnt="0"/>
      <dgm:spPr/>
    </dgm:pt>
    <dgm:pt modelId="{585ABF7B-03E6-4E5F-AE67-CC64D4DDF204}" type="pres">
      <dgm:prSet presAssocID="{855EF047-D70B-4FE5-8742-BD37BAB1657F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4B8A0EE-2F7A-4C83-9C58-4BB1355C9DD6}" type="pres">
      <dgm:prSet presAssocID="{F8B3ACE8-C249-4343-820D-0A165E89EBA1}" presName="node" presStyleLbl="node1" presStyleIdx="5" presStyleCnt="7" custScaleX="161949" custRadScaleRad="104040" custRadScaleInc="11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43E1B-2ED5-44F1-B8FD-C24295A799FF}" type="pres">
      <dgm:prSet presAssocID="{F8B3ACE8-C249-4343-820D-0A165E89EBA1}" presName="spNode" presStyleCnt="0"/>
      <dgm:spPr/>
    </dgm:pt>
    <dgm:pt modelId="{CB2F0452-D039-4AED-8C05-E1D2A11A3D20}" type="pres">
      <dgm:prSet presAssocID="{FF52E5C4-F1E9-464D-81F3-FA627C348322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CDF176A-A451-49F4-AE87-EE2DFA5C6CA1}" type="pres">
      <dgm:prSet presAssocID="{AD9E44A6-5FC2-4152-9E2C-DDEF639BF5DF}" presName="node" presStyleLbl="node1" presStyleIdx="6" presStyleCnt="7" custScaleX="166745" custRadScaleRad="98485" custRadScaleInc="-15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0C98A-B00A-438E-9D69-41D7FA2E8C75}" type="pres">
      <dgm:prSet presAssocID="{AD9E44A6-5FC2-4152-9E2C-DDEF639BF5DF}" presName="spNode" presStyleCnt="0"/>
      <dgm:spPr/>
    </dgm:pt>
    <dgm:pt modelId="{4973DF91-2F14-4161-9E5D-7DAE9F1AFC5D}" type="pres">
      <dgm:prSet presAssocID="{0E047533-488B-4547-8177-B9CA02B92628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78DDE10C-C0B9-4B32-B43B-3D6256FF55DB}" type="presOf" srcId="{FB814A8F-D022-4F26-92A4-9986AEDFA566}" destId="{E056A805-E7A1-4EDA-986D-5BF4873114F9}" srcOrd="0" destOrd="0" presId="urn:microsoft.com/office/officeart/2005/8/layout/cycle6"/>
    <dgm:cxn modelId="{FB1BAB8A-719F-428C-8469-B2C27B233A59}" srcId="{6A2D0E42-01A5-491F-91DB-004E7DE33025}" destId="{E858D008-9C19-43FA-B004-FB950E496909}" srcOrd="4" destOrd="0" parTransId="{50430B87-7BFD-4165-804A-7DFF83727438}" sibTransId="{855EF047-D70B-4FE5-8742-BD37BAB1657F}"/>
    <dgm:cxn modelId="{CA8726AB-A5CC-4DC2-9F6D-100974D8DDAC}" srcId="{6A2D0E42-01A5-491F-91DB-004E7DE33025}" destId="{0EA27A53-299F-47E8-9AD3-2C0E8C98FCE7}" srcOrd="2" destOrd="0" parTransId="{C1F47D21-D621-4A28-B32A-661C65D28480}" sibTransId="{2A37E50B-643C-4019-B502-FFF4349C01DD}"/>
    <dgm:cxn modelId="{E0B852C5-9FF0-4DE0-9A6D-25B0A9E72C93}" type="presOf" srcId="{FF52E5C4-F1E9-464D-81F3-FA627C348322}" destId="{CB2F0452-D039-4AED-8C05-E1D2A11A3D20}" srcOrd="0" destOrd="0" presId="urn:microsoft.com/office/officeart/2005/8/layout/cycle6"/>
    <dgm:cxn modelId="{8A4F97EF-365B-4AFC-8A73-DEE3C0CC5894}" type="presOf" srcId="{6A2D0E42-01A5-491F-91DB-004E7DE33025}" destId="{C471FB50-E7B5-48A7-B059-9FF50656AB3F}" srcOrd="0" destOrd="0" presId="urn:microsoft.com/office/officeart/2005/8/layout/cycle6"/>
    <dgm:cxn modelId="{46E3DDEA-BDF6-4E74-8D91-C0EECDF2E034}" srcId="{6A2D0E42-01A5-491F-91DB-004E7DE33025}" destId="{AD9E44A6-5FC2-4152-9E2C-DDEF639BF5DF}" srcOrd="6" destOrd="0" parTransId="{45AF411F-FB96-493A-8AB1-FAFF32DD2CAA}" sibTransId="{0E047533-488B-4547-8177-B9CA02B92628}"/>
    <dgm:cxn modelId="{59E3BB6A-9FD1-4BB7-BFCF-456EAC6CD5E7}" type="presOf" srcId="{B1526304-8A82-4032-B8CA-8B40488D5E38}" destId="{7AC30B19-C269-4B49-834B-A27BF1D14533}" srcOrd="0" destOrd="0" presId="urn:microsoft.com/office/officeart/2005/8/layout/cycle6"/>
    <dgm:cxn modelId="{F047FF64-7C24-4778-BF70-3E83208FC548}" type="presOf" srcId="{58DF5A53-4F3A-49E7-953B-D27F84A534B3}" destId="{A4E18E71-A18F-435B-90FC-81AABD64A83E}" srcOrd="0" destOrd="0" presId="urn:microsoft.com/office/officeart/2005/8/layout/cycle6"/>
    <dgm:cxn modelId="{6F70EB45-CD62-4687-A2FD-C44A1865A629}" type="presOf" srcId="{F8B3ACE8-C249-4343-820D-0A165E89EBA1}" destId="{74B8A0EE-2F7A-4C83-9C58-4BB1355C9DD6}" srcOrd="0" destOrd="0" presId="urn:microsoft.com/office/officeart/2005/8/layout/cycle6"/>
    <dgm:cxn modelId="{C76211B2-603B-4EB1-B1DF-0A437CDF1075}" srcId="{6A2D0E42-01A5-491F-91DB-004E7DE33025}" destId="{B1526304-8A82-4032-B8CA-8B40488D5E38}" srcOrd="1" destOrd="0" parTransId="{87CCCC2B-7707-4425-B0E8-BC0E22C1278C}" sibTransId="{FB814A8F-D022-4F26-92A4-9986AEDFA566}"/>
    <dgm:cxn modelId="{3734BD1E-2A78-43AD-A9C5-1F253437E4F5}" type="presOf" srcId="{26800662-40AB-4F76-BA5E-55CA76BF8E05}" destId="{30EC0FC7-E892-4F97-9D46-DCA70BAA5234}" srcOrd="0" destOrd="0" presId="urn:microsoft.com/office/officeart/2005/8/layout/cycle6"/>
    <dgm:cxn modelId="{A92C96FD-1F7F-4F75-BB39-B526F81C2820}" srcId="{6A2D0E42-01A5-491F-91DB-004E7DE33025}" destId="{F8B3ACE8-C249-4343-820D-0A165E89EBA1}" srcOrd="5" destOrd="0" parTransId="{E3ED452E-48EB-4A44-83D1-805E6BB34209}" sibTransId="{FF52E5C4-F1E9-464D-81F3-FA627C348322}"/>
    <dgm:cxn modelId="{EB6821B2-17DC-47DE-B642-2420AFA3C16B}" type="presOf" srcId="{AD9E44A6-5FC2-4152-9E2C-DDEF639BF5DF}" destId="{DCDF176A-A451-49F4-AE87-EE2DFA5C6CA1}" srcOrd="0" destOrd="0" presId="urn:microsoft.com/office/officeart/2005/8/layout/cycle6"/>
    <dgm:cxn modelId="{D95937B7-FCB6-40FB-A673-28FAB104613B}" type="presOf" srcId="{568609B4-21C0-4C9A-85B1-501D430030AE}" destId="{65F02082-95FF-4E46-81DE-5F38EF127E23}" srcOrd="0" destOrd="0" presId="urn:microsoft.com/office/officeart/2005/8/layout/cycle6"/>
    <dgm:cxn modelId="{7E2FAD23-1485-4519-89E1-C1E11E8F1426}" type="presOf" srcId="{E858D008-9C19-43FA-B004-FB950E496909}" destId="{06B1EA50-F358-4BD1-9AE8-8185A12C4E85}" srcOrd="0" destOrd="0" presId="urn:microsoft.com/office/officeart/2005/8/layout/cycle6"/>
    <dgm:cxn modelId="{CD081504-1117-460F-8AE1-4DE60F3A512D}" type="presOf" srcId="{2A37E50B-643C-4019-B502-FFF4349C01DD}" destId="{1479224F-5053-4F7D-89E2-6BA48062E904}" srcOrd="0" destOrd="0" presId="urn:microsoft.com/office/officeart/2005/8/layout/cycle6"/>
    <dgm:cxn modelId="{23916AF5-43AD-43DE-B2AC-C51461973229}" srcId="{6A2D0E42-01A5-491F-91DB-004E7DE33025}" destId="{58DF5A53-4F3A-49E7-953B-D27F84A534B3}" srcOrd="3" destOrd="0" parTransId="{5466ED2A-6140-4C58-8BAE-19EE684501AB}" sibTransId="{D8BE3175-C02C-4691-8582-ADC3E86D6D3D}"/>
    <dgm:cxn modelId="{DF50C6AC-8DB5-4B8F-BC62-C6BCD1BE5F3D}" type="presOf" srcId="{855EF047-D70B-4FE5-8742-BD37BAB1657F}" destId="{585ABF7B-03E6-4E5F-AE67-CC64D4DDF204}" srcOrd="0" destOrd="0" presId="urn:microsoft.com/office/officeart/2005/8/layout/cycle6"/>
    <dgm:cxn modelId="{AD5D319A-A921-4CA0-9056-927CB4B40A3F}" type="presOf" srcId="{D8BE3175-C02C-4691-8582-ADC3E86D6D3D}" destId="{750EDE3E-22EB-47CC-AD6C-BB4A4D62F213}" srcOrd="0" destOrd="0" presId="urn:microsoft.com/office/officeart/2005/8/layout/cycle6"/>
    <dgm:cxn modelId="{E4FCF60D-4722-46E9-BBB1-BFFB6AC4CAB0}" type="presOf" srcId="{0E047533-488B-4547-8177-B9CA02B92628}" destId="{4973DF91-2F14-4161-9E5D-7DAE9F1AFC5D}" srcOrd="0" destOrd="0" presId="urn:microsoft.com/office/officeart/2005/8/layout/cycle6"/>
    <dgm:cxn modelId="{D995CC7E-ED83-4AA8-8F78-5D445F020811}" srcId="{6A2D0E42-01A5-491F-91DB-004E7DE33025}" destId="{568609B4-21C0-4C9A-85B1-501D430030AE}" srcOrd="0" destOrd="0" parTransId="{84594E85-7C15-4BE1-B181-EE4DB812BCA2}" sibTransId="{26800662-40AB-4F76-BA5E-55CA76BF8E05}"/>
    <dgm:cxn modelId="{D9CEAFBA-D7CD-4503-8C87-2701C9CCAB42}" type="presOf" srcId="{0EA27A53-299F-47E8-9AD3-2C0E8C98FCE7}" destId="{D3A0C5EE-B11B-4547-8C07-0A52E0840C25}" srcOrd="0" destOrd="0" presId="urn:microsoft.com/office/officeart/2005/8/layout/cycle6"/>
    <dgm:cxn modelId="{C875DAA4-6036-40E4-A157-3122B69AE801}" type="presParOf" srcId="{C471FB50-E7B5-48A7-B059-9FF50656AB3F}" destId="{65F02082-95FF-4E46-81DE-5F38EF127E23}" srcOrd="0" destOrd="0" presId="urn:microsoft.com/office/officeart/2005/8/layout/cycle6"/>
    <dgm:cxn modelId="{B571BF40-E7B9-4A73-9924-4609E91A9C83}" type="presParOf" srcId="{C471FB50-E7B5-48A7-B059-9FF50656AB3F}" destId="{D9AE7CE2-01A4-40F4-968C-511FC43C1C2B}" srcOrd="1" destOrd="0" presId="urn:microsoft.com/office/officeart/2005/8/layout/cycle6"/>
    <dgm:cxn modelId="{B774D3F5-F25A-43D0-90B9-2B623500683C}" type="presParOf" srcId="{C471FB50-E7B5-48A7-B059-9FF50656AB3F}" destId="{30EC0FC7-E892-4F97-9D46-DCA70BAA5234}" srcOrd="2" destOrd="0" presId="urn:microsoft.com/office/officeart/2005/8/layout/cycle6"/>
    <dgm:cxn modelId="{7D883AB1-D7A8-4F9A-A1CE-D9E1713AAF64}" type="presParOf" srcId="{C471FB50-E7B5-48A7-B059-9FF50656AB3F}" destId="{7AC30B19-C269-4B49-834B-A27BF1D14533}" srcOrd="3" destOrd="0" presId="urn:microsoft.com/office/officeart/2005/8/layout/cycle6"/>
    <dgm:cxn modelId="{8A14A59E-8FD1-4676-80A1-69596452C175}" type="presParOf" srcId="{C471FB50-E7B5-48A7-B059-9FF50656AB3F}" destId="{B9A660CD-7CA3-4FD8-AA50-3A23EED07699}" srcOrd="4" destOrd="0" presId="urn:microsoft.com/office/officeart/2005/8/layout/cycle6"/>
    <dgm:cxn modelId="{5A368EA7-40CD-490A-9A34-A4B7D4B7F4D3}" type="presParOf" srcId="{C471FB50-E7B5-48A7-B059-9FF50656AB3F}" destId="{E056A805-E7A1-4EDA-986D-5BF4873114F9}" srcOrd="5" destOrd="0" presId="urn:microsoft.com/office/officeart/2005/8/layout/cycle6"/>
    <dgm:cxn modelId="{D5E21E85-153A-48BD-A908-64941E09A826}" type="presParOf" srcId="{C471FB50-E7B5-48A7-B059-9FF50656AB3F}" destId="{D3A0C5EE-B11B-4547-8C07-0A52E0840C25}" srcOrd="6" destOrd="0" presId="urn:microsoft.com/office/officeart/2005/8/layout/cycle6"/>
    <dgm:cxn modelId="{2540B974-5576-4814-BA28-DD4D82B060DC}" type="presParOf" srcId="{C471FB50-E7B5-48A7-B059-9FF50656AB3F}" destId="{5F92B369-5A1A-4A88-94B1-6CC207ADFEAD}" srcOrd="7" destOrd="0" presId="urn:microsoft.com/office/officeart/2005/8/layout/cycle6"/>
    <dgm:cxn modelId="{29BE74AA-0365-4BA9-BC9F-8D1475634B7A}" type="presParOf" srcId="{C471FB50-E7B5-48A7-B059-9FF50656AB3F}" destId="{1479224F-5053-4F7D-89E2-6BA48062E904}" srcOrd="8" destOrd="0" presId="urn:microsoft.com/office/officeart/2005/8/layout/cycle6"/>
    <dgm:cxn modelId="{C96FB7F4-762E-4FF7-A91D-E3DAE2B28213}" type="presParOf" srcId="{C471FB50-E7B5-48A7-B059-9FF50656AB3F}" destId="{A4E18E71-A18F-435B-90FC-81AABD64A83E}" srcOrd="9" destOrd="0" presId="urn:microsoft.com/office/officeart/2005/8/layout/cycle6"/>
    <dgm:cxn modelId="{DA4930AD-D9B3-49E1-B4D3-D8043492D765}" type="presParOf" srcId="{C471FB50-E7B5-48A7-B059-9FF50656AB3F}" destId="{965565F3-4920-4CEA-B2D0-5C70DF29EB22}" srcOrd="10" destOrd="0" presId="urn:microsoft.com/office/officeart/2005/8/layout/cycle6"/>
    <dgm:cxn modelId="{C340D3E5-8831-4204-BFD1-30EEC0322AFF}" type="presParOf" srcId="{C471FB50-E7B5-48A7-B059-9FF50656AB3F}" destId="{750EDE3E-22EB-47CC-AD6C-BB4A4D62F213}" srcOrd="11" destOrd="0" presId="urn:microsoft.com/office/officeart/2005/8/layout/cycle6"/>
    <dgm:cxn modelId="{3977DDA2-8CF8-4108-A7C8-ACF9F22CE6B2}" type="presParOf" srcId="{C471FB50-E7B5-48A7-B059-9FF50656AB3F}" destId="{06B1EA50-F358-4BD1-9AE8-8185A12C4E85}" srcOrd="12" destOrd="0" presId="urn:microsoft.com/office/officeart/2005/8/layout/cycle6"/>
    <dgm:cxn modelId="{353B7534-E7FE-4569-A7E6-408D788C2410}" type="presParOf" srcId="{C471FB50-E7B5-48A7-B059-9FF50656AB3F}" destId="{DA7595CE-DDDA-4BAC-AD84-A30A116F5779}" srcOrd="13" destOrd="0" presId="urn:microsoft.com/office/officeart/2005/8/layout/cycle6"/>
    <dgm:cxn modelId="{581DE410-4D0C-434B-9ABD-E36C816E0AB6}" type="presParOf" srcId="{C471FB50-E7B5-48A7-B059-9FF50656AB3F}" destId="{585ABF7B-03E6-4E5F-AE67-CC64D4DDF204}" srcOrd="14" destOrd="0" presId="urn:microsoft.com/office/officeart/2005/8/layout/cycle6"/>
    <dgm:cxn modelId="{48BCE534-7567-44F7-B9B6-A22F4D0EE7E7}" type="presParOf" srcId="{C471FB50-E7B5-48A7-B059-9FF50656AB3F}" destId="{74B8A0EE-2F7A-4C83-9C58-4BB1355C9DD6}" srcOrd="15" destOrd="0" presId="urn:microsoft.com/office/officeart/2005/8/layout/cycle6"/>
    <dgm:cxn modelId="{91EFD3B8-261C-42F7-BD24-CC440740CA6A}" type="presParOf" srcId="{C471FB50-E7B5-48A7-B059-9FF50656AB3F}" destId="{A7B43E1B-2ED5-44F1-B8FD-C24295A799FF}" srcOrd="16" destOrd="0" presId="urn:microsoft.com/office/officeart/2005/8/layout/cycle6"/>
    <dgm:cxn modelId="{62862294-9EA7-4610-A2BA-0E611087925E}" type="presParOf" srcId="{C471FB50-E7B5-48A7-B059-9FF50656AB3F}" destId="{CB2F0452-D039-4AED-8C05-E1D2A11A3D20}" srcOrd="17" destOrd="0" presId="urn:microsoft.com/office/officeart/2005/8/layout/cycle6"/>
    <dgm:cxn modelId="{63E50790-F980-4A9B-9D0F-BB680594A4CD}" type="presParOf" srcId="{C471FB50-E7B5-48A7-B059-9FF50656AB3F}" destId="{DCDF176A-A451-49F4-AE87-EE2DFA5C6CA1}" srcOrd="18" destOrd="0" presId="urn:microsoft.com/office/officeart/2005/8/layout/cycle6"/>
    <dgm:cxn modelId="{0CD5EDF4-C5CE-4F49-846C-D1A89BCF1781}" type="presParOf" srcId="{C471FB50-E7B5-48A7-B059-9FF50656AB3F}" destId="{DF90C98A-B00A-438E-9D69-41D7FA2E8C75}" srcOrd="19" destOrd="0" presId="urn:microsoft.com/office/officeart/2005/8/layout/cycle6"/>
    <dgm:cxn modelId="{4BEA75E2-15FE-4B3A-BB97-A87E308D124A}" type="presParOf" srcId="{C471FB50-E7B5-48A7-B059-9FF50656AB3F}" destId="{4973DF91-2F14-4161-9E5D-7DAE9F1AFC5D}" srcOrd="20" destOrd="0" presId="urn:microsoft.com/office/officeart/2005/8/layout/cycle6"/>
  </dgm:cxnLst>
  <dgm:bg>
    <a:solidFill>
      <a:srgbClr val="FF99CC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2D0E42-01A5-491F-91DB-004E7DE33025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8609B4-21C0-4C9A-85B1-501D430030AE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Волелюбний   </a:t>
          </a:r>
          <a:endParaRPr lang="ru-RU" sz="2000" b="1" dirty="0">
            <a:solidFill>
              <a:schemeClr val="tx1"/>
            </a:solidFill>
          </a:endParaRPr>
        </a:p>
      </dgm:t>
    </dgm:pt>
    <dgm:pt modelId="{84594E85-7C15-4BE1-B181-EE4DB812BCA2}" type="par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26800662-40AB-4F76-BA5E-55CA76BF8E05}" type="sibTrans" cxnId="{D995CC7E-ED83-4AA8-8F78-5D445F020811}">
      <dgm:prSet/>
      <dgm:spPr/>
      <dgm:t>
        <a:bodyPr/>
        <a:lstStyle/>
        <a:p>
          <a:endParaRPr lang="ru-RU" sz="2000" b="1"/>
        </a:p>
      </dgm:t>
    </dgm:pt>
    <dgm:pt modelId="{B1526304-8A82-4032-B8CA-8B40488D5E38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Сильний </a:t>
          </a:r>
          <a:endParaRPr lang="ru-RU" sz="2000" b="1" dirty="0">
            <a:solidFill>
              <a:schemeClr val="tx1"/>
            </a:solidFill>
          </a:endParaRPr>
        </a:p>
      </dgm:t>
    </dgm:pt>
    <dgm:pt modelId="{87CCCC2B-7707-4425-B0E8-BC0E22C1278C}" type="par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FB814A8F-D022-4F26-92A4-9986AEDFA566}" type="sibTrans" cxnId="{C76211B2-603B-4EB1-B1DF-0A437CDF1075}">
      <dgm:prSet/>
      <dgm:spPr/>
      <dgm:t>
        <a:bodyPr/>
        <a:lstStyle/>
        <a:p>
          <a:endParaRPr lang="ru-RU" sz="2000" b="1"/>
        </a:p>
      </dgm:t>
    </dgm:pt>
    <dgm:pt modelId="{0EA27A53-299F-47E8-9AD3-2C0E8C98FCE7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Енергійний </a:t>
          </a:r>
          <a:endParaRPr lang="ru-RU" sz="2000" b="1" dirty="0">
            <a:solidFill>
              <a:schemeClr val="tx1"/>
            </a:solidFill>
          </a:endParaRPr>
        </a:p>
      </dgm:t>
    </dgm:pt>
    <dgm:pt modelId="{C1F47D21-D621-4A28-B32A-661C65D28480}" type="par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2A37E50B-643C-4019-B502-FFF4349C01DD}" type="sibTrans" cxnId="{CA8726AB-A5CC-4DC2-9F6D-100974D8DDAC}">
      <dgm:prSet/>
      <dgm:spPr/>
      <dgm:t>
        <a:bodyPr/>
        <a:lstStyle/>
        <a:p>
          <a:endParaRPr lang="ru-RU" sz="2000" b="1"/>
        </a:p>
      </dgm:t>
    </dgm:pt>
    <dgm:pt modelId="{58DF5A53-4F3A-49E7-953B-D27F84A534B3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Незламний   </a:t>
          </a:r>
          <a:endParaRPr lang="ru-RU" sz="2000" b="1" dirty="0">
            <a:solidFill>
              <a:schemeClr val="tx1"/>
            </a:solidFill>
          </a:endParaRPr>
        </a:p>
      </dgm:t>
    </dgm:pt>
    <dgm:pt modelId="{5466ED2A-6140-4C58-8BAE-19EE684501AB}" type="par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D8BE3175-C02C-4691-8582-ADC3E86D6D3D}" type="sibTrans" cxnId="{23916AF5-43AD-43DE-B2AC-C51461973229}">
      <dgm:prSet/>
      <dgm:spPr/>
      <dgm:t>
        <a:bodyPr/>
        <a:lstStyle/>
        <a:p>
          <a:endParaRPr lang="ru-RU" sz="2000" b="1"/>
        </a:p>
      </dgm:t>
    </dgm:pt>
    <dgm:pt modelId="{E858D008-9C19-43FA-B004-FB950E49690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Сміливий </a:t>
          </a:r>
          <a:endParaRPr lang="ru-RU" sz="2000" b="1" dirty="0">
            <a:solidFill>
              <a:schemeClr val="tx1"/>
            </a:solidFill>
          </a:endParaRPr>
        </a:p>
      </dgm:t>
    </dgm:pt>
    <dgm:pt modelId="{50430B87-7BFD-4165-804A-7DFF83727438}" type="par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855EF047-D70B-4FE5-8742-BD37BAB1657F}" type="sibTrans" cxnId="{FB1BAB8A-719F-428C-8469-B2C27B233A59}">
      <dgm:prSet/>
      <dgm:spPr/>
      <dgm:t>
        <a:bodyPr/>
        <a:lstStyle/>
        <a:p>
          <a:endParaRPr lang="ru-RU" sz="2000" b="1"/>
        </a:p>
      </dgm:t>
    </dgm:pt>
    <dgm:pt modelId="{F8B3ACE8-C249-4343-820D-0A165E89EBA1}">
      <dgm:prSet custT="1"/>
      <dgm:spPr>
        <a:solidFill>
          <a:srgbClr val="92D050"/>
        </a:solidFill>
      </dgm:spPr>
      <dgm:t>
        <a:bodyPr/>
        <a:lstStyle/>
        <a:p>
          <a:r>
            <a:rPr lang="uk-UA" sz="2000" b="1" baseline="0" dirty="0" smtClean="0">
              <a:solidFill>
                <a:schemeClr val="tx1"/>
              </a:solidFill>
            </a:rPr>
            <a:t>Безкорисливий  </a:t>
          </a:r>
          <a:endParaRPr lang="ru-RU" sz="2000" b="1" dirty="0">
            <a:solidFill>
              <a:schemeClr val="tx1"/>
            </a:solidFill>
          </a:endParaRPr>
        </a:p>
      </dgm:t>
    </dgm:pt>
    <dgm:pt modelId="{E3ED452E-48EB-4A44-83D1-805E6BB34209}" type="par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FF52E5C4-F1E9-464D-81F3-FA627C348322}" type="sibTrans" cxnId="{A92C96FD-1F7F-4F75-BB39-B526F81C2820}">
      <dgm:prSet/>
      <dgm:spPr/>
      <dgm:t>
        <a:bodyPr/>
        <a:lstStyle/>
        <a:p>
          <a:endParaRPr lang="ru-RU" sz="2000" b="1"/>
        </a:p>
      </dgm:t>
    </dgm:pt>
    <dgm:pt modelId="{AD9E44A6-5FC2-4152-9E2C-DDEF639BF5DF}">
      <dgm:prSet custT="1"/>
      <dgm:spPr/>
      <dgm:t>
        <a:bodyPr/>
        <a:lstStyle/>
        <a:p>
          <a:r>
            <a:rPr lang="uk-UA" sz="2000" b="1" dirty="0" smtClean="0"/>
            <a:t>Характерник   </a:t>
          </a:r>
          <a:endParaRPr lang="ru-RU" sz="2000" b="1" dirty="0"/>
        </a:p>
      </dgm:t>
    </dgm:pt>
    <dgm:pt modelId="{45AF411F-FB96-493A-8AB1-FAFF32DD2CAA}" type="par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0E047533-488B-4547-8177-B9CA02B92628}" type="sibTrans" cxnId="{46E3DDEA-BDF6-4E74-8D91-C0EECDF2E034}">
      <dgm:prSet/>
      <dgm:spPr/>
      <dgm:t>
        <a:bodyPr/>
        <a:lstStyle/>
        <a:p>
          <a:endParaRPr lang="ru-RU" sz="2000" b="1"/>
        </a:p>
      </dgm:t>
    </dgm:pt>
    <dgm:pt modelId="{C471FB50-E7B5-48A7-B059-9FF50656AB3F}" type="pres">
      <dgm:prSet presAssocID="{6A2D0E42-01A5-491F-91DB-004E7DE330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02082-95FF-4E46-81DE-5F38EF127E23}" type="pres">
      <dgm:prSet presAssocID="{568609B4-21C0-4C9A-85B1-501D430030AE}" presName="node" presStyleLbl="node1" presStyleIdx="0" presStyleCnt="7" custScaleX="168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E7CE2-01A4-40F4-968C-511FC43C1C2B}" type="pres">
      <dgm:prSet presAssocID="{568609B4-21C0-4C9A-85B1-501D430030AE}" presName="spNode" presStyleCnt="0"/>
      <dgm:spPr/>
    </dgm:pt>
    <dgm:pt modelId="{30EC0FC7-E892-4F97-9D46-DCA70BAA5234}" type="pres">
      <dgm:prSet presAssocID="{26800662-40AB-4F76-BA5E-55CA76BF8E05}" presName="sibTrans" presStyleLbl="sibTrans1D1" presStyleIdx="0" presStyleCnt="7"/>
      <dgm:spPr/>
      <dgm:t>
        <a:bodyPr/>
        <a:lstStyle/>
        <a:p>
          <a:endParaRPr lang="ru-RU"/>
        </a:p>
      </dgm:t>
    </dgm:pt>
    <dgm:pt modelId="{7AC30B19-C269-4B49-834B-A27BF1D14533}" type="pres">
      <dgm:prSet presAssocID="{B1526304-8A82-4032-B8CA-8B40488D5E38}" presName="node" presStyleLbl="node1" presStyleIdx="1" presStyleCnt="7" custScaleX="17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660CD-7CA3-4FD8-AA50-3A23EED07699}" type="pres">
      <dgm:prSet presAssocID="{B1526304-8A82-4032-B8CA-8B40488D5E38}" presName="spNode" presStyleCnt="0"/>
      <dgm:spPr/>
    </dgm:pt>
    <dgm:pt modelId="{E056A805-E7A1-4EDA-986D-5BF4873114F9}" type="pres">
      <dgm:prSet presAssocID="{FB814A8F-D022-4F26-92A4-9986AEDFA566}" presName="sibTrans" presStyleLbl="sibTrans1D1" presStyleIdx="1" presStyleCnt="7"/>
      <dgm:spPr/>
      <dgm:t>
        <a:bodyPr/>
        <a:lstStyle/>
        <a:p>
          <a:endParaRPr lang="ru-RU"/>
        </a:p>
      </dgm:t>
    </dgm:pt>
    <dgm:pt modelId="{D3A0C5EE-B11B-4547-8C07-0A52E0840C25}" type="pres">
      <dgm:prSet presAssocID="{0EA27A53-299F-47E8-9AD3-2C0E8C98FCE7}" presName="node" presStyleLbl="node1" presStyleIdx="2" presStyleCnt="7" custScaleX="170985" custRadScaleRad="86533" custRadScaleInc="80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2B369-5A1A-4A88-94B1-6CC207ADFEAD}" type="pres">
      <dgm:prSet presAssocID="{0EA27A53-299F-47E8-9AD3-2C0E8C98FCE7}" presName="spNode" presStyleCnt="0"/>
      <dgm:spPr/>
    </dgm:pt>
    <dgm:pt modelId="{1479224F-5053-4F7D-89E2-6BA48062E904}" type="pres">
      <dgm:prSet presAssocID="{2A37E50B-643C-4019-B502-FFF4349C01D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A4E18E71-A18F-435B-90FC-81AABD64A83E}" type="pres">
      <dgm:prSet presAssocID="{58DF5A53-4F3A-49E7-953B-D27F84A534B3}" presName="node" presStyleLbl="node1" presStyleIdx="3" presStyleCnt="7" custScaleX="182150" custRadScaleRad="95314" custRadScaleInc="-46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565F3-4920-4CEA-B2D0-5C70DF29EB22}" type="pres">
      <dgm:prSet presAssocID="{58DF5A53-4F3A-49E7-953B-D27F84A534B3}" presName="spNode" presStyleCnt="0"/>
      <dgm:spPr/>
    </dgm:pt>
    <dgm:pt modelId="{750EDE3E-22EB-47CC-AD6C-BB4A4D62F213}" type="pres">
      <dgm:prSet presAssocID="{D8BE3175-C02C-4691-8582-ADC3E86D6D3D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6B1EA50-F358-4BD1-9AE8-8185A12C4E85}" type="pres">
      <dgm:prSet presAssocID="{E858D008-9C19-43FA-B004-FB950E496909}" presName="node" presStyleLbl="node1" presStyleIdx="4" presStyleCnt="7" custScaleX="141751" custScaleY="100395" custRadScaleRad="88204" custRadScaleInc="17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595CE-DDDA-4BAC-AD84-A30A116F5779}" type="pres">
      <dgm:prSet presAssocID="{E858D008-9C19-43FA-B004-FB950E496909}" presName="spNode" presStyleCnt="0"/>
      <dgm:spPr/>
    </dgm:pt>
    <dgm:pt modelId="{585ABF7B-03E6-4E5F-AE67-CC64D4DDF204}" type="pres">
      <dgm:prSet presAssocID="{855EF047-D70B-4FE5-8742-BD37BAB1657F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4B8A0EE-2F7A-4C83-9C58-4BB1355C9DD6}" type="pres">
      <dgm:prSet presAssocID="{F8B3ACE8-C249-4343-820D-0A165E89EBA1}" presName="node" presStyleLbl="node1" presStyleIdx="5" presStyleCnt="7" custScaleX="202444" custRadScaleRad="84357" custRadScaleInc="-29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43E1B-2ED5-44F1-B8FD-C24295A799FF}" type="pres">
      <dgm:prSet presAssocID="{F8B3ACE8-C249-4343-820D-0A165E89EBA1}" presName="spNode" presStyleCnt="0"/>
      <dgm:spPr/>
    </dgm:pt>
    <dgm:pt modelId="{CB2F0452-D039-4AED-8C05-E1D2A11A3D20}" type="pres">
      <dgm:prSet presAssocID="{FF52E5C4-F1E9-464D-81F3-FA627C348322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CDF176A-A451-49F4-AE87-EE2DFA5C6CA1}" type="pres">
      <dgm:prSet presAssocID="{AD9E44A6-5FC2-4152-9E2C-DDEF639BF5DF}" presName="node" presStyleLbl="node1" presStyleIdx="6" presStyleCnt="7" custScaleX="191113" custRadScaleRad="98485" custRadScaleInc="-15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0C98A-B00A-438E-9D69-41D7FA2E8C75}" type="pres">
      <dgm:prSet presAssocID="{AD9E44A6-5FC2-4152-9E2C-DDEF639BF5DF}" presName="spNode" presStyleCnt="0"/>
      <dgm:spPr/>
    </dgm:pt>
    <dgm:pt modelId="{4973DF91-2F14-4161-9E5D-7DAE9F1AFC5D}" type="pres">
      <dgm:prSet presAssocID="{0E047533-488B-4547-8177-B9CA02B92628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860095EA-9023-44D6-B9C6-036B63F7D539}" type="presOf" srcId="{6A2D0E42-01A5-491F-91DB-004E7DE33025}" destId="{C471FB50-E7B5-48A7-B059-9FF50656AB3F}" srcOrd="0" destOrd="0" presId="urn:microsoft.com/office/officeart/2005/8/layout/cycle6"/>
    <dgm:cxn modelId="{FE29A1A8-4714-4C0F-A88E-2D0CFE229DAE}" type="presOf" srcId="{AD9E44A6-5FC2-4152-9E2C-DDEF639BF5DF}" destId="{DCDF176A-A451-49F4-AE87-EE2DFA5C6CA1}" srcOrd="0" destOrd="0" presId="urn:microsoft.com/office/officeart/2005/8/layout/cycle6"/>
    <dgm:cxn modelId="{CA8726AB-A5CC-4DC2-9F6D-100974D8DDAC}" srcId="{6A2D0E42-01A5-491F-91DB-004E7DE33025}" destId="{0EA27A53-299F-47E8-9AD3-2C0E8C98FCE7}" srcOrd="2" destOrd="0" parTransId="{C1F47D21-D621-4A28-B32A-661C65D28480}" sibTransId="{2A37E50B-643C-4019-B502-FFF4349C01DD}"/>
    <dgm:cxn modelId="{48671F15-4AA1-4D36-957F-B22B2F5E882D}" type="presOf" srcId="{568609B4-21C0-4C9A-85B1-501D430030AE}" destId="{65F02082-95FF-4E46-81DE-5F38EF127E23}" srcOrd="0" destOrd="0" presId="urn:microsoft.com/office/officeart/2005/8/layout/cycle6"/>
    <dgm:cxn modelId="{44F82771-D980-468C-B150-DAE1819D3BA8}" type="presOf" srcId="{D8BE3175-C02C-4691-8582-ADC3E86D6D3D}" destId="{750EDE3E-22EB-47CC-AD6C-BB4A4D62F213}" srcOrd="0" destOrd="0" presId="urn:microsoft.com/office/officeart/2005/8/layout/cycle6"/>
    <dgm:cxn modelId="{A92C96FD-1F7F-4F75-BB39-B526F81C2820}" srcId="{6A2D0E42-01A5-491F-91DB-004E7DE33025}" destId="{F8B3ACE8-C249-4343-820D-0A165E89EBA1}" srcOrd="5" destOrd="0" parTransId="{E3ED452E-48EB-4A44-83D1-805E6BB34209}" sibTransId="{FF52E5C4-F1E9-464D-81F3-FA627C348322}"/>
    <dgm:cxn modelId="{23916AF5-43AD-43DE-B2AC-C51461973229}" srcId="{6A2D0E42-01A5-491F-91DB-004E7DE33025}" destId="{58DF5A53-4F3A-49E7-953B-D27F84A534B3}" srcOrd="3" destOrd="0" parTransId="{5466ED2A-6140-4C58-8BAE-19EE684501AB}" sibTransId="{D8BE3175-C02C-4691-8582-ADC3E86D6D3D}"/>
    <dgm:cxn modelId="{C0F29096-DC53-4571-A6C6-6788BAA1D1B6}" type="presOf" srcId="{E858D008-9C19-43FA-B004-FB950E496909}" destId="{06B1EA50-F358-4BD1-9AE8-8185A12C4E85}" srcOrd="0" destOrd="0" presId="urn:microsoft.com/office/officeart/2005/8/layout/cycle6"/>
    <dgm:cxn modelId="{BAB86C17-DD99-4B25-9D5B-7BA0ACF811E6}" type="presOf" srcId="{855EF047-D70B-4FE5-8742-BD37BAB1657F}" destId="{585ABF7B-03E6-4E5F-AE67-CC64D4DDF204}" srcOrd="0" destOrd="0" presId="urn:microsoft.com/office/officeart/2005/8/layout/cycle6"/>
    <dgm:cxn modelId="{0E20CE88-B818-47D8-B335-79E8B4E7CE79}" type="presOf" srcId="{0EA27A53-299F-47E8-9AD3-2C0E8C98FCE7}" destId="{D3A0C5EE-B11B-4547-8C07-0A52E0840C25}" srcOrd="0" destOrd="0" presId="urn:microsoft.com/office/officeart/2005/8/layout/cycle6"/>
    <dgm:cxn modelId="{C76211B2-603B-4EB1-B1DF-0A437CDF1075}" srcId="{6A2D0E42-01A5-491F-91DB-004E7DE33025}" destId="{B1526304-8A82-4032-B8CA-8B40488D5E38}" srcOrd="1" destOrd="0" parTransId="{87CCCC2B-7707-4425-B0E8-BC0E22C1278C}" sibTransId="{FB814A8F-D022-4F26-92A4-9986AEDFA566}"/>
    <dgm:cxn modelId="{6D72D0C1-3B43-43A8-900F-AB62D233B17A}" type="presOf" srcId="{2A37E50B-643C-4019-B502-FFF4349C01DD}" destId="{1479224F-5053-4F7D-89E2-6BA48062E904}" srcOrd="0" destOrd="0" presId="urn:microsoft.com/office/officeart/2005/8/layout/cycle6"/>
    <dgm:cxn modelId="{C363502D-6F7D-464B-93F4-018344A7C90C}" type="presOf" srcId="{0E047533-488B-4547-8177-B9CA02B92628}" destId="{4973DF91-2F14-4161-9E5D-7DAE9F1AFC5D}" srcOrd="0" destOrd="0" presId="urn:microsoft.com/office/officeart/2005/8/layout/cycle6"/>
    <dgm:cxn modelId="{FB1BAB8A-719F-428C-8469-B2C27B233A59}" srcId="{6A2D0E42-01A5-491F-91DB-004E7DE33025}" destId="{E858D008-9C19-43FA-B004-FB950E496909}" srcOrd="4" destOrd="0" parTransId="{50430B87-7BFD-4165-804A-7DFF83727438}" sibTransId="{855EF047-D70B-4FE5-8742-BD37BAB1657F}"/>
    <dgm:cxn modelId="{DFCB2D7A-7805-474A-B305-D1BDEF706D18}" type="presOf" srcId="{F8B3ACE8-C249-4343-820D-0A165E89EBA1}" destId="{74B8A0EE-2F7A-4C83-9C58-4BB1355C9DD6}" srcOrd="0" destOrd="0" presId="urn:microsoft.com/office/officeart/2005/8/layout/cycle6"/>
    <dgm:cxn modelId="{49F82E85-F256-4076-9411-26836D1D36FA}" type="presOf" srcId="{B1526304-8A82-4032-B8CA-8B40488D5E38}" destId="{7AC30B19-C269-4B49-834B-A27BF1D14533}" srcOrd="0" destOrd="0" presId="urn:microsoft.com/office/officeart/2005/8/layout/cycle6"/>
    <dgm:cxn modelId="{3E9977BF-583A-4324-B6FA-A52DCFEA13F5}" type="presOf" srcId="{FB814A8F-D022-4F26-92A4-9986AEDFA566}" destId="{E056A805-E7A1-4EDA-986D-5BF4873114F9}" srcOrd="0" destOrd="0" presId="urn:microsoft.com/office/officeart/2005/8/layout/cycle6"/>
    <dgm:cxn modelId="{81ECA40E-7412-4D05-9F62-4CC5C8381F2C}" type="presOf" srcId="{58DF5A53-4F3A-49E7-953B-D27F84A534B3}" destId="{A4E18E71-A18F-435B-90FC-81AABD64A83E}" srcOrd="0" destOrd="0" presId="urn:microsoft.com/office/officeart/2005/8/layout/cycle6"/>
    <dgm:cxn modelId="{D995CC7E-ED83-4AA8-8F78-5D445F020811}" srcId="{6A2D0E42-01A5-491F-91DB-004E7DE33025}" destId="{568609B4-21C0-4C9A-85B1-501D430030AE}" srcOrd="0" destOrd="0" parTransId="{84594E85-7C15-4BE1-B181-EE4DB812BCA2}" sibTransId="{26800662-40AB-4F76-BA5E-55CA76BF8E05}"/>
    <dgm:cxn modelId="{46E3DDEA-BDF6-4E74-8D91-C0EECDF2E034}" srcId="{6A2D0E42-01A5-491F-91DB-004E7DE33025}" destId="{AD9E44A6-5FC2-4152-9E2C-DDEF639BF5DF}" srcOrd="6" destOrd="0" parTransId="{45AF411F-FB96-493A-8AB1-FAFF32DD2CAA}" sibTransId="{0E047533-488B-4547-8177-B9CA02B92628}"/>
    <dgm:cxn modelId="{5E463A92-2FC6-4BAC-8280-1345D650EDEB}" type="presOf" srcId="{FF52E5C4-F1E9-464D-81F3-FA627C348322}" destId="{CB2F0452-D039-4AED-8C05-E1D2A11A3D20}" srcOrd="0" destOrd="0" presId="urn:microsoft.com/office/officeart/2005/8/layout/cycle6"/>
    <dgm:cxn modelId="{4AC4DCD3-B756-40DB-A660-30FD00BCA83E}" type="presOf" srcId="{26800662-40AB-4F76-BA5E-55CA76BF8E05}" destId="{30EC0FC7-E892-4F97-9D46-DCA70BAA5234}" srcOrd="0" destOrd="0" presId="urn:microsoft.com/office/officeart/2005/8/layout/cycle6"/>
    <dgm:cxn modelId="{84691141-6414-4B0C-B9A4-D033547BE75B}" type="presParOf" srcId="{C471FB50-E7B5-48A7-B059-9FF50656AB3F}" destId="{65F02082-95FF-4E46-81DE-5F38EF127E23}" srcOrd="0" destOrd="0" presId="urn:microsoft.com/office/officeart/2005/8/layout/cycle6"/>
    <dgm:cxn modelId="{5CB0DAE6-EF36-49EE-B367-9AD66A83507C}" type="presParOf" srcId="{C471FB50-E7B5-48A7-B059-9FF50656AB3F}" destId="{D9AE7CE2-01A4-40F4-968C-511FC43C1C2B}" srcOrd="1" destOrd="0" presId="urn:microsoft.com/office/officeart/2005/8/layout/cycle6"/>
    <dgm:cxn modelId="{53AF1133-16B6-455B-9A98-53DAF81E8B2A}" type="presParOf" srcId="{C471FB50-E7B5-48A7-B059-9FF50656AB3F}" destId="{30EC0FC7-E892-4F97-9D46-DCA70BAA5234}" srcOrd="2" destOrd="0" presId="urn:microsoft.com/office/officeart/2005/8/layout/cycle6"/>
    <dgm:cxn modelId="{974917CE-14B2-496C-9446-890BBACEA109}" type="presParOf" srcId="{C471FB50-E7B5-48A7-B059-9FF50656AB3F}" destId="{7AC30B19-C269-4B49-834B-A27BF1D14533}" srcOrd="3" destOrd="0" presId="urn:microsoft.com/office/officeart/2005/8/layout/cycle6"/>
    <dgm:cxn modelId="{E070FD40-FB27-44D1-88DE-037F4C7593E5}" type="presParOf" srcId="{C471FB50-E7B5-48A7-B059-9FF50656AB3F}" destId="{B9A660CD-7CA3-4FD8-AA50-3A23EED07699}" srcOrd="4" destOrd="0" presId="urn:microsoft.com/office/officeart/2005/8/layout/cycle6"/>
    <dgm:cxn modelId="{E7D41FCA-1A8B-4E17-ACEA-FBDA829480F8}" type="presParOf" srcId="{C471FB50-E7B5-48A7-B059-9FF50656AB3F}" destId="{E056A805-E7A1-4EDA-986D-5BF4873114F9}" srcOrd="5" destOrd="0" presId="urn:microsoft.com/office/officeart/2005/8/layout/cycle6"/>
    <dgm:cxn modelId="{D6922A07-0928-43BD-A307-7F43EA5648CC}" type="presParOf" srcId="{C471FB50-E7B5-48A7-B059-9FF50656AB3F}" destId="{D3A0C5EE-B11B-4547-8C07-0A52E0840C25}" srcOrd="6" destOrd="0" presId="urn:microsoft.com/office/officeart/2005/8/layout/cycle6"/>
    <dgm:cxn modelId="{00803BC2-6E5E-497E-A98C-2868DB2031CB}" type="presParOf" srcId="{C471FB50-E7B5-48A7-B059-9FF50656AB3F}" destId="{5F92B369-5A1A-4A88-94B1-6CC207ADFEAD}" srcOrd="7" destOrd="0" presId="urn:microsoft.com/office/officeart/2005/8/layout/cycle6"/>
    <dgm:cxn modelId="{B452F934-ACCD-459E-9A6C-FBFC1EE8A797}" type="presParOf" srcId="{C471FB50-E7B5-48A7-B059-9FF50656AB3F}" destId="{1479224F-5053-4F7D-89E2-6BA48062E904}" srcOrd="8" destOrd="0" presId="urn:microsoft.com/office/officeart/2005/8/layout/cycle6"/>
    <dgm:cxn modelId="{A9F2748B-67CC-46BB-8727-7C8BC9F0FB52}" type="presParOf" srcId="{C471FB50-E7B5-48A7-B059-9FF50656AB3F}" destId="{A4E18E71-A18F-435B-90FC-81AABD64A83E}" srcOrd="9" destOrd="0" presId="urn:microsoft.com/office/officeart/2005/8/layout/cycle6"/>
    <dgm:cxn modelId="{54B7F2E7-5830-48F4-928B-DA7A44CE604A}" type="presParOf" srcId="{C471FB50-E7B5-48A7-B059-9FF50656AB3F}" destId="{965565F3-4920-4CEA-B2D0-5C70DF29EB22}" srcOrd="10" destOrd="0" presId="urn:microsoft.com/office/officeart/2005/8/layout/cycle6"/>
    <dgm:cxn modelId="{C2F7451B-2418-478C-BFA6-FE8BEB0EDCBC}" type="presParOf" srcId="{C471FB50-E7B5-48A7-B059-9FF50656AB3F}" destId="{750EDE3E-22EB-47CC-AD6C-BB4A4D62F213}" srcOrd="11" destOrd="0" presId="urn:microsoft.com/office/officeart/2005/8/layout/cycle6"/>
    <dgm:cxn modelId="{DCAB3CF9-85FF-4969-A98B-B122718C1848}" type="presParOf" srcId="{C471FB50-E7B5-48A7-B059-9FF50656AB3F}" destId="{06B1EA50-F358-4BD1-9AE8-8185A12C4E85}" srcOrd="12" destOrd="0" presId="urn:microsoft.com/office/officeart/2005/8/layout/cycle6"/>
    <dgm:cxn modelId="{113F346A-B02B-4633-8F4B-C28265A00F95}" type="presParOf" srcId="{C471FB50-E7B5-48A7-B059-9FF50656AB3F}" destId="{DA7595CE-DDDA-4BAC-AD84-A30A116F5779}" srcOrd="13" destOrd="0" presId="urn:microsoft.com/office/officeart/2005/8/layout/cycle6"/>
    <dgm:cxn modelId="{05F3444B-8D6D-49F6-BB29-18A432CA706C}" type="presParOf" srcId="{C471FB50-E7B5-48A7-B059-9FF50656AB3F}" destId="{585ABF7B-03E6-4E5F-AE67-CC64D4DDF204}" srcOrd="14" destOrd="0" presId="urn:microsoft.com/office/officeart/2005/8/layout/cycle6"/>
    <dgm:cxn modelId="{A0FDF602-A31C-42AD-8549-0B1B76C6A9AD}" type="presParOf" srcId="{C471FB50-E7B5-48A7-B059-9FF50656AB3F}" destId="{74B8A0EE-2F7A-4C83-9C58-4BB1355C9DD6}" srcOrd="15" destOrd="0" presId="urn:microsoft.com/office/officeart/2005/8/layout/cycle6"/>
    <dgm:cxn modelId="{2215203A-F7A3-45F8-BA01-6F70D351A4BC}" type="presParOf" srcId="{C471FB50-E7B5-48A7-B059-9FF50656AB3F}" destId="{A7B43E1B-2ED5-44F1-B8FD-C24295A799FF}" srcOrd="16" destOrd="0" presId="urn:microsoft.com/office/officeart/2005/8/layout/cycle6"/>
    <dgm:cxn modelId="{0BB89454-3233-44FA-8A86-AF85734FFC49}" type="presParOf" srcId="{C471FB50-E7B5-48A7-B059-9FF50656AB3F}" destId="{CB2F0452-D039-4AED-8C05-E1D2A11A3D20}" srcOrd="17" destOrd="0" presId="urn:microsoft.com/office/officeart/2005/8/layout/cycle6"/>
    <dgm:cxn modelId="{CBCDB89E-681A-4478-962C-3497AE561455}" type="presParOf" srcId="{C471FB50-E7B5-48A7-B059-9FF50656AB3F}" destId="{DCDF176A-A451-49F4-AE87-EE2DFA5C6CA1}" srcOrd="18" destOrd="0" presId="urn:microsoft.com/office/officeart/2005/8/layout/cycle6"/>
    <dgm:cxn modelId="{34806C66-497F-40B3-AE8B-1DA73D059C1A}" type="presParOf" srcId="{C471FB50-E7B5-48A7-B059-9FF50656AB3F}" destId="{DF90C98A-B00A-438E-9D69-41D7FA2E8C75}" srcOrd="19" destOrd="0" presId="urn:microsoft.com/office/officeart/2005/8/layout/cycle6"/>
    <dgm:cxn modelId="{B20DB2CC-85D9-4712-A755-E6716FF2C618}" type="presParOf" srcId="{C471FB50-E7B5-48A7-B059-9FF50656AB3F}" destId="{4973DF91-2F14-4161-9E5D-7DAE9F1AFC5D}" srcOrd="20" destOrd="0" presId="urn:microsoft.com/office/officeart/2005/8/layout/cycle6"/>
  </dgm:cxnLst>
  <dgm:bg>
    <a:solidFill>
      <a:srgbClr val="66CC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2082-95FF-4E46-81DE-5F38EF127E23}">
      <dsp:nvSpPr>
        <dsp:cNvPr id="0" name=""/>
        <dsp:cNvSpPr/>
      </dsp:nvSpPr>
      <dsp:spPr>
        <a:xfrm>
          <a:off x="1551094" y="103573"/>
          <a:ext cx="1626929" cy="627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Щирий  </a:t>
          </a:r>
          <a:endParaRPr lang="ru-RU" sz="2000" b="1" kern="1200" dirty="0"/>
        </a:p>
      </dsp:txBody>
      <dsp:txXfrm>
        <a:off x="1581736" y="134215"/>
        <a:ext cx="1565645" cy="566426"/>
      </dsp:txXfrm>
    </dsp:sp>
    <dsp:sp modelId="{30EC0FC7-E892-4F97-9D46-DCA70BAA5234}">
      <dsp:nvSpPr>
        <dsp:cNvPr id="0" name=""/>
        <dsp:cNvSpPr/>
      </dsp:nvSpPr>
      <dsp:spPr>
        <a:xfrm>
          <a:off x="571830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2608984" y="196606"/>
              </a:moveTo>
              <a:arcTo wR="1792729" hR="1792729" stAng="17825107" swAng="58931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30B19-C269-4B49-834B-A27BF1D14533}">
      <dsp:nvSpPr>
        <dsp:cNvPr id="0" name=""/>
        <dsp:cNvSpPr/>
      </dsp:nvSpPr>
      <dsp:spPr>
        <a:xfrm>
          <a:off x="2935078" y="778554"/>
          <a:ext cx="1662187" cy="627710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Розумний  </a:t>
          </a:r>
          <a:endParaRPr lang="ru-RU" sz="2000" b="1" kern="1200" dirty="0"/>
        </a:p>
      </dsp:txBody>
      <dsp:txXfrm>
        <a:off x="2965720" y="809196"/>
        <a:ext cx="1600903" cy="566426"/>
      </dsp:txXfrm>
    </dsp:sp>
    <dsp:sp modelId="{E056A805-E7A1-4EDA-986D-5BF4873114F9}">
      <dsp:nvSpPr>
        <dsp:cNvPr id="0" name=""/>
        <dsp:cNvSpPr/>
      </dsp:nvSpPr>
      <dsp:spPr>
        <a:xfrm>
          <a:off x="571830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3399167" y="996968"/>
              </a:moveTo>
              <a:arcTo wR="1792729" hR="1792729" stAng="20018889" swAng="1726867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C5EE-B11B-4547-8C07-0A52E0840C25}">
      <dsp:nvSpPr>
        <dsp:cNvPr id="0" name=""/>
        <dsp:cNvSpPr/>
      </dsp:nvSpPr>
      <dsp:spPr>
        <a:xfrm>
          <a:off x="3512177" y="2295222"/>
          <a:ext cx="1200327" cy="62771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Мужній </a:t>
          </a:r>
          <a:endParaRPr lang="ru-RU" sz="2000" b="1" kern="1200" dirty="0"/>
        </a:p>
      </dsp:txBody>
      <dsp:txXfrm>
        <a:off x="3542819" y="2325864"/>
        <a:ext cx="1139043" cy="566426"/>
      </dsp:txXfrm>
    </dsp:sp>
    <dsp:sp modelId="{1479224F-5053-4F7D-89E2-6BA48062E904}">
      <dsp:nvSpPr>
        <dsp:cNvPr id="0" name=""/>
        <dsp:cNvSpPr/>
      </dsp:nvSpPr>
      <dsp:spPr>
        <a:xfrm>
          <a:off x="493603" y="635661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3514349" y="2292633"/>
              </a:moveTo>
              <a:arcTo wR="1792729" hR="1792729" stAng="971497" swAng="1053006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8E71-A18F-435B-90FC-81AABD64A83E}">
      <dsp:nvSpPr>
        <dsp:cNvPr id="0" name=""/>
        <dsp:cNvSpPr/>
      </dsp:nvSpPr>
      <dsp:spPr>
        <a:xfrm>
          <a:off x="2544748" y="3428797"/>
          <a:ext cx="1759038" cy="62771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Відвертий  </a:t>
          </a:r>
          <a:endParaRPr lang="ru-RU" sz="2000" b="1" kern="1200" dirty="0"/>
        </a:p>
      </dsp:txBody>
      <dsp:txXfrm>
        <a:off x="2575390" y="3459439"/>
        <a:ext cx="1697754" cy="566426"/>
      </dsp:txXfrm>
    </dsp:sp>
    <dsp:sp modelId="{750EDE3E-22EB-47CC-AD6C-BB4A4D62F213}">
      <dsp:nvSpPr>
        <dsp:cNvPr id="0" name=""/>
        <dsp:cNvSpPr/>
      </dsp:nvSpPr>
      <dsp:spPr>
        <a:xfrm>
          <a:off x="910337" y="473234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1699582" y="3583037"/>
              </a:moveTo>
              <a:arcTo wR="1792729" hR="1792729" stAng="5578700" swAng="8799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EA50-F358-4BD1-9AE8-8185A12C4E85}">
      <dsp:nvSpPr>
        <dsp:cNvPr id="0" name=""/>
        <dsp:cNvSpPr/>
      </dsp:nvSpPr>
      <dsp:spPr>
        <a:xfrm>
          <a:off x="786316" y="3428794"/>
          <a:ext cx="1368901" cy="63019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Гордий</a:t>
          </a:r>
          <a:endParaRPr lang="ru-RU" sz="2000" b="1" kern="1200" dirty="0"/>
        </a:p>
      </dsp:txBody>
      <dsp:txXfrm>
        <a:off x="817079" y="3459557"/>
        <a:ext cx="1307375" cy="568664"/>
      </dsp:txXfrm>
    </dsp:sp>
    <dsp:sp modelId="{585ABF7B-03E6-4E5F-AE67-CC64D4DDF204}">
      <dsp:nvSpPr>
        <dsp:cNvPr id="0" name=""/>
        <dsp:cNvSpPr/>
      </dsp:nvSpPr>
      <dsp:spPr>
        <a:xfrm>
          <a:off x="572286" y="392449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496909" y="3031571"/>
              </a:moveTo>
              <a:arcTo wR="1792729" hR="1792729" stAng="8177265" swAng="1250562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8A0EE-2F7A-4C83-9C58-4BB1355C9DD6}">
      <dsp:nvSpPr>
        <dsp:cNvPr id="0" name=""/>
        <dsp:cNvSpPr/>
      </dsp:nvSpPr>
      <dsp:spPr>
        <a:xfrm>
          <a:off x="-248009" y="2248083"/>
          <a:ext cx="1729574" cy="627710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Благородний </a:t>
          </a:r>
          <a:endParaRPr lang="ru-RU" sz="2000" b="1" kern="1200" dirty="0"/>
        </a:p>
      </dsp:txBody>
      <dsp:txXfrm>
        <a:off x="-217367" y="2278725"/>
        <a:ext cx="1668290" cy="566426"/>
      </dsp:txXfrm>
    </dsp:sp>
    <dsp:sp modelId="{CB2F0452-D039-4AED-8C05-E1D2A11A3D20}">
      <dsp:nvSpPr>
        <dsp:cNvPr id="0" name=""/>
        <dsp:cNvSpPr/>
      </dsp:nvSpPr>
      <dsp:spPr>
        <a:xfrm>
          <a:off x="581226" y="398419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651" y="1841059"/>
              </a:moveTo>
              <a:arcTo wR="1792729" hR="1792729" stAng="10707312" swAng="1634055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176A-A451-49F4-AE87-EE2DFA5C6CA1}">
      <dsp:nvSpPr>
        <dsp:cNvPr id="0" name=""/>
        <dsp:cNvSpPr/>
      </dsp:nvSpPr>
      <dsp:spPr>
        <a:xfrm>
          <a:off x="157811" y="778554"/>
          <a:ext cx="1610271" cy="6277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Незламний </a:t>
          </a:r>
          <a:endParaRPr lang="ru-RU" sz="2000" b="1" kern="1200" dirty="0"/>
        </a:p>
      </dsp:txBody>
      <dsp:txXfrm>
        <a:off x="188453" y="809196"/>
        <a:ext cx="1548987" cy="566426"/>
      </dsp:txXfrm>
    </dsp:sp>
    <dsp:sp modelId="{4973DF91-2F14-4161-9E5D-7DAE9F1AFC5D}">
      <dsp:nvSpPr>
        <dsp:cNvPr id="0" name=""/>
        <dsp:cNvSpPr/>
      </dsp:nvSpPr>
      <dsp:spPr>
        <a:xfrm>
          <a:off x="571830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716163" y="359242"/>
              </a:moveTo>
              <a:arcTo wR="1792729" hR="1792729" stAng="13985580" swAng="589312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2082-95FF-4E46-81DE-5F38EF127E23}">
      <dsp:nvSpPr>
        <dsp:cNvPr id="0" name=""/>
        <dsp:cNvSpPr/>
      </dsp:nvSpPr>
      <dsp:spPr>
        <a:xfrm>
          <a:off x="1509690" y="103573"/>
          <a:ext cx="1626929" cy="627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Брехливий </a:t>
          </a:r>
          <a:endParaRPr lang="ru-RU" sz="2000" b="1" kern="1200" dirty="0"/>
        </a:p>
      </dsp:txBody>
      <dsp:txXfrm>
        <a:off x="1540332" y="134215"/>
        <a:ext cx="1565645" cy="566426"/>
      </dsp:txXfrm>
    </dsp:sp>
    <dsp:sp modelId="{30EC0FC7-E892-4F97-9D46-DCA70BAA5234}">
      <dsp:nvSpPr>
        <dsp:cNvPr id="0" name=""/>
        <dsp:cNvSpPr/>
      </dsp:nvSpPr>
      <dsp:spPr>
        <a:xfrm>
          <a:off x="530425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2608984" y="196606"/>
              </a:moveTo>
              <a:arcTo wR="1792729" hR="1792729" stAng="17825107" swAng="58931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30B19-C269-4B49-834B-A27BF1D14533}">
      <dsp:nvSpPr>
        <dsp:cNvPr id="0" name=""/>
        <dsp:cNvSpPr/>
      </dsp:nvSpPr>
      <dsp:spPr>
        <a:xfrm>
          <a:off x="2893673" y="778554"/>
          <a:ext cx="1662187" cy="627710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Підступний </a:t>
          </a:r>
          <a:endParaRPr lang="ru-RU" sz="2000" b="1" kern="1200" dirty="0"/>
        </a:p>
      </dsp:txBody>
      <dsp:txXfrm>
        <a:off x="2924315" y="809196"/>
        <a:ext cx="1600903" cy="566426"/>
      </dsp:txXfrm>
    </dsp:sp>
    <dsp:sp modelId="{E056A805-E7A1-4EDA-986D-5BF4873114F9}">
      <dsp:nvSpPr>
        <dsp:cNvPr id="0" name=""/>
        <dsp:cNvSpPr/>
      </dsp:nvSpPr>
      <dsp:spPr>
        <a:xfrm>
          <a:off x="530425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3399167" y="996968"/>
              </a:moveTo>
              <a:arcTo wR="1792729" hR="1792729" stAng="20018889" swAng="1726867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C5EE-B11B-4547-8C07-0A52E0840C25}">
      <dsp:nvSpPr>
        <dsp:cNvPr id="0" name=""/>
        <dsp:cNvSpPr/>
      </dsp:nvSpPr>
      <dsp:spPr>
        <a:xfrm>
          <a:off x="3470773" y="2295222"/>
          <a:ext cx="1200327" cy="62771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Хитрий </a:t>
          </a:r>
          <a:endParaRPr lang="ru-RU" sz="2000" b="1" kern="1200" dirty="0"/>
        </a:p>
      </dsp:txBody>
      <dsp:txXfrm>
        <a:off x="3501415" y="2325864"/>
        <a:ext cx="1139043" cy="566426"/>
      </dsp:txXfrm>
    </dsp:sp>
    <dsp:sp modelId="{1479224F-5053-4F7D-89E2-6BA48062E904}">
      <dsp:nvSpPr>
        <dsp:cNvPr id="0" name=""/>
        <dsp:cNvSpPr/>
      </dsp:nvSpPr>
      <dsp:spPr>
        <a:xfrm>
          <a:off x="452198" y="635661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3514349" y="2292633"/>
              </a:moveTo>
              <a:arcTo wR="1792729" hR="1792729" stAng="971497" swAng="1053006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8E71-A18F-435B-90FC-81AABD64A83E}">
      <dsp:nvSpPr>
        <dsp:cNvPr id="0" name=""/>
        <dsp:cNvSpPr/>
      </dsp:nvSpPr>
      <dsp:spPr>
        <a:xfrm>
          <a:off x="2503343" y="3428797"/>
          <a:ext cx="1759038" cy="62771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Лицемірний </a:t>
          </a:r>
          <a:endParaRPr lang="ru-RU" sz="2000" b="1" kern="1200" dirty="0"/>
        </a:p>
      </dsp:txBody>
      <dsp:txXfrm>
        <a:off x="2533985" y="3459439"/>
        <a:ext cx="1697754" cy="566426"/>
      </dsp:txXfrm>
    </dsp:sp>
    <dsp:sp modelId="{750EDE3E-22EB-47CC-AD6C-BB4A4D62F213}">
      <dsp:nvSpPr>
        <dsp:cNvPr id="0" name=""/>
        <dsp:cNvSpPr/>
      </dsp:nvSpPr>
      <dsp:spPr>
        <a:xfrm>
          <a:off x="868933" y="473234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1699582" y="3583037"/>
              </a:moveTo>
              <a:arcTo wR="1792729" hR="1792729" stAng="5578700" swAng="8799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EA50-F358-4BD1-9AE8-8185A12C4E85}">
      <dsp:nvSpPr>
        <dsp:cNvPr id="0" name=""/>
        <dsp:cNvSpPr/>
      </dsp:nvSpPr>
      <dsp:spPr>
        <a:xfrm>
          <a:off x="744912" y="3428794"/>
          <a:ext cx="1368901" cy="63019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Байдужий</a:t>
          </a:r>
          <a:endParaRPr lang="ru-RU" sz="2000" b="1" kern="1200" dirty="0"/>
        </a:p>
      </dsp:txBody>
      <dsp:txXfrm>
        <a:off x="775675" y="3459557"/>
        <a:ext cx="1307375" cy="568664"/>
      </dsp:txXfrm>
    </dsp:sp>
    <dsp:sp modelId="{585ABF7B-03E6-4E5F-AE67-CC64D4DDF204}">
      <dsp:nvSpPr>
        <dsp:cNvPr id="0" name=""/>
        <dsp:cNvSpPr/>
      </dsp:nvSpPr>
      <dsp:spPr>
        <a:xfrm>
          <a:off x="530881" y="392449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496909" y="3031571"/>
              </a:moveTo>
              <a:arcTo wR="1792729" hR="1792729" stAng="8177265" swAng="1250562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8A0EE-2F7A-4C83-9C58-4BB1355C9DD6}">
      <dsp:nvSpPr>
        <dsp:cNvPr id="0" name=""/>
        <dsp:cNvSpPr/>
      </dsp:nvSpPr>
      <dsp:spPr>
        <a:xfrm>
          <a:off x="-206605" y="2248083"/>
          <a:ext cx="1563955" cy="627710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Корисливий</a:t>
          </a:r>
          <a:r>
            <a:rPr lang="uk-UA" sz="2000" b="1" kern="1200" baseline="0" dirty="0" smtClean="0"/>
            <a:t> </a:t>
          </a:r>
          <a:endParaRPr lang="ru-RU" sz="2000" b="1" kern="1200" dirty="0"/>
        </a:p>
      </dsp:txBody>
      <dsp:txXfrm>
        <a:off x="-175963" y="2278725"/>
        <a:ext cx="1502671" cy="566426"/>
      </dsp:txXfrm>
    </dsp:sp>
    <dsp:sp modelId="{CB2F0452-D039-4AED-8C05-E1D2A11A3D20}">
      <dsp:nvSpPr>
        <dsp:cNvPr id="0" name=""/>
        <dsp:cNvSpPr/>
      </dsp:nvSpPr>
      <dsp:spPr>
        <a:xfrm>
          <a:off x="539821" y="398419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651" y="1841059"/>
              </a:moveTo>
              <a:arcTo wR="1792729" hR="1792729" stAng="10707312" swAng="1634055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176A-A451-49F4-AE87-EE2DFA5C6CA1}">
      <dsp:nvSpPr>
        <dsp:cNvPr id="0" name=""/>
        <dsp:cNvSpPr/>
      </dsp:nvSpPr>
      <dsp:spPr>
        <a:xfrm>
          <a:off x="116406" y="778554"/>
          <a:ext cx="1610271" cy="6277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Жорстокий </a:t>
          </a:r>
          <a:endParaRPr lang="ru-RU" sz="2000" b="1" kern="1200" dirty="0"/>
        </a:p>
      </dsp:txBody>
      <dsp:txXfrm>
        <a:off x="147048" y="809196"/>
        <a:ext cx="1548987" cy="566426"/>
      </dsp:txXfrm>
    </dsp:sp>
    <dsp:sp modelId="{4973DF91-2F14-4161-9E5D-7DAE9F1AFC5D}">
      <dsp:nvSpPr>
        <dsp:cNvPr id="0" name=""/>
        <dsp:cNvSpPr/>
      </dsp:nvSpPr>
      <dsp:spPr>
        <a:xfrm>
          <a:off x="530425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716163" y="359242"/>
              </a:moveTo>
              <a:arcTo wR="1792729" hR="1792729" stAng="13985580" swAng="589312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2082-95FF-4E46-81DE-5F38EF127E23}">
      <dsp:nvSpPr>
        <dsp:cNvPr id="0" name=""/>
        <dsp:cNvSpPr/>
      </dsp:nvSpPr>
      <dsp:spPr>
        <a:xfrm>
          <a:off x="1662310" y="63136"/>
          <a:ext cx="1643709" cy="634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Чесний   </a:t>
          </a:r>
          <a:endParaRPr lang="ru-RU" sz="2000" b="1" kern="1200" dirty="0"/>
        </a:p>
      </dsp:txBody>
      <dsp:txXfrm>
        <a:off x="1693268" y="94094"/>
        <a:ext cx="1581793" cy="572268"/>
      </dsp:txXfrm>
    </dsp:sp>
    <dsp:sp modelId="{30EC0FC7-E892-4F97-9D46-DCA70BAA5234}">
      <dsp:nvSpPr>
        <dsp:cNvPr id="0" name=""/>
        <dsp:cNvSpPr/>
      </dsp:nvSpPr>
      <dsp:spPr>
        <a:xfrm>
          <a:off x="572366" y="376740"/>
          <a:ext cx="3621308" cy="3621308"/>
        </a:xfrm>
        <a:custGeom>
          <a:avLst/>
          <a:gdLst/>
          <a:ahLst/>
          <a:cxnLst/>
          <a:rect l="0" t="0" r="0" b="0"/>
          <a:pathLst>
            <a:path>
              <a:moveTo>
                <a:pt x="2735790" y="254186"/>
              </a:moveTo>
              <a:arcTo wR="1810654" hR="1810654" stAng="18043589" swAng="4627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30B19-C269-4B49-834B-A27BF1D14533}">
      <dsp:nvSpPr>
        <dsp:cNvPr id="0" name=""/>
        <dsp:cNvSpPr/>
      </dsp:nvSpPr>
      <dsp:spPr>
        <a:xfrm>
          <a:off x="2974776" y="770695"/>
          <a:ext cx="1679330" cy="63418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Скромний   </a:t>
          </a:r>
          <a:endParaRPr lang="ru-RU" sz="2000" b="1" kern="1200" dirty="0"/>
        </a:p>
      </dsp:txBody>
      <dsp:txXfrm>
        <a:off x="3005734" y="801653"/>
        <a:ext cx="1617414" cy="572268"/>
      </dsp:txXfrm>
    </dsp:sp>
    <dsp:sp modelId="{E056A805-E7A1-4EDA-986D-5BF4873114F9}">
      <dsp:nvSpPr>
        <dsp:cNvPr id="0" name=""/>
        <dsp:cNvSpPr/>
      </dsp:nvSpPr>
      <dsp:spPr>
        <a:xfrm>
          <a:off x="555332" y="369646"/>
          <a:ext cx="3621308" cy="3621308"/>
        </a:xfrm>
        <a:custGeom>
          <a:avLst/>
          <a:gdLst/>
          <a:ahLst/>
          <a:cxnLst/>
          <a:rect l="0" t="0" r="0" b="0"/>
          <a:pathLst>
            <a:path>
              <a:moveTo>
                <a:pt x="3449516" y="1040850"/>
              </a:moveTo>
              <a:arcTo wR="1810654" hR="1810654" stAng="20090382" swAng="116127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C5EE-B11B-4547-8C07-0A52E0840C25}">
      <dsp:nvSpPr>
        <dsp:cNvPr id="0" name=""/>
        <dsp:cNvSpPr/>
      </dsp:nvSpPr>
      <dsp:spPr>
        <a:xfrm>
          <a:off x="3557719" y="2003319"/>
          <a:ext cx="1212707" cy="6341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Стійкий  </a:t>
          </a:r>
          <a:endParaRPr lang="ru-RU" sz="2000" b="1" kern="1200" dirty="0"/>
        </a:p>
      </dsp:txBody>
      <dsp:txXfrm>
        <a:off x="3588677" y="2034277"/>
        <a:ext cx="1150791" cy="572268"/>
      </dsp:txXfrm>
    </dsp:sp>
    <dsp:sp modelId="{1479224F-5053-4F7D-89E2-6BA48062E904}">
      <dsp:nvSpPr>
        <dsp:cNvPr id="0" name=""/>
        <dsp:cNvSpPr/>
      </dsp:nvSpPr>
      <dsp:spPr>
        <a:xfrm>
          <a:off x="579275" y="237907"/>
          <a:ext cx="3621308" cy="3621308"/>
        </a:xfrm>
        <a:custGeom>
          <a:avLst/>
          <a:gdLst/>
          <a:ahLst/>
          <a:cxnLst/>
          <a:rect l="0" t="0" r="0" b="0"/>
          <a:pathLst>
            <a:path>
              <a:moveTo>
                <a:pt x="3520562" y="2406204"/>
              </a:moveTo>
              <a:arcTo wR="1810654" hR="1810654" stAng="1152174" swAng="13094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8E71-A18F-435B-90FC-81AABD64A83E}">
      <dsp:nvSpPr>
        <dsp:cNvPr id="0" name=""/>
        <dsp:cNvSpPr/>
      </dsp:nvSpPr>
      <dsp:spPr>
        <a:xfrm>
          <a:off x="2362581" y="3242352"/>
          <a:ext cx="2101912" cy="6341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Наполегливий  </a:t>
          </a:r>
          <a:endParaRPr lang="ru-RU" sz="2000" b="1" kern="1200" dirty="0"/>
        </a:p>
      </dsp:txBody>
      <dsp:txXfrm>
        <a:off x="2393539" y="3273310"/>
        <a:ext cx="2039996" cy="572268"/>
      </dsp:txXfrm>
    </dsp:sp>
    <dsp:sp modelId="{750EDE3E-22EB-47CC-AD6C-BB4A4D62F213}">
      <dsp:nvSpPr>
        <dsp:cNvPr id="0" name=""/>
        <dsp:cNvSpPr/>
      </dsp:nvSpPr>
      <dsp:spPr>
        <a:xfrm>
          <a:off x="944559" y="264814"/>
          <a:ext cx="3621308" cy="3621308"/>
        </a:xfrm>
        <a:custGeom>
          <a:avLst/>
          <a:gdLst/>
          <a:ahLst/>
          <a:cxnLst/>
          <a:rect l="0" t="0" r="0" b="0"/>
          <a:pathLst>
            <a:path>
              <a:moveTo>
                <a:pt x="1620900" y="3611337"/>
              </a:moveTo>
              <a:arcTo wR="1810654" hR="1810654" stAng="5760932" swAng="69199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EA50-F358-4BD1-9AE8-8185A12C4E85}">
      <dsp:nvSpPr>
        <dsp:cNvPr id="0" name=""/>
        <dsp:cNvSpPr/>
      </dsp:nvSpPr>
      <dsp:spPr>
        <a:xfrm>
          <a:off x="822712" y="3240366"/>
          <a:ext cx="1383020" cy="6366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Мужній </a:t>
          </a:r>
          <a:endParaRPr lang="ru-RU" sz="2000" b="1" kern="1200" dirty="0"/>
        </a:p>
      </dsp:txBody>
      <dsp:txXfrm>
        <a:off x="853793" y="3271447"/>
        <a:ext cx="1320858" cy="574527"/>
      </dsp:txXfrm>
    </dsp:sp>
    <dsp:sp modelId="{585ABF7B-03E6-4E5F-AE67-CC64D4DDF204}">
      <dsp:nvSpPr>
        <dsp:cNvPr id="0" name=""/>
        <dsp:cNvSpPr/>
      </dsp:nvSpPr>
      <dsp:spPr>
        <a:xfrm>
          <a:off x="940500" y="603279"/>
          <a:ext cx="3621308" cy="3621308"/>
        </a:xfrm>
        <a:custGeom>
          <a:avLst/>
          <a:gdLst/>
          <a:ahLst/>
          <a:cxnLst/>
          <a:rect l="0" t="0" r="0" b="0"/>
          <a:pathLst>
            <a:path>
              <a:moveTo>
                <a:pt x="198825" y="2635563"/>
              </a:moveTo>
              <a:arcTo wR="1810654" hR="1810654" stAng="9173839" swAng="31879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8A0EE-2F7A-4C83-9C58-4BB1355C9DD6}">
      <dsp:nvSpPr>
        <dsp:cNvPr id="0" name=""/>
        <dsp:cNvSpPr/>
      </dsp:nvSpPr>
      <dsp:spPr>
        <a:xfrm>
          <a:off x="8" y="2450264"/>
          <a:ext cx="1786888" cy="634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Загартований </a:t>
          </a:r>
          <a:endParaRPr lang="ru-RU" sz="2000" b="1" kern="1200" dirty="0"/>
        </a:p>
      </dsp:txBody>
      <dsp:txXfrm>
        <a:off x="30966" y="2481222"/>
        <a:ext cx="1724972" cy="572268"/>
      </dsp:txXfrm>
    </dsp:sp>
    <dsp:sp modelId="{CB2F0452-D039-4AED-8C05-E1D2A11A3D20}">
      <dsp:nvSpPr>
        <dsp:cNvPr id="0" name=""/>
        <dsp:cNvSpPr/>
      </dsp:nvSpPr>
      <dsp:spPr>
        <a:xfrm>
          <a:off x="721095" y="118274"/>
          <a:ext cx="3621308" cy="3621308"/>
        </a:xfrm>
        <a:custGeom>
          <a:avLst/>
          <a:gdLst/>
          <a:ahLst/>
          <a:cxnLst/>
          <a:rect l="0" t="0" r="0" b="0"/>
          <a:pathLst>
            <a:path>
              <a:moveTo>
                <a:pt x="73695" y="2321970"/>
              </a:moveTo>
              <a:arcTo wR="1810654" hR="1810654" stAng="9815814" swAng="197373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176A-A451-49F4-AE87-EE2DFA5C6CA1}">
      <dsp:nvSpPr>
        <dsp:cNvPr id="0" name=""/>
        <dsp:cNvSpPr/>
      </dsp:nvSpPr>
      <dsp:spPr>
        <a:xfrm>
          <a:off x="173324" y="770700"/>
          <a:ext cx="1626878" cy="6341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Любить Україну  </a:t>
          </a:r>
          <a:endParaRPr lang="ru-RU" sz="2000" b="1" kern="1200" dirty="0"/>
        </a:p>
      </dsp:txBody>
      <dsp:txXfrm>
        <a:off x="204282" y="801658"/>
        <a:ext cx="1564962" cy="572268"/>
      </dsp:txXfrm>
    </dsp:sp>
    <dsp:sp modelId="{4973DF91-2F14-4161-9E5D-7DAE9F1AFC5D}">
      <dsp:nvSpPr>
        <dsp:cNvPr id="0" name=""/>
        <dsp:cNvSpPr/>
      </dsp:nvSpPr>
      <dsp:spPr>
        <a:xfrm>
          <a:off x="617520" y="369526"/>
          <a:ext cx="3621308" cy="3621308"/>
        </a:xfrm>
        <a:custGeom>
          <a:avLst/>
          <a:gdLst/>
          <a:ahLst/>
          <a:cxnLst/>
          <a:rect l="0" t="0" r="0" b="0"/>
          <a:pathLst>
            <a:path>
              <a:moveTo>
                <a:pt x="677469" y="398435"/>
              </a:moveTo>
              <a:arcTo wR="1810654" hR="1810654" stAng="13875356" swAng="81498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2082-95FF-4E46-81DE-5F38EF127E23}">
      <dsp:nvSpPr>
        <dsp:cNvPr id="0" name=""/>
        <dsp:cNvSpPr/>
      </dsp:nvSpPr>
      <dsp:spPr>
        <a:xfrm>
          <a:off x="1509690" y="103573"/>
          <a:ext cx="1626929" cy="627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Добрий  </a:t>
          </a:r>
          <a:endParaRPr lang="ru-RU" sz="2000" b="1" kern="1200" dirty="0"/>
        </a:p>
      </dsp:txBody>
      <dsp:txXfrm>
        <a:off x="1540332" y="134215"/>
        <a:ext cx="1565645" cy="566426"/>
      </dsp:txXfrm>
    </dsp:sp>
    <dsp:sp modelId="{30EC0FC7-E892-4F97-9D46-DCA70BAA5234}">
      <dsp:nvSpPr>
        <dsp:cNvPr id="0" name=""/>
        <dsp:cNvSpPr/>
      </dsp:nvSpPr>
      <dsp:spPr>
        <a:xfrm>
          <a:off x="530425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2608984" y="196606"/>
              </a:moveTo>
              <a:arcTo wR="1792729" hR="1792729" stAng="17825107" swAng="58931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30B19-C269-4B49-834B-A27BF1D14533}">
      <dsp:nvSpPr>
        <dsp:cNvPr id="0" name=""/>
        <dsp:cNvSpPr/>
      </dsp:nvSpPr>
      <dsp:spPr>
        <a:xfrm>
          <a:off x="2893673" y="778554"/>
          <a:ext cx="1662187" cy="627710"/>
        </a:xfrm>
        <a:prstGeom prst="round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Вірний 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24315" y="809196"/>
        <a:ext cx="1600903" cy="566426"/>
      </dsp:txXfrm>
    </dsp:sp>
    <dsp:sp modelId="{E056A805-E7A1-4EDA-986D-5BF4873114F9}">
      <dsp:nvSpPr>
        <dsp:cNvPr id="0" name=""/>
        <dsp:cNvSpPr/>
      </dsp:nvSpPr>
      <dsp:spPr>
        <a:xfrm>
          <a:off x="530425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3399167" y="996968"/>
              </a:moveTo>
              <a:arcTo wR="1792729" hR="1792729" stAng="20018889" swAng="1726867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C5EE-B11B-4547-8C07-0A52E0840C25}">
      <dsp:nvSpPr>
        <dsp:cNvPr id="0" name=""/>
        <dsp:cNvSpPr/>
      </dsp:nvSpPr>
      <dsp:spPr>
        <a:xfrm>
          <a:off x="3470773" y="2295222"/>
          <a:ext cx="1200327" cy="627710"/>
        </a:xfrm>
        <a:prstGeom prst="roundRect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Щирий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501415" y="2325864"/>
        <a:ext cx="1139043" cy="566426"/>
      </dsp:txXfrm>
    </dsp:sp>
    <dsp:sp modelId="{1479224F-5053-4F7D-89E2-6BA48062E904}">
      <dsp:nvSpPr>
        <dsp:cNvPr id="0" name=""/>
        <dsp:cNvSpPr/>
      </dsp:nvSpPr>
      <dsp:spPr>
        <a:xfrm>
          <a:off x="452198" y="635661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3514349" y="2292633"/>
              </a:moveTo>
              <a:arcTo wR="1792729" hR="1792729" stAng="971497" swAng="1053006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8E71-A18F-435B-90FC-81AABD64A83E}">
      <dsp:nvSpPr>
        <dsp:cNvPr id="0" name=""/>
        <dsp:cNvSpPr/>
      </dsp:nvSpPr>
      <dsp:spPr>
        <a:xfrm>
          <a:off x="2503343" y="3428797"/>
          <a:ext cx="1759038" cy="627710"/>
        </a:xfrm>
        <a:prstGeom prst="roundRect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Благородний 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33985" y="3459439"/>
        <a:ext cx="1697754" cy="566426"/>
      </dsp:txXfrm>
    </dsp:sp>
    <dsp:sp modelId="{750EDE3E-22EB-47CC-AD6C-BB4A4D62F213}">
      <dsp:nvSpPr>
        <dsp:cNvPr id="0" name=""/>
        <dsp:cNvSpPr/>
      </dsp:nvSpPr>
      <dsp:spPr>
        <a:xfrm>
          <a:off x="868933" y="473234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1699582" y="3583037"/>
              </a:moveTo>
              <a:arcTo wR="1792729" hR="1792729" stAng="5578700" swAng="87998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EA50-F358-4BD1-9AE8-8185A12C4E85}">
      <dsp:nvSpPr>
        <dsp:cNvPr id="0" name=""/>
        <dsp:cNvSpPr/>
      </dsp:nvSpPr>
      <dsp:spPr>
        <a:xfrm>
          <a:off x="744912" y="3428794"/>
          <a:ext cx="1368901" cy="63019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Сміливий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75675" y="3459557"/>
        <a:ext cx="1307375" cy="568664"/>
      </dsp:txXfrm>
    </dsp:sp>
    <dsp:sp modelId="{585ABF7B-03E6-4E5F-AE67-CC64D4DDF204}">
      <dsp:nvSpPr>
        <dsp:cNvPr id="0" name=""/>
        <dsp:cNvSpPr/>
      </dsp:nvSpPr>
      <dsp:spPr>
        <a:xfrm>
          <a:off x="530881" y="392449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496909" y="3031571"/>
              </a:moveTo>
              <a:arcTo wR="1792729" hR="1792729" stAng="8177265" swAng="1250562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8A0EE-2F7A-4C83-9C58-4BB1355C9DD6}">
      <dsp:nvSpPr>
        <dsp:cNvPr id="0" name=""/>
        <dsp:cNvSpPr/>
      </dsp:nvSpPr>
      <dsp:spPr>
        <a:xfrm>
          <a:off x="-206605" y="2248083"/>
          <a:ext cx="1563955" cy="627710"/>
        </a:xfrm>
        <a:prstGeom prst="roundRect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Чесний 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-175963" y="2278725"/>
        <a:ext cx="1502671" cy="566426"/>
      </dsp:txXfrm>
    </dsp:sp>
    <dsp:sp modelId="{CB2F0452-D039-4AED-8C05-E1D2A11A3D20}">
      <dsp:nvSpPr>
        <dsp:cNvPr id="0" name=""/>
        <dsp:cNvSpPr/>
      </dsp:nvSpPr>
      <dsp:spPr>
        <a:xfrm>
          <a:off x="540719" y="460122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43" y="1780186"/>
              </a:moveTo>
              <a:arcTo wR="1792729" hR="1792729" stAng="10824053" swAng="1472978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176A-A451-49F4-AE87-EE2DFA5C6CA1}">
      <dsp:nvSpPr>
        <dsp:cNvPr id="0" name=""/>
        <dsp:cNvSpPr/>
      </dsp:nvSpPr>
      <dsp:spPr>
        <a:xfrm>
          <a:off x="87225" y="861863"/>
          <a:ext cx="1610271" cy="6277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Сміливий  </a:t>
          </a:r>
          <a:endParaRPr lang="ru-RU" sz="2000" b="1" kern="1200" dirty="0"/>
        </a:p>
      </dsp:txBody>
      <dsp:txXfrm>
        <a:off x="117867" y="892505"/>
        <a:ext cx="1548987" cy="566426"/>
      </dsp:txXfrm>
    </dsp:sp>
    <dsp:sp modelId="{4973DF91-2F14-4161-9E5D-7DAE9F1AFC5D}">
      <dsp:nvSpPr>
        <dsp:cNvPr id="0" name=""/>
        <dsp:cNvSpPr/>
      </dsp:nvSpPr>
      <dsp:spPr>
        <a:xfrm>
          <a:off x="634580" y="359964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551649" y="499052"/>
              </a:moveTo>
              <a:arcTo wR="1792729" hR="1792729" stAng="13571325" swAng="773546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2082-95FF-4E46-81DE-5F38EF127E23}">
      <dsp:nvSpPr>
        <dsp:cNvPr id="0" name=""/>
        <dsp:cNvSpPr/>
      </dsp:nvSpPr>
      <dsp:spPr>
        <a:xfrm>
          <a:off x="1494733" y="103573"/>
          <a:ext cx="1626929" cy="627710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Волелюбний  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525375" y="134215"/>
        <a:ext cx="1565645" cy="566426"/>
      </dsp:txXfrm>
    </dsp:sp>
    <dsp:sp modelId="{30EC0FC7-E892-4F97-9D46-DCA70BAA5234}">
      <dsp:nvSpPr>
        <dsp:cNvPr id="0" name=""/>
        <dsp:cNvSpPr/>
      </dsp:nvSpPr>
      <dsp:spPr>
        <a:xfrm>
          <a:off x="515469" y="417428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2608984" y="196606"/>
              </a:moveTo>
              <a:arcTo wR="1792729" hR="1792729" stAng="17825107" swAng="58931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30B19-C269-4B49-834B-A27BF1D14533}">
      <dsp:nvSpPr>
        <dsp:cNvPr id="0" name=""/>
        <dsp:cNvSpPr/>
      </dsp:nvSpPr>
      <dsp:spPr>
        <a:xfrm>
          <a:off x="2878717" y="778554"/>
          <a:ext cx="1662187" cy="627710"/>
        </a:xfrm>
        <a:prstGeom prst="round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Сильний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09359" y="809196"/>
        <a:ext cx="1600903" cy="566426"/>
      </dsp:txXfrm>
    </dsp:sp>
    <dsp:sp modelId="{E056A805-E7A1-4EDA-986D-5BF4873114F9}">
      <dsp:nvSpPr>
        <dsp:cNvPr id="0" name=""/>
        <dsp:cNvSpPr/>
      </dsp:nvSpPr>
      <dsp:spPr>
        <a:xfrm>
          <a:off x="383172" y="66042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3530375" y="1351748"/>
              </a:moveTo>
              <a:arcTo wR="1792729" hR="1792729" stAng="20745603" swAng="2280703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C5EE-B11B-4547-8C07-0A52E0840C25}">
      <dsp:nvSpPr>
        <dsp:cNvPr id="0" name=""/>
        <dsp:cNvSpPr/>
      </dsp:nvSpPr>
      <dsp:spPr>
        <a:xfrm>
          <a:off x="2869004" y="2592287"/>
          <a:ext cx="1651217" cy="627710"/>
        </a:xfrm>
        <a:prstGeom prst="roundRect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Енергійний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99646" y="2622929"/>
        <a:ext cx="1589933" cy="566426"/>
      </dsp:txXfrm>
    </dsp:sp>
    <dsp:sp modelId="{1479224F-5053-4F7D-89E2-6BA48062E904}">
      <dsp:nvSpPr>
        <dsp:cNvPr id="0" name=""/>
        <dsp:cNvSpPr/>
      </dsp:nvSpPr>
      <dsp:spPr>
        <a:xfrm>
          <a:off x="637932" y="2876595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2849147" y="344330"/>
              </a:moveTo>
              <a:arcTo wR="1792729" hR="1792729" stAng="18366352" swAng="296099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8E71-A18F-435B-90FC-81AABD64A83E}">
      <dsp:nvSpPr>
        <dsp:cNvPr id="0" name=""/>
        <dsp:cNvSpPr/>
      </dsp:nvSpPr>
      <dsp:spPr>
        <a:xfrm>
          <a:off x="2376263" y="3318208"/>
          <a:ext cx="1759038" cy="627710"/>
        </a:xfrm>
        <a:prstGeom prst="roundRect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Незламний  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406905" y="3348850"/>
        <a:ext cx="1697754" cy="566426"/>
      </dsp:txXfrm>
    </dsp:sp>
    <dsp:sp modelId="{750EDE3E-22EB-47CC-AD6C-BB4A4D62F213}">
      <dsp:nvSpPr>
        <dsp:cNvPr id="0" name=""/>
        <dsp:cNvSpPr/>
      </dsp:nvSpPr>
      <dsp:spPr>
        <a:xfrm>
          <a:off x="1698933" y="721312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675820" y="3195011"/>
              </a:moveTo>
              <a:arcTo wR="1792729" hR="1792729" stAng="7712227" swAng="362625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EA50-F358-4BD1-9AE8-8185A12C4E85}">
      <dsp:nvSpPr>
        <dsp:cNvPr id="0" name=""/>
        <dsp:cNvSpPr/>
      </dsp:nvSpPr>
      <dsp:spPr>
        <a:xfrm>
          <a:off x="863044" y="3281320"/>
          <a:ext cx="1368901" cy="63019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Сміливий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93807" y="3312083"/>
        <a:ext cx="1307375" cy="568664"/>
      </dsp:txXfrm>
    </dsp:sp>
    <dsp:sp modelId="{585ABF7B-03E6-4E5F-AE67-CC64D4DDF204}">
      <dsp:nvSpPr>
        <dsp:cNvPr id="0" name=""/>
        <dsp:cNvSpPr/>
      </dsp:nvSpPr>
      <dsp:spPr>
        <a:xfrm>
          <a:off x="911203" y="603345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232234" y="2675189"/>
              </a:moveTo>
              <a:arcTo wR="1792729" hR="1792729" stAng="9030710" swAng="602616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8A0EE-2F7A-4C83-9C58-4BB1355C9DD6}">
      <dsp:nvSpPr>
        <dsp:cNvPr id="0" name=""/>
        <dsp:cNvSpPr/>
      </dsp:nvSpPr>
      <dsp:spPr>
        <a:xfrm>
          <a:off x="-108071" y="2362133"/>
          <a:ext cx="1955019" cy="6277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Безкорисливий 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-77429" y="2392775"/>
        <a:ext cx="1893735" cy="566426"/>
      </dsp:txXfrm>
    </dsp:sp>
    <dsp:sp modelId="{CB2F0452-D039-4AED-8C05-E1D2A11A3D20}">
      <dsp:nvSpPr>
        <dsp:cNvPr id="0" name=""/>
        <dsp:cNvSpPr/>
      </dsp:nvSpPr>
      <dsp:spPr>
        <a:xfrm>
          <a:off x="701010" y="-28236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99649" y="2382100"/>
              </a:moveTo>
              <a:arcTo wR="1792729" hR="1792729" stAng="9648401" swAng="1664068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176A-A451-49F4-AE87-EE2DFA5C6CA1}">
      <dsp:nvSpPr>
        <dsp:cNvPr id="0" name=""/>
        <dsp:cNvSpPr/>
      </dsp:nvSpPr>
      <dsp:spPr>
        <a:xfrm>
          <a:off x="-16211" y="861863"/>
          <a:ext cx="1845595" cy="6277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Характерник   </a:t>
          </a:r>
          <a:endParaRPr lang="ru-RU" sz="2000" b="1" kern="1200" dirty="0"/>
        </a:p>
      </dsp:txBody>
      <dsp:txXfrm>
        <a:off x="14431" y="892505"/>
        <a:ext cx="1784311" cy="566426"/>
      </dsp:txXfrm>
    </dsp:sp>
    <dsp:sp modelId="{4973DF91-2F14-4161-9E5D-7DAE9F1AFC5D}">
      <dsp:nvSpPr>
        <dsp:cNvPr id="0" name=""/>
        <dsp:cNvSpPr/>
      </dsp:nvSpPr>
      <dsp:spPr>
        <a:xfrm>
          <a:off x="720089" y="295477"/>
          <a:ext cx="3585459" cy="3585459"/>
        </a:xfrm>
        <a:custGeom>
          <a:avLst/>
          <a:gdLst/>
          <a:ahLst/>
          <a:cxnLst/>
          <a:rect l="0" t="0" r="0" b="0"/>
          <a:pathLst>
            <a:path>
              <a:moveTo>
                <a:pt x="487691" y="563601"/>
              </a:moveTo>
              <a:arcTo wR="1792729" hR="1792729" stAng="13397054" swAng="719397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9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4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1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8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5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7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9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8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99DA-6720-443D-9201-00F39FEAD9F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E8DF-B6A9-49ED-B457-A3FAC7D81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7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33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7474"/>
            <a:ext cx="6337447" cy="379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5996">
            <a:off x="1236990" y="2071675"/>
            <a:ext cx="2795010" cy="407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467544" y="116632"/>
            <a:ext cx="8208911" cy="3067348"/>
          </a:xfrm>
          <a:prstGeom prst="horizontalScroll">
            <a:avLst/>
          </a:prstGeom>
          <a:solidFill>
            <a:srgbClr val="00CC66"/>
          </a:solidFill>
          <a:ln w="57150">
            <a:solidFill>
              <a:srgbClr val="0066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П.Куліш. «Чорна рада».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Сюжет твору. 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Непросте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життя та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романтичні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пригоди головних героїв.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Загальнолюдські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риси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ініціативності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працьовитості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лицарства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благородства,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вірності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почуттю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обов’язку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8700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66FF"/>
                </a:solidFill>
                <a:latin typeface="Arial Black" pitchFamily="34" charset="0"/>
              </a:rPr>
              <a:t>    «А </a:t>
            </a:r>
            <a:r>
              <a:rPr lang="ru-RU" sz="2400" dirty="0">
                <a:solidFill>
                  <a:srgbClr val="0066FF"/>
                </a:solidFill>
                <a:latin typeface="Arial Black" pitchFamily="34" charset="0"/>
              </a:rPr>
              <a:t>в нас над усе - честь і слава, військова справа,  </a:t>
            </a:r>
            <a:r>
              <a:rPr lang="ru-RU" sz="2400" dirty="0" smtClean="0">
                <a:solidFill>
                  <a:srgbClr val="0066FF"/>
                </a:solidFill>
                <a:latin typeface="Arial Black" pitchFamily="34" charset="0"/>
              </a:rPr>
              <a:t>щоб </a:t>
            </a:r>
            <a:r>
              <a:rPr lang="ru-RU" sz="2400" dirty="0">
                <a:solidFill>
                  <a:srgbClr val="0066FF"/>
                </a:solidFill>
                <a:latin typeface="Arial Black" pitchFamily="34" charset="0"/>
              </a:rPr>
              <a:t>і сама себе на сміх не давала, і ворога </a:t>
            </a:r>
            <a:r>
              <a:rPr lang="ru-RU" sz="2400" dirty="0" smtClean="0">
                <a:solidFill>
                  <a:srgbClr val="0066FF"/>
                </a:solidFill>
                <a:latin typeface="Arial Black" pitchFamily="34" charset="0"/>
              </a:rPr>
              <a:t>під </a:t>
            </a:r>
            <a:r>
              <a:rPr lang="ru-RU" sz="2400" dirty="0">
                <a:solidFill>
                  <a:srgbClr val="0066FF"/>
                </a:solidFill>
                <a:latin typeface="Arial Black" pitchFamily="34" charset="0"/>
              </a:rPr>
              <a:t>ноги топтала… Слава ніколи не вмре, </a:t>
            </a:r>
            <a:r>
              <a:rPr lang="ru-RU" sz="2400" dirty="0" smtClean="0">
                <a:solidFill>
                  <a:srgbClr val="0066FF"/>
                </a:solidFill>
                <a:latin typeface="Arial Black" pitchFamily="34" charset="0"/>
              </a:rPr>
              <a:t>не </a:t>
            </a:r>
            <a:r>
              <a:rPr lang="ru-RU" sz="2400" dirty="0">
                <a:solidFill>
                  <a:srgbClr val="0066FF"/>
                </a:solidFill>
                <a:latin typeface="Arial Black" pitchFamily="34" charset="0"/>
              </a:rPr>
              <a:t>поляже, лицарство козацьке всякому </a:t>
            </a:r>
            <a:r>
              <a:rPr lang="ru-RU" sz="2400" dirty="0" smtClean="0">
                <a:solidFill>
                  <a:srgbClr val="0066FF"/>
                </a:solidFill>
                <a:latin typeface="Arial Black" pitchFamily="34" charset="0"/>
              </a:rPr>
              <a:t>розкаже»</a:t>
            </a:r>
            <a:endParaRPr lang="ru-RU" sz="2400" dirty="0">
              <a:solidFill>
                <a:srgbClr val="0066FF"/>
              </a:solidFill>
              <a:latin typeface="Arial Black" pitchFamily="34" charset="0"/>
            </a:endParaRPr>
          </a:p>
          <a:p>
            <a:pPr algn="r"/>
            <a:r>
              <a:rPr lang="ru-RU" sz="2400" dirty="0">
                <a:solidFill>
                  <a:srgbClr val="0066FF"/>
                </a:solidFill>
                <a:latin typeface="Arial Black" pitchFamily="34" charset="0"/>
              </a:rPr>
              <a:t>         </a:t>
            </a:r>
            <a:r>
              <a:rPr lang="ru-RU" sz="2400" dirty="0" smtClean="0">
                <a:solidFill>
                  <a:srgbClr val="0066FF"/>
                </a:solidFill>
                <a:latin typeface="Arial Black" pitchFamily="34" charset="0"/>
              </a:rPr>
              <a:t>«Чорна рада», </a:t>
            </a:r>
            <a:r>
              <a:rPr lang="ru-RU" sz="2400" dirty="0">
                <a:solidFill>
                  <a:srgbClr val="0066FF"/>
                </a:solidFill>
                <a:latin typeface="Arial Black" pitchFamily="34" charset="0"/>
              </a:rPr>
              <a:t>слова Кирила Тура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2666"/>
            <a:ext cx="5904656" cy="4026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46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5" y="1556792"/>
            <a:ext cx="7220102" cy="518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2446" y="116632"/>
            <a:ext cx="8731361" cy="132343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FF"/>
                </a:solidFill>
                <a:latin typeface="Arial Black" pitchFamily="34" charset="0"/>
              </a:rPr>
              <a:t>Центральним</a:t>
            </a:r>
            <a:r>
              <a:rPr lang="ru-RU" sz="2000" dirty="0">
                <a:latin typeface="Arial Black" pitchFamily="34" charset="0"/>
              </a:rPr>
              <a:t> у романі є образ соціальних низів, черні (звідси й на­зва «Чорна рада»). Це узагальнений демократичний образ українського народу — запорозьких козаків, міщан, селян тощо…</a:t>
            </a:r>
            <a:endParaRPr lang="ru-RU" sz="2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8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922970"/>
            <a:ext cx="3779912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 «…був </a:t>
            </a:r>
            <a:r>
              <a:rPr lang="ru-RU" b="1" dirty="0" err="1" smtClean="0"/>
              <a:t>воїн</a:t>
            </a:r>
            <a:r>
              <a:rPr lang="ru-RU" b="1" dirty="0" smtClean="0"/>
              <a:t> уроди, возраста і </a:t>
            </a:r>
            <a:r>
              <a:rPr lang="ru-RU" b="1" dirty="0" err="1" smtClean="0"/>
              <a:t>красоти</a:t>
            </a:r>
            <a:r>
              <a:rPr lang="ru-RU" b="1" dirty="0" smtClean="0"/>
              <a:t> </a:t>
            </a:r>
            <a:r>
              <a:rPr lang="ru-RU" b="1" dirty="0" err="1" smtClean="0"/>
              <a:t>зіло</a:t>
            </a:r>
            <a:r>
              <a:rPr lang="ru-RU" b="1" dirty="0" smtClean="0"/>
              <a:t> </a:t>
            </a:r>
            <a:r>
              <a:rPr lang="ru-RU" b="1" dirty="0" err="1" smtClean="0"/>
              <a:t>дивної</a:t>
            </a:r>
            <a:r>
              <a:rPr lang="ru-RU" b="1" dirty="0" smtClean="0"/>
              <a:t>, був високий, </a:t>
            </a:r>
            <a:r>
              <a:rPr lang="ru-RU" b="1" dirty="0" err="1" smtClean="0"/>
              <a:t>огрядний</a:t>
            </a:r>
            <a:r>
              <a:rPr lang="ru-RU" b="1" dirty="0" smtClean="0"/>
              <a:t> собі пан, </a:t>
            </a:r>
            <a:r>
              <a:rPr lang="ru-RU" b="1" dirty="0" err="1" smtClean="0"/>
              <a:t>кругловидний</a:t>
            </a:r>
            <a:r>
              <a:rPr lang="ru-RU" b="1" dirty="0" smtClean="0"/>
              <a:t>, </a:t>
            </a:r>
            <a:r>
              <a:rPr lang="ru-RU" b="1" dirty="0" err="1" smtClean="0"/>
              <a:t>русявий</a:t>
            </a:r>
            <a:r>
              <a:rPr lang="ru-RU" b="1" dirty="0" smtClean="0"/>
              <a:t>, голова в </a:t>
            </a:r>
            <a:r>
              <a:rPr lang="ru-RU" b="1" dirty="0" err="1" smtClean="0"/>
              <a:t>кучерях</a:t>
            </a:r>
            <a:r>
              <a:rPr lang="ru-RU" b="1" dirty="0" smtClean="0"/>
              <a:t>, як у золотому вінку, очі ясні, веселі, як зорі, і вже чи ступить, чи заговорить… </a:t>
            </a:r>
            <a:r>
              <a:rPr lang="ru-RU" b="1" dirty="0" err="1" smtClean="0"/>
              <a:t>Жартів</a:t>
            </a:r>
            <a:r>
              <a:rPr lang="ru-RU" b="1" dirty="0" smtClean="0"/>
              <a:t> не любив. Щирий і </a:t>
            </a:r>
            <a:r>
              <a:rPr lang="ru-RU" b="1" dirty="0" err="1" smtClean="0"/>
              <a:t>незлобливий</a:t>
            </a:r>
            <a:r>
              <a:rPr lang="ru-RU" b="1" dirty="0" smtClean="0"/>
              <a:t> був лицар, да все ж як і </a:t>
            </a:r>
            <a:r>
              <a:rPr lang="ru-RU" b="1" dirty="0" err="1" smtClean="0"/>
              <a:t>допечуть</a:t>
            </a:r>
            <a:r>
              <a:rPr lang="ru-RU" b="1" dirty="0" smtClean="0"/>
              <a:t> йому, то стережись тоді кожен»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76672"/>
            <a:ext cx="2666114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Яким </a:t>
            </a:r>
            <a:r>
              <a:rPr lang="ru-RU" sz="2800" dirty="0" err="1" smtClean="0">
                <a:latin typeface="Arial Black" pitchFamily="34" charset="0"/>
              </a:rPr>
              <a:t>Сомко</a:t>
            </a:r>
            <a:endParaRPr lang="ru-RU" sz="2800" dirty="0"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26566894"/>
              </p:ext>
            </p:extLst>
          </p:nvPr>
        </p:nvGraphicFramePr>
        <p:xfrm>
          <a:off x="323528" y="1198978"/>
          <a:ext cx="4464496" cy="424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835696" y="2924944"/>
            <a:ext cx="187220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Риси 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х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арактеру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273"/>
            <a:ext cx="3510136" cy="252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9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6851" y="559713"/>
            <a:ext cx="5976664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Яким </a:t>
            </a:r>
            <a:r>
              <a:rPr lang="ru-RU" b="1" dirty="0" err="1"/>
              <a:t>Сомко</a:t>
            </a:r>
            <a:r>
              <a:rPr lang="ru-RU" b="1" dirty="0"/>
              <a:t> походив з </a:t>
            </a:r>
            <a:r>
              <a:rPr lang="ru-RU" b="1" dirty="0" err="1"/>
              <a:t>переяславських</a:t>
            </a:r>
            <a:r>
              <a:rPr lang="ru-RU" b="1" dirty="0"/>
              <a:t> міщан, був </a:t>
            </a:r>
            <a:r>
              <a:rPr lang="ru-RU" b="1" dirty="0" err="1"/>
              <a:t>рідним</a:t>
            </a:r>
            <a:r>
              <a:rPr lang="ru-RU" b="1" dirty="0"/>
              <a:t> братом </a:t>
            </a:r>
            <a:r>
              <a:rPr lang="ru-RU" b="1" dirty="0" err="1"/>
              <a:t>першої</a:t>
            </a:r>
            <a:r>
              <a:rPr lang="ru-RU" b="1" dirty="0"/>
              <a:t> дружини Богдана Хмельницького. Козацькі літописи </a:t>
            </a:r>
            <a:r>
              <a:rPr lang="ru-RU" b="1" dirty="0" err="1"/>
              <a:t>подають</a:t>
            </a:r>
            <a:r>
              <a:rPr lang="ru-RU" b="1" dirty="0"/>
              <a:t> Сомка як людину </a:t>
            </a:r>
            <a:r>
              <a:rPr lang="ru-RU" b="1" dirty="0" err="1"/>
              <a:t>великої</a:t>
            </a:r>
            <a:r>
              <a:rPr lang="ru-RU" b="1" dirty="0"/>
              <a:t> </a:t>
            </a:r>
            <a:r>
              <a:rPr lang="ru-RU" b="1" dirty="0" err="1"/>
              <a:t>вроди</a:t>
            </a:r>
            <a:r>
              <a:rPr lang="ru-RU" b="1" dirty="0"/>
              <a:t> й </a:t>
            </a:r>
            <a:r>
              <a:rPr lang="ru-RU" b="1" dirty="0" err="1"/>
              <a:t>розуму</a:t>
            </a:r>
            <a:r>
              <a:rPr lang="ru-RU" b="1" dirty="0"/>
              <a:t>. У часи </a:t>
            </a:r>
            <a:r>
              <a:rPr lang="ru-RU" b="1" dirty="0" err="1"/>
              <a:t>визвольної</a:t>
            </a:r>
            <a:r>
              <a:rPr lang="ru-RU" b="1" dirty="0"/>
              <a:t> боротьби проти Польщі </a:t>
            </a:r>
            <a:r>
              <a:rPr lang="ru-RU" b="1" dirty="0" err="1"/>
              <a:t>Сомко</a:t>
            </a:r>
            <a:r>
              <a:rPr lang="ru-RU" b="1" dirty="0"/>
              <a:t> став </a:t>
            </a:r>
            <a:r>
              <a:rPr lang="ru-RU" b="1" dirty="0" err="1"/>
              <a:t>прилуцьким</a:t>
            </a:r>
            <a:r>
              <a:rPr lang="ru-RU" b="1" dirty="0"/>
              <a:t> полковником. Коли ж помер Богдан </a:t>
            </a:r>
            <a:r>
              <a:rPr lang="ru-RU" b="1" dirty="0" err="1"/>
              <a:t>Хмельницький</a:t>
            </a:r>
            <a:r>
              <a:rPr lang="ru-RU" b="1" dirty="0"/>
              <a:t>, а булава не </a:t>
            </a:r>
            <a:r>
              <a:rPr lang="ru-RU" b="1" dirty="0" err="1"/>
              <a:t>втрималася</a:t>
            </a:r>
            <a:r>
              <a:rPr lang="ru-RU" b="1" dirty="0"/>
              <a:t> ні в руках </a:t>
            </a:r>
            <a:r>
              <a:rPr lang="ru-RU" b="1" dirty="0" err="1"/>
              <a:t>Виговського</a:t>
            </a:r>
            <a:r>
              <a:rPr lang="ru-RU" b="1" dirty="0"/>
              <a:t>, ні </a:t>
            </a:r>
            <a:r>
              <a:rPr lang="ru-RU" b="1" dirty="0" err="1"/>
              <a:t>Юрася</a:t>
            </a:r>
            <a:r>
              <a:rPr lang="ru-RU" b="1" dirty="0"/>
              <a:t>, </a:t>
            </a:r>
            <a:r>
              <a:rPr lang="ru-RU" b="1" dirty="0" err="1"/>
              <a:t>Сомко</a:t>
            </a:r>
            <a:r>
              <a:rPr lang="ru-RU" b="1" dirty="0"/>
              <a:t> активно </a:t>
            </a:r>
            <a:r>
              <a:rPr lang="ru-RU" b="1" dirty="0" err="1"/>
              <a:t>прагнув</a:t>
            </a:r>
            <a:r>
              <a:rPr lang="ru-RU" b="1" dirty="0"/>
              <a:t> </a:t>
            </a:r>
            <a:r>
              <a:rPr lang="ru-RU" b="1" dirty="0" err="1"/>
              <a:t>зібрати</a:t>
            </a:r>
            <a:r>
              <a:rPr lang="ru-RU" b="1" dirty="0"/>
              <a:t> </a:t>
            </a:r>
            <a:r>
              <a:rPr lang="ru-RU" b="1" dirty="0" err="1"/>
              <a:t>чорну</a:t>
            </a:r>
            <a:r>
              <a:rPr lang="ru-RU" b="1" dirty="0"/>
              <a:t> раду (такі ради носили характер </a:t>
            </a:r>
            <a:r>
              <a:rPr lang="ru-RU" b="1" dirty="0" err="1"/>
              <a:t>заколотів</a:t>
            </a:r>
            <a:r>
              <a:rPr lang="ru-RU" b="1" dirty="0"/>
              <a:t>, </a:t>
            </a:r>
            <a:r>
              <a:rPr lang="ru-RU" b="1" dirty="0" err="1"/>
              <a:t>державних</a:t>
            </a:r>
            <a:r>
              <a:rPr lang="ru-RU" b="1" dirty="0"/>
              <a:t> </a:t>
            </a:r>
            <a:r>
              <a:rPr lang="ru-RU" b="1" dirty="0" err="1"/>
              <a:t>переворотів</a:t>
            </a:r>
            <a:r>
              <a:rPr lang="ru-RU" b="1" dirty="0"/>
              <a:t>, були </a:t>
            </a:r>
            <a:r>
              <a:rPr lang="ru-RU" b="1" dirty="0" err="1"/>
              <a:t>підступними</a:t>
            </a:r>
            <a:r>
              <a:rPr lang="ru-RU" b="1" dirty="0"/>
              <a:t> стосовно </a:t>
            </a:r>
            <a:r>
              <a:rPr lang="ru-RU" b="1" dirty="0" err="1"/>
              <a:t>правлячого</a:t>
            </a:r>
            <a:r>
              <a:rPr lang="ru-RU" b="1" dirty="0"/>
              <a:t> </a:t>
            </a:r>
            <a:r>
              <a:rPr lang="ru-RU" b="1" dirty="0" err="1"/>
              <a:t>гетьмана</a:t>
            </a:r>
            <a:r>
              <a:rPr lang="ru-RU" b="1" dirty="0"/>
              <a:t>, тому </a:t>
            </a:r>
            <a:r>
              <a:rPr lang="ru-RU" b="1" dirty="0" err="1"/>
              <a:t>називалися</a:t>
            </a:r>
            <a:r>
              <a:rPr lang="ru-RU" b="1" dirty="0"/>
              <a:t> </a:t>
            </a:r>
            <a:r>
              <a:rPr lang="ru-RU" b="1" dirty="0" err="1"/>
              <a:t>чорними</a:t>
            </a:r>
            <a:r>
              <a:rPr lang="ru-RU" b="1" dirty="0"/>
              <a:t>), бо </a:t>
            </a:r>
            <a:r>
              <a:rPr lang="ru-RU" b="1" dirty="0" err="1"/>
              <a:t>сподівався</a:t>
            </a:r>
            <a:r>
              <a:rPr lang="ru-RU" b="1" dirty="0"/>
              <a:t>, будучи вже </a:t>
            </a:r>
            <a:r>
              <a:rPr lang="ru-RU" b="1" dirty="0" err="1"/>
              <a:t>наказним</a:t>
            </a:r>
            <a:r>
              <a:rPr lang="ru-RU" b="1" dirty="0"/>
              <a:t> </a:t>
            </a:r>
            <a:r>
              <a:rPr lang="ru-RU" b="1" dirty="0" err="1"/>
              <a:t>гетьманом</a:t>
            </a:r>
            <a:r>
              <a:rPr lang="ru-RU" b="1" dirty="0"/>
              <a:t>, </a:t>
            </a:r>
            <a:r>
              <a:rPr lang="ru-RU" b="1" dirty="0" err="1"/>
              <a:t>здобути</a:t>
            </a:r>
            <a:r>
              <a:rPr lang="ru-RU" b="1" dirty="0"/>
              <a:t> булаву </a:t>
            </a:r>
            <a:r>
              <a:rPr lang="ru-RU" b="1" dirty="0" err="1"/>
              <a:t>собі.Був</a:t>
            </a:r>
            <a:r>
              <a:rPr lang="ru-RU" b="1" dirty="0"/>
              <a:t> Яким </a:t>
            </a:r>
            <a:r>
              <a:rPr lang="ru-RU" b="1" dirty="0" err="1"/>
              <a:t>Сомко</a:t>
            </a:r>
            <a:r>
              <a:rPr lang="ru-RU" b="1" dirty="0"/>
              <a:t> далеко не </a:t>
            </a:r>
            <a:r>
              <a:rPr lang="ru-RU" b="1" dirty="0" err="1"/>
              <a:t>ідеальною</a:t>
            </a:r>
            <a:r>
              <a:rPr lang="ru-RU" b="1" dirty="0"/>
              <a:t> людиною, </a:t>
            </a:r>
            <a:r>
              <a:rPr lang="ru-RU" b="1" dirty="0" smtClean="0"/>
              <a:t>але </a:t>
            </a:r>
            <a:r>
              <a:rPr lang="ru-RU" b="1" dirty="0"/>
              <a:t>перед </a:t>
            </a:r>
            <a:r>
              <a:rPr lang="ru-RU" b="1" dirty="0" err="1"/>
              <a:t>Ніжинською</a:t>
            </a:r>
            <a:r>
              <a:rPr lang="ru-RU" b="1" dirty="0"/>
              <a:t> радою </a:t>
            </a:r>
            <a:r>
              <a:rPr lang="ru-RU" b="1" dirty="0" err="1"/>
              <a:t>повівся</a:t>
            </a:r>
            <a:r>
              <a:rPr lang="ru-RU" b="1" dirty="0"/>
              <a:t> благородно і навіть погодився </a:t>
            </a:r>
            <a:r>
              <a:rPr lang="ru-RU" b="1" dirty="0" err="1"/>
              <a:t>поступитися</a:t>
            </a:r>
            <a:r>
              <a:rPr lang="ru-RU" b="1" dirty="0"/>
              <a:t> булавою </a:t>
            </a:r>
            <a:r>
              <a:rPr lang="ru-RU" b="1" dirty="0" err="1"/>
              <a:t>Васюті</a:t>
            </a:r>
            <a:r>
              <a:rPr lang="ru-RU" b="1" dirty="0"/>
              <a:t>, щоб тільки вона не </a:t>
            </a:r>
            <a:r>
              <a:rPr lang="ru-RU" b="1" dirty="0" err="1"/>
              <a:t>потрапила</a:t>
            </a:r>
            <a:r>
              <a:rPr lang="ru-RU" b="1" dirty="0"/>
              <a:t> в руки </a:t>
            </a:r>
            <a:r>
              <a:rPr lang="ru-RU" b="1" dirty="0" err="1"/>
              <a:t>Брюховецькому</a:t>
            </a:r>
            <a:r>
              <a:rPr lang="ru-RU" b="1" dirty="0"/>
              <a:t>. Та було вже </a:t>
            </a:r>
            <a:r>
              <a:rPr lang="ru-RU" b="1" dirty="0" err="1"/>
              <a:t>надто</a:t>
            </a:r>
            <a:r>
              <a:rPr lang="ru-RU" b="1" dirty="0"/>
              <a:t> </a:t>
            </a:r>
            <a:r>
              <a:rPr lang="ru-RU" b="1" dirty="0" err="1"/>
              <a:t>пізно</a:t>
            </a:r>
            <a:r>
              <a:rPr lang="ru-RU" b="1" dirty="0"/>
              <a:t> </a:t>
            </a:r>
            <a:r>
              <a:rPr lang="ru-RU" b="1" dirty="0" err="1"/>
              <a:t>думати</a:t>
            </a:r>
            <a:r>
              <a:rPr lang="ru-RU" b="1" dirty="0"/>
              <a:t> про </a:t>
            </a:r>
            <a:r>
              <a:rPr lang="ru-RU" b="1" dirty="0" err="1"/>
              <a:t>єдність</a:t>
            </a:r>
            <a:r>
              <a:rPr lang="ru-RU" b="1" dirty="0"/>
              <a:t> після </a:t>
            </a:r>
            <a:r>
              <a:rPr lang="ru-RU" b="1" dirty="0" err="1"/>
              <a:t>затяжних</a:t>
            </a:r>
            <a:r>
              <a:rPr lang="ru-RU" b="1" dirty="0"/>
              <a:t> </a:t>
            </a:r>
            <a:r>
              <a:rPr lang="ru-RU" b="1" dirty="0" err="1"/>
              <a:t>міжусобиць</a:t>
            </a:r>
            <a:r>
              <a:rPr lang="ru-RU" b="1" dirty="0"/>
              <a:t> – </a:t>
            </a:r>
            <a:r>
              <a:rPr lang="ru-RU" b="1" dirty="0" err="1"/>
              <a:t>Іванець</a:t>
            </a:r>
            <a:r>
              <a:rPr lang="ru-RU" b="1" dirty="0"/>
              <a:t> </a:t>
            </a:r>
            <a:r>
              <a:rPr lang="ru-RU" b="1" dirty="0" err="1"/>
              <a:t>використав</a:t>
            </a:r>
            <a:r>
              <a:rPr lang="ru-RU" b="1" dirty="0"/>
              <a:t> усі можливості бути </a:t>
            </a:r>
            <a:r>
              <a:rPr lang="ru-RU" b="1" dirty="0" err="1"/>
              <a:t>вибраним</a:t>
            </a:r>
            <a:r>
              <a:rPr lang="ru-RU" b="1" dirty="0" smtClean="0"/>
              <a:t>. Після </a:t>
            </a:r>
            <a:r>
              <a:rPr lang="ru-RU" b="1" dirty="0" err="1"/>
              <a:t>поразки</a:t>
            </a:r>
            <a:r>
              <a:rPr lang="ru-RU" b="1" dirty="0"/>
              <a:t> на </a:t>
            </a:r>
            <a:r>
              <a:rPr lang="ru-RU" b="1" dirty="0" err="1"/>
              <a:t>Ніжинській</a:t>
            </a:r>
            <a:r>
              <a:rPr lang="ru-RU" b="1" dirty="0"/>
              <a:t> “</a:t>
            </a:r>
            <a:r>
              <a:rPr lang="ru-RU" b="1" dirty="0" err="1"/>
              <a:t>чорній</a:t>
            </a:r>
            <a:r>
              <a:rPr lang="ru-RU" b="1" dirty="0"/>
              <a:t>” </a:t>
            </a:r>
            <a:r>
              <a:rPr lang="ru-RU" b="1" dirty="0" err="1"/>
              <a:t>раді</a:t>
            </a:r>
            <a:r>
              <a:rPr lang="ru-RU" b="1" dirty="0"/>
              <a:t> </a:t>
            </a:r>
            <a:r>
              <a:rPr lang="ru-RU" b="1" dirty="0" err="1"/>
              <a:t>Сомко</a:t>
            </a:r>
            <a:r>
              <a:rPr lang="ru-RU" b="1" dirty="0"/>
              <a:t> просив </a:t>
            </a:r>
            <a:r>
              <a:rPr lang="ru-RU" b="1" dirty="0" err="1"/>
              <a:t>притулку</a:t>
            </a:r>
            <a:r>
              <a:rPr lang="ru-RU" b="1" dirty="0"/>
              <a:t> й оборони в </a:t>
            </a:r>
            <a:r>
              <a:rPr lang="ru-RU" b="1" dirty="0" err="1"/>
              <a:t>російських</a:t>
            </a:r>
            <a:r>
              <a:rPr lang="ru-RU" b="1" dirty="0"/>
              <a:t> представників </a:t>
            </a:r>
            <a:r>
              <a:rPr lang="ru-RU" b="1" dirty="0" err="1"/>
              <a:t>Ромодановського</a:t>
            </a:r>
            <a:r>
              <a:rPr lang="ru-RU" b="1" dirty="0"/>
              <a:t> й </a:t>
            </a:r>
            <a:r>
              <a:rPr lang="ru-RU" b="1" dirty="0" err="1"/>
              <a:t>Гагіна</a:t>
            </a:r>
            <a:r>
              <a:rPr lang="ru-RU" b="1" dirty="0"/>
              <a:t>, але ті </a:t>
            </a:r>
            <a:r>
              <a:rPr lang="ru-RU" b="1" dirty="0" err="1"/>
              <a:t>видали</a:t>
            </a:r>
            <a:r>
              <a:rPr lang="ru-RU" b="1" dirty="0"/>
              <a:t> його </a:t>
            </a:r>
            <a:r>
              <a:rPr lang="ru-RU" b="1" dirty="0" err="1"/>
              <a:t>Іванцеві</a:t>
            </a:r>
            <a:r>
              <a:rPr lang="ru-RU" b="1" dirty="0"/>
              <a:t>, який не </a:t>
            </a:r>
            <a:r>
              <a:rPr lang="ru-RU" b="1" dirty="0" err="1"/>
              <a:t>забарився</a:t>
            </a:r>
            <a:r>
              <a:rPr lang="ru-RU" b="1" dirty="0"/>
              <a:t> </a:t>
            </a:r>
            <a:r>
              <a:rPr lang="ru-RU" b="1" dirty="0" err="1"/>
              <a:t>приректи</a:t>
            </a:r>
            <a:r>
              <a:rPr lang="ru-RU" b="1" dirty="0"/>
              <a:t> </a:t>
            </a:r>
            <a:r>
              <a:rPr lang="ru-RU" b="1" dirty="0" err="1"/>
              <a:t>в’язня</a:t>
            </a:r>
            <a:r>
              <a:rPr lang="ru-RU" b="1" dirty="0"/>
              <a:t> до смерті</a:t>
            </a:r>
            <a:r>
              <a:rPr lang="ru-RU" b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735" y="836712"/>
            <a:ext cx="2790082" cy="5909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не </a:t>
            </a:r>
            <a:r>
              <a:rPr lang="ru-RU" b="1" dirty="0"/>
              <a:t>мириться із </a:t>
            </a:r>
            <a:r>
              <a:rPr lang="ru-RU" b="1" dirty="0" err="1"/>
              <a:t>запорозьким</a:t>
            </a:r>
            <a:r>
              <a:rPr lang="ru-RU" b="1" dirty="0"/>
              <a:t> демократизмом, бунтарством </a:t>
            </a:r>
            <a:r>
              <a:rPr lang="ru-RU" b="1" dirty="0" err="1"/>
              <a:t>сіроми</a:t>
            </a:r>
            <a:r>
              <a:rPr lang="ru-RU" b="1" dirty="0" smtClean="0"/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 </a:t>
            </a:r>
            <a:r>
              <a:rPr lang="ru-RU" b="1" dirty="0"/>
              <a:t>відстоює ідею </a:t>
            </a:r>
            <a:r>
              <a:rPr lang="ru-RU" b="1" dirty="0" err="1"/>
              <a:t>міцної</a:t>
            </a:r>
            <a:r>
              <a:rPr lang="ru-RU" b="1" dirty="0"/>
              <a:t> державної влади, сильної гетьманської </a:t>
            </a:r>
            <a:r>
              <a:rPr lang="ru-RU" b="1" dirty="0" smtClean="0"/>
              <a:t>руки;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у </a:t>
            </a:r>
            <a:r>
              <a:rPr lang="ru-RU" b="1" dirty="0"/>
              <a:t>нього на думці, якби одігнати </a:t>
            </a:r>
            <a:r>
              <a:rPr lang="ru-RU" b="1" dirty="0" err="1"/>
              <a:t>ляхів</a:t>
            </a:r>
            <a:r>
              <a:rPr lang="ru-RU" b="1" dirty="0"/>
              <a:t> до </a:t>
            </a:r>
            <a:r>
              <a:rPr lang="ru-RU" b="1" dirty="0" smtClean="0"/>
              <a:t>Случі;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/>
              <a:t>прагне </a:t>
            </a:r>
            <a:r>
              <a:rPr lang="ru-RU" b="1" dirty="0" err="1"/>
              <a:t>об’єднати</a:t>
            </a:r>
            <a:r>
              <a:rPr lang="ru-RU" b="1" dirty="0"/>
              <a:t> обидві частини України і </a:t>
            </a:r>
            <a:r>
              <a:rPr lang="ru-RU" b="1" dirty="0" err="1"/>
              <a:t>триматися</a:t>
            </a:r>
            <a:r>
              <a:rPr lang="ru-RU" b="1" dirty="0"/>
              <a:t> договору про возз’єднання з </a:t>
            </a:r>
            <a:r>
              <a:rPr lang="ru-RU" b="1" dirty="0" err="1" smtClean="0"/>
              <a:t>Росією</a:t>
            </a:r>
            <a:r>
              <a:rPr lang="ru-RU" b="1" dirty="0" smtClean="0"/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err="1" smtClean="0"/>
              <a:t>мужньо</a:t>
            </a:r>
            <a:r>
              <a:rPr lang="ru-RU" b="1" dirty="0" smtClean="0"/>
              <a:t> </a:t>
            </a:r>
            <a:r>
              <a:rPr lang="ru-RU" b="1" dirty="0" err="1"/>
              <a:t>приймає</a:t>
            </a:r>
            <a:r>
              <a:rPr lang="ru-RU" b="1" dirty="0"/>
              <a:t> смерть, </a:t>
            </a:r>
            <a:r>
              <a:rPr lang="ru-RU" b="1" dirty="0" err="1"/>
              <a:t>відмовившись</a:t>
            </a:r>
            <a:r>
              <a:rPr lang="ru-RU" b="1" dirty="0"/>
              <a:t> від </a:t>
            </a:r>
            <a:r>
              <a:rPr lang="ru-RU" b="1" dirty="0" err="1"/>
              <a:t>можливого</a:t>
            </a:r>
            <a:r>
              <a:rPr lang="ru-RU" b="1" dirty="0"/>
              <a:t> </a:t>
            </a:r>
            <a:r>
              <a:rPr lang="ru-RU" b="1" dirty="0" err="1"/>
              <a:t>порятунку</a:t>
            </a:r>
            <a:r>
              <a:rPr lang="ru-RU" b="1" dirty="0"/>
              <a:t>, бо «</a:t>
            </a:r>
            <a:r>
              <a:rPr lang="ru-RU" b="1" dirty="0" err="1"/>
              <a:t>погибає</a:t>
            </a:r>
            <a:r>
              <a:rPr lang="ru-RU" b="1" dirty="0"/>
              <a:t> </a:t>
            </a:r>
            <a:r>
              <a:rPr lang="ru-RU" b="1" dirty="0" err="1"/>
              <a:t>Україна</a:t>
            </a:r>
            <a:r>
              <a:rPr lang="ru-RU" b="1" dirty="0" smtClean="0"/>
              <a:t>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4953"/>
            <a:ext cx="2376264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Політичні погляди Якима Сомка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7160" y="89238"/>
            <a:ext cx="59293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Прочитай!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933056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66FF"/>
                </a:solidFill>
                <a:latin typeface="Arial Black" pitchFamily="34" charset="0"/>
              </a:rPr>
              <a:t>Шрам  </a:t>
            </a:r>
            <a:r>
              <a:rPr lang="ru-RU" b="1" dirty="0" smtClean="0"/>
              <a:t>«</a:t>
            </a:r>
            <a:r>
              <a:rPr lang="ru-RU" b="1" dirty="0"/>
              <a:t>О, </a:t>
            </a:r>
            <a:r>
              <a:rPr lang="ru-RU" b="1" dirty="0" err="1"/>
              <a:t>голово</a:t>
            </a:r>
            <a:r>
              <a:rPr lang="ru-RU" b="1" dirty="0"/>
              <a:t> ти моя золота! Коли б то так усі, як ти, держались </a:t>
            </a:r>
            <a:r>
              <a:rPr lang="ru-RU" b="1" dirty="0" err="1"/>
              <a:t>честі</a:t>
            </a:r>
            <a:r>
              <a:rPr lang="ru-RU" b="1" dirty="0"/>
              <a:t> та правди! А то на кого не </a:t>
            </a:r>
            <a:r>
              <a:rPr lang="ru-RU" b="1" dirty="0" err="1"/>
              <a:t>зглянеш</a:t>
            </a:r>
            <a:r>
              <a:rPr lang="ru-RU" b="1" dirty="0"/>
              <a:t> — </a:t>
            </a:r>
            <a:r>
              <a:rPr lang="ru-RU" b="1" dirty="0" err="1"/>
              <a:t>усяке</a:t>
            </a:r>
            <a:r>
              <a:rPr lang="ru-RU" b="1" dirty="0"/>
              <a:t>, мов </a:t>
            </a:r>
            <a:r>
              <a:rPr lang="ru-RU" b="1" dirty="0" err="1"/>
              <a:t>звірюка</a:t>
            </a:r>
            <a:r>
              <a:rPr lang="ru-RU" b="1" dirty="0"/>
              <a:t>, про свою тільки шкуру да про свій </a:t>
            </a:r>
            <a:r>
              <a:rPr lang="ru-RU" b="1" dirty="0" err="1"/>
              <a:t>берліг</a:t>
            </a:r>
            <a:r>
              <a:rPr lang="ru-RU" b="1" dirty="0"/>
              <a:t> </a:t>
            </a:r>
            <a:r>
              <a:rPr lang="ru-RU" b="1" dirty="0" err="1"/>
              <a:t>дбає</a:t>
            </a:r>
            <a:r>
              <a:rPr lang="ru-RU" b="1" dirty="0" smtClean="0"/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6014" y="1012294"/>
            <a:ext cx="56379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Петро Шраменко</a:t>
            </a:r>
            <a:r>
              <a:rPr lang="ru-RU" b="1" dirty="0" smtClean="0"/>
              <a:t>. «</a:t>
            </a:r>
            <a:r>
              <a:rPr lang="ru-RU" b="1" dirty="0"/>
              <a:t>Гордий, пишний, і розумом високий</a:t>
            </a:r>
            <a:r>
              <a:rPr lang="ru-RU" b="1" dirty="0" smtClean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4161"/>
            <a:ext cx="81369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 Цитати  про Якима  Сомка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547543"/>
            <a:ext cx="4572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b="1" dirty="0">
                <a:solidFill>
                  <a:srgbClr val="0066FF"/>
                </a:solidFill>
                <a:latin typeface="Arial Black" pitchFamily="34" charset="0"/>
              </a:rPr>
              <a:t>Шрам</a:t>
            </a:r>
            <a:r>
              <a:rPr lang="ru-RU" b="1" dirty="0" smtClean="0">
                <a:solidFill>
                  <a:srgbClr val="0066FF"/>
                </a:solidFill>
                <a:latin typeface="Arial Black" pitchFamily="34" charset="0"/>
              </a:rPr>
              <a:t>.</a:t>
            </a:r>
            <a:r>
              <a:rPr lang="ru-RU" b="1" dirty="0" smtClean="0"/>
              <a:t> «…</a:t>
            </a:r>
            <a:r>
              <a:rPr lang="ru-RU" b="1" dirty="0" err="1"/>
              <a:t>заклювала</a:t>
            </a:r>
            <a:r>
              <a:rPr lang="ru-RU" b="1" dirty="0"/>
              <a:t> </a:t>
            </a:r>
            <a:r>
              <a:rPr lang="ru-RU" b="1" dirty="0" err="1" smtClean="0"/>
              <a:t>ворОна</a:t>
            </a:r>
            <a:r>
              <a:rPr lang="ru-RU" b="1" dirty="0" smtClean="0"/>
              <a:t> </a:t>
            </a:r>
            <a:r>
              <a:rPr lang="ru-RU" b="1" dirty="0"/>
              <a:t>нашого сокола</a:t>
            </a:r>
            <a:r>
              <a:rPr lang="ru-RU" b="1" dirty="0" smtClean="0"/>
              <a:t>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7568" y="1772816"/>
            <a:ext cx="567639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66FF"/>
                </a:solidFill>
                <a:latin typeface="Arial Black" pitchFamily="34" charset="0"/>
              </a:rPr>
              <a:t>Сомко</a:t>
            </a:r>
            <a:r>
              <a:rPr lang="ru-RU" b="1" dirty="0">
                <a:solidFill>
                  <a:srgbClr val="0066FF"/>
                </a:solidFill>
                <a:latin typeface="Arial Black" pitchFamily="34" charset="0"/>
              </a:rPr>
              <a:t> у в’язниці</a:t>
            </a:r>
            <a:r>
              <a:rPr lang="ru-RU" b="1" dirty="0"/>
              <a:t>.«…у кутку сидить на голому </a:t>
            </a:r>
            <a:r>
              <a:rPr lang="ru-RU" b="1" dirty="0" err="1"/>
              <a:t>ослоні</a:t>
            </a:r>
            <a:r>
              <a:rPr lang="ru-RU" b="1" dirty="0"/>
              <a:t>. Одним </a:t>
            </a:r>
            <a:r>
              <a:rPr lang="ru-RU" b="1" dirty="0" err="1"/>
              <a:t>залізом</a:t>
            </a:r>
            <a:r>
              <a:rPr lang="ru-RU" b="1" dirty="0"/>
              <a:t> за поперек його взято і до </a:t>
            </a:r>
            <a:r>
              <a:rPr lang="ru-RU" b="1" dirty="0" err="1"/>
              <a:t>стіни</a:t>
            </a:r>
            <a:r>
              <a:rPr lang="ru-RU" b="1" dirty="0"/>
              <a:t> </a:t>
            </a:r>
            <a:r>
              <a:rPr lang="ru-RU" b="1" dirty="0" err="1"/>
              <a:t>ланцюгом</a:t>
            </a:r>
            <a:r>
              <a:rPr lang="ru-RU" b="1" dirty="0"/>
              <a:t> приковано, а </a:t>
            </a:r>
            <a:r>
              <a:rPr lang="ru-RU" b="1" dirty="0" err="1"/>
              <a:t>другі</a:t>
            </a:r>
            <a:r>
              <a:rPr lang="ru-RU" b="1" dirty="0"/>
              <a:t> кайдани на ногах </a:t>
            </a:r>
            <a:r>
              <a:rPr lang="ru-RU" b="1" dirty="0" err="1"/>
              <a:t>замкнуті</a:t>
            </a:r>
            <a:r>
              <a:rPr lang="ru-RU" b="1" dirty="0"/>
              <a:t>. У </a:t>
            </a:r>
            <a:r>
              <a:rPr lang="ru-RU" b="1" dirty="0" err="1"/>
              <a:t>старій</a:t>
            </a:r>
            <a:r>
              <a:rPr lang="ru-RU" b="1" dirty="0"/>
              <a:t> </a:t>
            </a:r>
            <a:r>
              <a:rPr lang="ru-RU" b="1" dirty="0" err="1"/>
              <a:t>подраній</a:t>
            </a:r>
            <a:r>
              <a:rPr lang="ru-RU" b="1" dirty="0"/>
              <a:t> </a:t>
            </a:r>
            <a:r>
              <a:rPr lang="ru-RU" b="1" dirty="0" err="1"/>
              <a:t>сірячині</a:t>
            </a:r>
            <a:r>
              <a:rPr lang="ru-RU" b="1" dirty="0"/>
              <a:t>, без пояса і без </a:t>
            </a:r>
            <a:r>
              <a:rPr lang="ru-RU" b="1" dirty="0" err="1"/>
              <a:t>сап’янців</a:t>
            </a:r>
            <a:r>
              <a:rPr lang="ru-RU" b="1" dirty="0"/>
              <a:t>. Усе </a:t>
            </a:r>
            <a:r>
              <a:rPr lang="ru-RU" b="1" dirty="0" err="1"/>
              <a:t>харцизяки</a:t>
            </a:r>
            <a:r>
              <a:rPr lang="ru-RU" b="1" dirty="0"/>
              <a:t> </a:t>
            </a:r>
            <a:r>
              <a:rPr lang="ru-RU" b="1" dirty="0" err="1"/>
              <a:t>поздирали</a:t>
            </a:r>
            <a:r>
              <a:rPr lang="ru-RU" b="1" dirty="0"/>
              <a:t>, як </a:t>
            </a:r>
            <a:r>
              <a:rPr lang="ru-RU" b="1" dirty="0" err="1"/>
              <a:t>узяли</a:t>
            </a:r>
            <a:r>
              <a:rPr lang="ru-RU" b="1" dirty="0"/>
              <a:t> до </a:t>
            </a:r>
            <a:r>
              <a:rPr lang="ru-RU" b="1" dirty="0" err="1"/>
              <a:t>в’язнення</a:t>
            </a:r>
            <a:r>
              <a:rPr lang="ru-RU" b="1" dirty="0"/>
              <a:t>; </a:t>
            </a:r>
            <a:r>
              <a:rPr lang="ru-RU" b="1" dirty="0" err="1"/>
              <a:t>тілько</a:t>
            </a:r>
            <a:r>
              <a:rPr lang="ru-RU" b="1" dirty="0"/>
              <a:t> </a:t>
            </a:r>
            <a:r>
              <a:rPr lang="ru-RU" b="1" dirty="0" err="1"/>
              <a:t>вишиваної</a:t>
            </a:r>
            <a:r>
              <a:rPr lang="ru-RU" b="1" dirty="0"/>
              <a:t> </a:t>
            </a:r>
            <a:r>
              <a:rPr lang="ru-RU" b="1" dirty="0" err="1"/>
              <a:t>сріблом</a:t>
            </a:r>
            <a:r>
              <a:rPr lang="ru-RU" b="1" dirty="0"/>
              <a:t> да золотом сорочки </a:t>
            </a:r>
            <a:r>
              <a:rPr lang="ru-RU" b="1" dirty="0" err="1"/>
              <a:t>посовістились</a:t>
            </a:r>
            <a:r>
              <a:rPr lang="ru-RU" b="1" dirty="0"/>
              <a:t> </a:t>
            </a:r>
            <a:r>
              <a:rPr lang="ru-RU" b="1" dirty="0" err="1"/>
              <a:t>ізнімати</a:t>
            </a:r>
            <a:r>
              <a:rPr lang="ru-RU" b="1" dirty="0" smtClean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3783" y="5013176"/>
            <a:ext cx="37799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66FF"/>
                </a:solidFill>
                <a:latin typeface="Arial Black" pitchFamily="34" charset="0"/>
              </a:rPr>
              <a:t>Сомко</a:t>
            </a:r>
            <a:r>
              <a:rPr lang="ru-RU" b="1" dirty="0">
                <a:solidFill>
                  <a:srgbClr val="0066FF"/>
                </a:solidFill>
                <a:latin typeface="Arial Black" pitchFamily="34" charset="0"/>
              </a:rPr>
              <a:t> — Туру</a:t>
            </a:r>
            <a:r>
              <a:rPr lang="ru-RU" b="1" dirty="0" smtClean="0"/>
              <a:t>. «</a:t>
            </a:r>
            <a:r>
              <a:rPr lang="ru-RU" b="1" dirty="0"/>
              <a:t>Чужою смертю я волі </a:t>
            </a:r>
            <a:r>
              <a:rPr lang="ru-RU" b="1" dirty="0" err="1"/>
              <a:t>куповати</a:t>
            </a:r>
            <a:r>
              <a:rPr lang="ru-RU" b="1" dirty="0"/>
              <a:t> не хочу</a:t>
            </a:r>
            <a:r>
              <a:rPr lang="ru-RU" b="1" dirty="0" smtClean="0"/>
              <a:t>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3520" y="3940646"/>
            <a:ext cx="396043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66FF"/>
                </a:solidFill>
                <a:latin typeface="Arial Black" pitchFamily="34" charset="0"/>
              </a:rPr>
              <a:t>Кобзар</a:t>
            </a:r>
            <a:r>
              <a:rPr lang="ru-RU" b="1" dirty="0">
                <a:solidFill>
                  <a:srgbClr val="0066FF"/>
                </a:solidFill>
                <a:latin typeface="Arial Black" pitchFamily="34" charset="0"/>
              </a:rPr>
              <a:t> про </a:t>
            </a:r>
            <a:r>
              <a:rPr lang="ru-RU" b="1" dirty="0" smtClean="0">
                <a:solidFill>
                  <a:srgbClr val="0066FF"/>
                </a:solidFill>
                <a:latin typeface="Arial Black" pitchFamily="34" charset="0"/>
              </a:rPr>
              <a:t>Сомка.  </a:t>
            </a:r>
            <a:r>
              <a:rPr lang="ru-RU" b="1" dirty="0" smtClean="0"/>
              <a:t>«</a:t>
            </a:r>
            <a:r>
              <a:rPr lang="ru-RU" b="1" dirty="0"/>
              <a:t>А </a:t>
            </a:r>
            <a:r>
              <a:rPr lang="ru-RU" b="1" dirty="0" err="1"/>
              <a:t>Сомко</a:t>
            </a:r>
            <a:r>
              <a:rPr lang="ru-RU" b="1" dirty="0"/>
              <a:t>, </a:t>
            </a:r>
            <a:r>
              <a:rPr lang="ru-RU" b="1" dirty="0" err="1"/>
              <a:t>бачте</a:t>
            </a:r>
            <a:r>
              <a:rPr lang="ru-RU" b="1" dirty="0"/>
              <a:t>, </a:t>
            </a:r>
            <a:r>
              <a:rPr lang="ru-RU" b="1" dirty="0" err="1"/>
              <a:t>навпростець</a:t>
            </a:r>
            <a:r>
              <a:rPr lang="ru-RU" b="1" dirty="0"/>
              <a:t> іде, не хоче нікому </a:t>
            </a:r>
            <a:r>
              <a:rPr lang="ru-RU" b="1" dirty="0" err="1"/>
              <a:t>придіте</a:t>
            </a:r>
            <a:r>
              <a:rPr lang="ru-RU" b="1" dirty="0"/>
              <a:t> </a:t>
            </a:r>
            <a:r>
              <a:rPr lang="ru-RU" b="1" dirty="0" err="1"/>
              <a:t>поклонілося</a:t>
            </a:r>
            <a:r>
              <a:rPr lang="ru-RU" b="1" dirty="0" smtClean="0"/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/>
          <a:stretch/>
        </p:blipFill>
        <p:spPr bwMode="auto">
          <a:xfrm>
            <a:off x="389787" y="887778"/>
            <a:ext cx="2535746" cy="3015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13783" y="5870708"/>
            <a:ext cx="388922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Чи осудили б ви Сомка, якби він з допомогою Тура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утік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55551" y="6332373"/>
            <a:ext cx="4572000" cy="369332"/>
          </a:xfrm>
          <a:prstGeom prst="homePlat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</a:rPr>
              <a:t> Дайте відповідь на питання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2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9544" y="2276872"/>
            <a:ext cx="3852936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 «Чоловік сей був у </a:t>
            </a:r>
            <a:r>
              <a:rPr lang="ru-RU" b="1" dirty="0" err="1" smtClean="0"/>
              <a:t>короткій</a:t>
            </a:r>
            <a:r>
              <a:rPr lang="ru-RU" b="1" dirty="0" smtClean="0"/>
              <a:t> </a:t>
            </a:r>
            <a:r>
              <a:rPr lang="ru-RU" b="1" dirty="0" err="1" smtClean="0"/>
              <a:t>старенькій</a:t>
            </a:r>
            <a:r>
              <a:rPr lang="ru-RU" b="1" dirty="0" smtClean="0"/>
              <a:t> </a:t>
            </a:r>
            <a:r>
              <a:rPr lang="ru-RU" b="1" dirty="0" err="1" smtClean="0"/>
              <a:t>свитині</a:t>
            </a:r>
            <a:r>
              <a:rPr lang="ru-RU" b="1" dirty="0" smtClean="0"/>
              <a:t>, у </a:t>
            </a:r>
            <a:r>
              <a:rPr lang="ru-RU" b="1" dirty="0" err="1" smtClean="0"/>
              <a:t>полотняних</a:t>
            </a:r>
            <a:r>
              <a:rPr lang="ru-RU" b="1" dirty="0" smtClean="0"/>
              <a:t> </a:t>
            </a:r>
            <a:r>
              <a:rPr lang="ru-RU" b="1" dirty="0" err="1" smtClean="0"/>
              <a:t>штанях</a:t>
            </a:r>
            <a:r>
              <a:rPr lang="ru-RU" b="1" dirty="0" smtClean="0"/>
              <a:t>, чоботи </a:t>
            </a:r>
            <a:r>
              <a:rPr lang="ru-RU" b="1" dirty="0" err="1" smtClean="0"/>
              <a:t>шкапові</a:t>
            </a:r>
            <a:r>
              <a:rPr lang="ru-RU" b="1" dirty="0" smtClean="0"/>
              <a:t>, </a:t>
            </a:r>
            <a:r>
              <a:rPr lang="ru-RU" b="1" dirty="0" err="1" smtClean="0"/>
              <a:t>протоптані</a:t>
            </a:r>
            <a:r>
              <a:rPr lang="ru-RU" b="1" dirty="0" smtClean="0"/>
              <a:t>, і пучки не видно. </a:t>
            </a:r>
            <a:r>
              <a:rPr lang="ru-RU" b="1" dirty="0" err="1" smtClean="0"/>
              <a:t>Хіба</a:t>
            </a:r>
            <a:r>
              <a:rPr lang="ru-RU" b="1" dirty="0" smtClean="0"/>
              <a:t> по </a:t>
            </a:r>
            <a:r>
              <a:rPr lang="ru-RU" b="1" dirty="0" err="1" smtClean="0"/>
              <a:t>шаблі</a:t>
            </a:r>
            <a:r>
              <a:rPr lang="ru-RU" b="1" dirty="0" smtClean="0"/>
              <a:t> можна б </a:t>
            </a:r>
            <a:r>
              <a:rPr lang="ru-RU" b="1" dirty="0" err="1" smtClean="0"/>
              <a:t>догадатися</a:t>
            </a:r>
            <a:r>
              <a:rPr lang="ru-RU" b="1" dirty="0" smtClean="0"/>
              <a:t>, що воно щось не </a:t>
            </a:r>
            <a:r>
              <a:rPr lang="ru-RU" b="1" dirty="0" err="1" smtClean="0"/>
              <a:t>просте</a:t>
            </a:r>
            <a:r>
              <a:rPr lang="ru-RU" b="1" dirty="0" smtClean="0"/>
              <a:t>: шабля аж горіла од золота; да й та на йому була мов </a:t>
            </a:r>
            <a:r>
              <a:rPr lang="ru-RU" b="1" dirty="0" err="1" smtClean="0"/>
              <a:t>чужа</a:t>
            </a:r>
            <a:r>
              <a:rPr lang="ru-RU" b="1" dirty="0" smtClean="0"/>
              <a:t>. І постать, і </a:t>
            </a:r>
            <a:r>
              <a:rPr lang="ru-RU" b="1" dirty="0" err="1" smtClean="0"/>
              <a:t>врода</a:t>
            </a:r>
            <a:r>
              <a:rPr lang="ru-RU" b="1" dirty="0" smtClean="0"/>
              <a:t> в його була зовсім не </a:t>
            </a:r>
            <a:r>
              <a:rPr lang="ru-RU" b="1" dirty="0" err="1" smtClean="0"/>
              <a:t>гетьманська</a:t>
            </a:r>
            <a:r>
              <a:rPr lang="ru-RU" b="1" dirty="0" smtClean="0"/>
              <a:t>. Так наче собі </a:t>
            </a:r>
            <a:r>
              <a:rPr lang="ru-RU" b="1" dirty="0" err="1" smtClean="0"/>
              <a:t>чоловічок</a:t>
            </a:r>
            <a:r>
              <a:rPr lang="ru-RU" b="1" dirty="0" smtClean="0"/>
              <a:t> простенький, тихенький. Ніхто, дивлячись на його, не подумав би, що в </a:t>
            </a:r>
            <a:r>
              <a:rPr lang="ru-RU" b="1" dirty="0" err="1" smtClean="0"/>
              <a:t>сій</a:t>
            </a:r>
            <a:r>
              <a:rPr lang="ru-RU" b="1" dirty="0" smtClean="0"/>
              <a:t> голові </a:t>
            </a:r>
            <a:r>
              <a:rPr lang="ru-RU" b="1" dirty="0" err="1" smtClean="0"/>
              <a:t>вертиться</a:t>
            </a:r>
            <a:r>
              <a:rPr lang="ru-RU" b="1" dirty="0" smtClean="0"/>
              <a:t> що-небудь, опріч думки про смачний шматок </a:t>
            </a:r>
            <a:r>
              <a:rPr lang="ru-RU" b="1" dirty="0" err="1" smtClean="0"/>
              <a:t>хліба</a:t>
            </a:r>
            <a:r>
              <a:rPr lang="ru-RU" b="1" dirty="0" smtClean="0"/>
              <a:t> да </a:t>
            </a:r>
            <a:r>
              <a:rPr lang="ru-RU" b="1" dirty="0" err="1" smtClean="0"/>
              <a:t>затишну</a:t>
            </a:r>
            <a:r>
              <a:rPr lang="ru-RU" b="1" dirty="0" smtClean="0"/>
              <a:t> хату»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16632"/>
            <a:ext cx="385293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367" y="279341"/>
            <a:ext cx="4174541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Іван </a:t>
            </a:r>
            <a:r>
              <a:rPr lang="ru-RU" sz="2800" dirty="0" err="1" smtClean="0">
                <a:latin typeface="Arial Black" pitchFamily="34" charset="0"/>
              </a:rPr>
              <a:t>Брюховецький</a:t>
            </a:r>
            <a:endParaRPr lang="ru-RU" sz="2800" dirty="0"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0214458"/>
              </p:ext>
            </p:extLst>
          </p:nvPr>
        </p:nvGraphicFramePr>
        <p:xfrm>
          <a:off x="323528" y="1198978"/>
          <a:ext cx="4464496" cy="424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835696" y="2924944"/>
            <a:ext cx="187220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Риси 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х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арактеру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7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6851" y="559713"/>
            <a:ext cx="5976664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prstClr val="black"/>
                </a:solidFill>
              </a:rPr>
              <a:t>Уперше</a:t>
            </a:r>
            <a:r>
              <a:rPr lang="ru-RU" b="1" dirty="0">
                <a:solidFill>
                  <a:prstClr val="black"/>
                </a:solidFill>
              </a:rPr>
              <a:t> ім’я цієї людини в історії </a:t>
            </a:r>
            <a:r>
              <a:rPr lang="ru-RU" b="1" dirty="0" err="1">
                <a:solidFill>
                  <a:prstClr val="black"/>
                </a:solidFill>
              </a:rPr>
              <a:t>звучить</a:t>
            </a:r>
            <a:r>
              <a:rPr lang="ru-RU" b="1" dirty="0">
                <a:solidFill>
                  <a:prstClr val="black"/>
                </a:solidFill>
              </a:rPr>
              <a:t> як </a:t>
            </a:r>
            <a:r>
              <a:rPr lang="ru-RU" b="1" dirty="0" err="1">
                <a:solidFill>
                  <a:prstClr val="black"/>
                </a:solidFill>
              </a:rPr>
              <a:t>Іванець</a:t>
            </a:r>
            <a:r>
              <a:rPr lang="ru-RU" b="1" dirty="0">
                <a:solidFill>
                  <a:prstClr val="black"/>
                </a:solidFill>
              </a:rPr>
              <a:t>, що </a:t>
            </a:r>
            <a:r>
              <a:rPr lang="ru-RU" b="1" dirty="0" err="1">
                <a:solidFill>
                  <a:prstClr val="black"/>
                </a:solidFill>
              </a:rPr>
              <a:t>свідчить</a:t>
            </a:r>
            <a:r>
              <a:rPr lang="ru-RU" b="1" dirty="0">
                <a:solidFill>
                  <a:prstClr val="black"/>
                </a:solidFill>
              </a:rPr>
              <a:t> про його </a:t>
            </a:r>
            <a:r>
              <a:rPr lang="ru-RU" b="1" dirty="0" err="1">
                <a:solidFill>
                  <a:prstClr val="black"/>
                </a:solidFill>
              </a:rPr>
              <a:t>низьке</a:t>
            </a:r>
            <a:r>
              <a:rPr lang="ru-RU" b="1" dirty="0">
                <a:solidFill>
                  <a:prstClr val="black"/>
                </a:solidFill>
              </a:rPr>
              <a:t> походження і становище слуги при </a:t>
            </a:r>
            <a:r>
              <a:rPr lang="ru-RU" b="1" dirty="0" err="1">
                <a:solidFill>
                  <a:prstClr val="black"/>
                </a:solidFill>
              </a:rPr>
              <a:t>Хмельницькому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Вишколений</a:t>
            </a:r>
            <a:r>
              <a:rPr lang="ru-RU" b="1" dirty="0">
                <a:solidFill>
                  <a:prstClr val="black"/>
                </a:solidFill>
              </a:rPr>
              <a:t> старим Богданом, </a:t>
            </a:r>
            <a:r>
              <a:rPr lang="ru-RU" b="1" dirty="0" err="1">
                <a:solidFill>
                  <a:prstClr val="black"/>
                </a:solidFill>
              </a:rPr>
              <a:t>Брюховецький</a:t>
            </a:r>
            <a:r>
              <a:rPr lang="ru-RU" b="1" dirty="0">
                <a:solidFill>
                  <a:prstClr val="black"/>
                </a:solidFill>
              </a:rPr>
              <a:t> втерся в </a:t>
            </a:r>
            <a:r>
              <a:rPr lang="ru-RU" b="1" dirty="0" err="1">
                <a:solidFill>
                  <a:prstClr val="black"/>
                </a:solidFill>
              </a:rPr>
              <a:t>довір’я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Юрасеві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Хмельниченкові</a:t>
            </a:r>
            <a:r>
              <a:rPr lang="ru-RU" b="1" dirty="0">
                <a:solidFill>
                  <a:prstClr val="black"/>
                </a:solidFill>
              </a:rPr>
              <a:t>, який послав його на </a:t>
            </a:r>
            <a:r>
              <a:rPr lang="ru-RU" b="1" dirty="0" err="1">
                <a:solidFill>
                  <a:prstClr val="black"/>
                </a:solidFill>
              </a:rPr>
              <a:t>Запорожжя</a:t>
            </a:r>
            <a:r>
              <a:rPr lang="ru-RU" b="1" dirty="0">
                <a:solidFill>
                  <a:prstClr val="black"/>
                </a:solidFill>
              </a:rPr>
              <a:t>, щоб прихилити </a:t>
            </a:r>
            <a:r>
              <a:rPr lang="ru-RU" b="1" dirty="0" err="1">
                <a:solidFill>
                  <a:prstClr val="black"/>
                </a:solidFill>
              </a:rPr>
              <a:t>низовців</a:t>
            </a:r>
            <a:r>
              <a:rPr lang="ru-RU" b="1" dirty="0">
                <a:solidFill>
                  <a:prstClr val="black"/>
                </a:solidFill>
              </a:rPr>
              <a:t> і </a:t>
            </a:r>
            <a:r>
              <a:rPr lang="ru-RU" b="1" dirty="0" err="1">
                <a:solidFill>
                  <a:prstClr val="black"/>
                </a:solidFill>
              </a:rPr>
              <a:t>заволодіти</a:t>
            </a:r>
            <a:r>
              <a:rPr lang="ru-RU" b="1" dirty="0">
                <a:solidFill>
                  <a:prstClr val="black"/>
                </a:solidFill>
              </a:rPr>
              <a:t> булавою, яка була тоді у </a:t>
            </a:r>
            <a:r>
              <a:rPr lang="ru-RU" b="1" dirty="0" err="1">
                <a:solidFill>
                  <a:prstClr val="black"/>
                </a:solidFill>
              </a:rPr>
              <a:t>Виговського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Брюховецький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прислужився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Хмельниченкові</a:t>
            </a:r>
            <a:r>
              <a:rPr lang="ru-RU" b="1" dirty="0">
                <a:solidFill>
                  <a:prstClr val="black"/>
                </a:solidFill>
              </a:rPr>
              <a:t>, але із </a:t>
            </a:r>
            <a:r>
              <a:rPr lang="ru-RU" b="1" dirty="0" err="1">
                <a:solidFill>
                  <a:prstClr val="black"/>
                </a:solidFill>
              </a:rPr>
              <a:t>Запорізької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Січі</a:t>
            </a:r>
            <a:r>
              <a:rPr lang="ru-RU" b="1" dirty="0">
                <a:solidFill>
                  <a:prstClr val="black"/>
                </a:solidFill>
              </a:rPr>
              <a:t> не повернувся, прожив серед </a:t>
            </a:r>
            <a:r>
              <a:rPr lang="ru-RU" b="1" dirty="0" err="1">
                <a:solidFill>
                  <a:prstClr val="black"/>
                </a:solidFill>
              </a:rPr>
              <a:t>низовців</a:t>
            </a:r>
            <a:r>
              <a:rPr lang="ru-RU" b="1" dirty="0">
                <a:solidFill>
                  <a:prstClr val="black"/>
                </a:solidFill>
              </a:rPr>
              <a:t> три роки, </a:t>
            </a:r>
            <a:r>
              <a:rPr lang="ru-RU" b="1" dirty="0" err="1">
                <a:solidFill>
                  <a:prstClr val="black"/>
                </a:solidFill>
              </a:rPr>
              <a:t>засвоюючи</a:t>
            </a:r>
            <a:r>
              <a:rPr lang="ru-RU" b="1" dirty="0">
                <a:solidFill>
                  <a:prstClr val="black"/>
                </a:solidFill>
              </a:rPr>
              <a:t> авторитет для самого себе. Він </a:t>
            </a:r>
            <a:r>
              <a:rPr lang="ru-RU" b="1" dirty="0" err="1">
                <a:solidFill>
                  <a:prstClr val="black"/>
                </a:solidFill>
              </a:rPr>
              <a:t>зумів</a:t>
            </a:r>
            <a:r>
              <a:rPr lang="ru-RU" b="1" dirty="0">
                <a:solidFill>
                  <a:prstClr val="black"/>
                </a:solidFill>
              </a:rPr>
              <a:t> прихилити </a:t>
            </a:r>
            <a:r>
              <a:rPr lang="ru-RU" b="1" dirty="0" err="1">
                <a:solidFill>
                  <a:prstClr val="black"/>
                </a:solidFill>
              </a:rPr>
              <a:t>козацьку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голоту</a:t>
            </a:r>
            <a:r>
              <a:rPr lang="ru-RU" b="1" dirty="0">
                <a:solidFill>
                  <a:prstClr val="black"/>
                </a:solidFill>
              </a:rPr>
              <a:t> до себе тим, що </a:t>
            </a:r>
            <a:r>
              <a:rPr lang="ru-RU" b="1" dirty="0" err="1">
                <a:solidFill>
                  <a:prstClr val="black"/>
                </a:solidFill>
              </a:rPr>
              <a:t>виставляв</a:t>
            </a:r>
            <a:r>
              <a:rPr lang="ru-RU" b="1" dirty="0">
                <a:solidFill>
                  <a:prstClr val="black"/>
                </a:solidFill>
              </a:rPr>
              <a:t> себе </a:t>
            </a:r>
            <a:r>
              <a:rPr lang="ru-RU" b="1" dirty="0" err="1">
                <a:solidFill>
                  <a:prstClr val="black"/>
                </a:solidFill>
              </a:rPr>
              <a:t>ненависником</a:t>
            </a:r>
            <a:r>
              <a:rPr lang="ru-RU" b="1" dirty="0">
                <a:solidFill>
                  <a:prstClr val="black"/>
                </a:solidFill>
              </a:rPr>
              <a:t> панства й багатства. У цей час на Україні булава переходила з рук у руки, і </a:t>
            </a:r>
            <a:r>
              <a:rPr lang="ru-RU" b="1" dirty="0" err="1">
                <a:solidFill>
                  <a:prstClr val="black"/>
                </a:solidFill>
              </a:rPr>
              <a:t>Брюховецькому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забажалося</a:t>
            </a:r>
            <a:r>
              <a:rPr lang="ru-RU" b="1" dirty="0">
                <a:solidFill>
                  <a:prstClr val="black"/>
                </a:solidFill>
              </a:rPr>
              <a:t> теж </a:t>
            </a:r>
            <a:r>
              <a:rPr lang="ru-RU" b="1" dirty="0" err="1">
                <a:solidFill>
                  <a:prstClr val="black"/>
                </a:solidFill>
              </a:rPr>
              <a:t>потримати</a:t>
            </a:r>
            <a:r>
              <a:rPr lang="ru-RU" b="1" dirty="0">
                <a:solidFill>
                  <a:prstClr val="black"/>
                </a:solidFill>
              </a:rPr>
              <a:t> її у своїх руках. </a:t>
            </a:r>
            <a:r>
              <a:rPr lang="ru-RU" b="1" dirty="0" err="1">
                <a:solidFill>
                  <a:prstClr val="black"/>
                </a:solidFill>
              </a:rPr>
              <a:t>Іванець</a:t>
            </a:r>
            <a:r>
              <a:rPr lang="ru-RU" b="1" dirty="0">
                <a:solidFill>
                  <a:prstClr val="black"/>
                </a:solidFill>
              </a:rPr>
              <a:t> зрозумів, що </a:t>
            </a:r>
            <a:r>
              <a:rPr lang="ru-RU" b="1" dirty="0" err="1">
                <a:solidFill>
                  <a:prstClr val="black"/>
                </a:solidFill>
              </a:rPr>
              <a:t>Запорізька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Січ</a:t>
            </a:r>
            <a:r>
              <a:rPr lang="ru-RU" b="1" dirty="0">
                <a:solidFill>
                  <a:prstClr val="black"/>
                </a:solidFill>
              </a:rPr>
              <a:t> – свого роду </a:t>
            </a:r>
            <a:r>
              <a:rPr lang="ru-RU" b="1" dirty="0" err="1">
                <a:solidFill>
                  <a:prstClr val="black"/>
                </a:solidFill>
              </a:rPr>
              <a:t>автономія</a:t>
            </a:r>
            <a:r>
              <a:rPr lang="ru-RU" b="1" dirty="0">
                <a:solidFill>
                  <a:prstClr val="black"/>
                </a:solidFill>
              </a:rPr>
              <a:t>, і </a:t>
            </a:r>
            <a:r>
              <a:rPr lang="ru-RU" b="1" dirty="0" err="1">
                <a:solidFill>
                  <a:prstClr val="black"/>
                </a:solidFill>
              </a:rPr>
              <a:t>керуючи</a:t>
            </a:r>
            <a:r>
              <a:rPr lang="ru-RU" b="1" dirty="0">
                <a:solidFill>
                  <a:prstClr val="black"/>
                </a:solidFill>
              </a:rPr>
              <a:t> нею, можна </a:t>
            </a:r>
            <a:r>
              <a:rPr lang="ru-RU" b="1" dirty="0" err="1">
                <a:solidFill>
                  <a:prstClr val="black"/>
                </a:solidFill>
              </a:rPr>
              <a:t>керувати</a:t>
            </a:r>
            <a:r>
              <a:rPr lang="ru-RU" b="1" dirty="0">
                <a:solidFill>
                  <a:prstClr val="black"/>
                </a:solidFill>
              </a:rPr>
              <a:t> й </a:t>
            </a:r>
            <a:r>
              <a:rPr lang="ru-RU" b="1" dirty="0" err="1">
                <a:solidFill>
                  <a:prstClr val="black"/>
                </a:solidFill>
              </a:rPr>
              <a:t>усією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Україною</a:t>
            </a:r>
            <a:r>
              <a:rPr lang="ru-RU" b="1" dirty="0" smtClean="0">
                <a:solidFill>
                  <a:prstClr val="black"/>
                </a:solidFill>
              </a:rPr>
              <a:t>. Перед </a:t>
            </a:r>
            <a:r>
              <a:rPr lang="ru-RU" b="1" dirty="0" err="1">
                <a:solidFill>
                  <a:prstClr val="black"/>
                </a:solidFill>
              </a:rPr>
              <a:t>Ніжинською</a:t>
            </a:r>
            <a:r>
              <a:rPr lang="ru-RU" b="1" dirty="0">
                <a:solidFill>
                  <a:prstClr val="black"/>
                </a:solidFill>
              </a:rPr>
              <a:t> радою </a:t>
            </a:r>
            <a:r>
              <a:rPr lang="ru-RU" b="1" dirty="0" err="1">
                <a:solidFill>
                  <a:prstClr val="black"/>
                </a:solidFill>
              </a:rPr>
              <a:t>Брюховецький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пообіцяв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запорожцям</a:t>
            </a:r>
            <a:r>
              <a:rPr lang="ru-RU" b="1" dirty="0">
                <a:solidFill>
                  <a:prstClr val="black"/>
                </a:solidFill>
              </a:rPr>
              <a:t>, що дозволить безкарно грабувати </a:t>
            </a:r>
            <a:r>
              <a:rPr lang="ru-RU" b="1" dirty="0" err="1">
                <a:solidFill>
                  <a:prstClr val="black"/>
                </a:solidFill>
              </a:rPr>
              <a:t>майно</a:t>
            </a:r>
            <a:r>
              <a:rPr lang="ru-RU" b="1" dirty="0">
                <a:solidFill>
                  <a:prstClr val="black"/>
                </a:solidFill>
              </a:rPr>
              <a:t> Сомка, Золотаренка і їх </a:t>
            </a:r>
            <a:r>
              <a:rPr lang="ru-RU" b="1" dirty="0" err="1">
                <a:solidFill>
                  <a:prstClr val="black"/>
                </a:solidFill>
              </a:rPr>
              <a:t>прибічників</a:t>
            </a:r>
            <a:r>
              <a:rPr lang="ru-RU" b="1" dirty="0">
                <a:solidFill>
                  <a:prstClr val="black"/>
                </a:solidFill>
              </a:rPr>
              <a:t>. Ця </a:t>
            </a:r>
            <a:r>
              <a:rPr lang="ru-RU" b="1" dirty="0" err="1">
                <a:solidFill>
                  <a:prstClr val="black"/>
                </a:solidFill>
              </a:rPr>
              <a:t>обіцянка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поширювалася</a:t>
            </a:r>
            <a:r>
              <a:rPr lang="ru-RU" b="1" dirty="0">
                <a:solidFill>
                  <a:prstClr val="black"/>
                </a:solidFill>
              </a:rPr>
              <a:t> й на чернь, яка допомогла йому стати </a:t>
            </a:r>
            <a:r>
              <a:rPr lang="ru-RU" b="1" dirty="0" err="1">
                <a:solidFill>
                  <a:prstClr val="black"/>
                </a:solidFill>
              </a:rPr>
              <a:t>гетьманом</a:t>
            </a:r>
            <a:r>
              <a:rPr lang="ru-RU" b="1" dirty="0">
                <a:solidFill>
                  <a:prstClr val="black"/>
                </a:solidFill>
              </a:rPr>
              <a:t>. Але як тільки </a:t>
            </a:r>
            <a:r>
              <a:rPr lang="ru-RU" b="1" dirty="0" err="1">
                <a:solidFill>
                  <a:prstClr val="black"/>
                </a:solidFill>
              </a:rPr>
              <a:t>Іванець</a:t>
            </a:r>
            <a:r>
              <a:rPr lang="ru-RU" b="1" dirty="0">
                <a:solidFill>
                  <a:prstClr val="black"/>
                </a:solidFill>
              </a:rPr>
              <a:t> досяг мети, він наказав </a:t>
            </a:r>
            <a:r>
              <a:rPr lang="ru-RU" b="1" dirty="0" err="1">
                <a:solidFill>
                  <a:prstClr val="black"/>
                </a:solidFill>
              </a:rPr>
              <a:t>низовцям</a:t>
            </a:r>
            <a:r>
              <a:rPr lang="ru-RU" b="1" dirty="0">
                <a:solidFill>
                  <a:prstClr val="black"/>
                </a:solidFill>
              </a:rPr>
              <a:t> чернь </a:t>
            </a:r>
            <a:r>
              <a:rPr lang="ru-RU" b="1" dirty="0" err="1">
                <a:solidFill>
                  <a:prstClr val="black"/>
                </a:solidFill>
              </a:rPr>
              <a:t>розігнати</a:t>
            </a:r>
            <a:r>
              <a:rPr lang="ru-RU" b="1" dirty="0">
                <a:solidFill>
                  <a:prstClr val="black"/>
                </a:solidFill>
              </a:rPr>
              <a:t>, а своїх </a:t>
            </a:r>
            <a:r>
              <a:rPr lang="ru-RU" b="1" dirty="0" err="1">
                <a:solidFill>
                  <a:prstClr val="black"/>
                </a:solidFill>
              </a:rPr>
              <a:t>політичних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ворогів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знищити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фізично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068" y="1156102"/>
            <a:ext cx="2675731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>
                <a:solidFill>
                  <a:prstClr val="black"/>
                </a:solidFill>
              </a:rPr>
              <a:t>стає на </a:t>
            </a:r>
            <a:r>
              <a:rPr lang="ru-RU" b="1" dirty="0" err="1">
                <a:solidFill>
                  <a:prstClr val="black"/>
                </a:solidFill>
              </a:rPr>
              <a:t>Січі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кошовим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отаманом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завдяки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хитрощам</a:t>
            </a:r>
            <a:r>
              <a:rPr lang="ru-RU" b="1" dirty="0">
                <a:solidFill>
                  <a:prstClr val="black"/>
                </a:solidFill>
              </a:rPr>
              <a:t> і </a:t>
            </a:r>
            <a:r>
              <a:rPr lang="ru-RU" b="1" dirty="0" err="1">
                <a:solidFill>
                  <a:prstClr val="black"/>
                </a:solidFill>
              </a:rPr>
              <a:t>підкупу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запорожців</a:t>
            </a:r>
            <a:r>
              <a:rPr lang="ru-RU" b="1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err="1">
                <a:solidFill>
                  <a:prstClr val="black"/>
                </a:solidFill>
              </a:rPr>
              <a:t>п</a:t>
            </a:r>
            <a:r>
              <a:rPr lang="ru-RU" b="1" dirty="0" err="1" smtClean="0">
                <a:solidFill>
                  <a:prstClr val="black"/>
                </a:solidFill>
              </a:rPr>
              <a:t>ідступними</a:t>
            </a:r>
            <a:r>
              <a:rPr lang="ru-RU" b="1" dirty="0" smtClean="0">
                <a:solidFill>
                  <a:prstClr val="black"/>
                </a:solidFill>
              </a:rPr>
              <a:t> методами </a:t>
            </a:r>
            <a:r>
              <a:rPr lang="ru-RU" b="1" dirty="0">
                <a:solidFill>
                  <a:prstClr val="black"/>
                </a:solidFill>
              </a:rPr>
              <a:t>він прагне </a:t>
            </a:r>
            <a:r>
              <a:rPr lang="ru-RU" b="1" dirty="0" err="1" smtClean="0">
                <a:solidFill>
                  <a:prstClr val="black"/>
                </a:solidFill>
              </a:rPr>
              <a:t>добитися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гетьманської </a:t>
            </a:r>
            <a:r>
              <a:rPr lang="ru-RU" b="1" dirty="0" err="1" smtClean="0">
                <a:solidFill>
                  <a:prstClr val="black"/>
                </a:solidFill>
              </a:rPr>
              <a:t>булави</a:t>
            </a:r>
            <a:r>
              <a:rPr lang="ru-RU" b="1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err="1" smtClean="0">
                <a:solidFill>
                  <a:prstClr val="black"/>
                </a:solidFill>
              </a:rPr>
              <a:t>Іванець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хитрий, </a:t>
            </a:r>
            <a:r>
              <a:rPr lang="ru-RU" b="1" dirty="0" err="1">
                <a:solidFill>
                  <a:prstClr val="black"/>
                </a:solidFill>
              </a:rPr>
              <a:t>мстивий</a:t>
            </a:r>
            <a:r>
              <a:rPr lang="ru-RU" b="1" dirty="0">
                <a:solidFill>
                  <a:prstClr val="black"/>
                </a:solidFill>
              </a:rPr>
              <a:t> і </a:t>
            </a:r>
            <a:r>
              <a:rPr lang="ru-RU" b="1" dirty="0" err="1">
                <a:solidFill>
                  <a:prstClr val="black"/>
                </a:solidFill>
              </a:rPr>
              <a:t>підступний</a:t>
            </a:r>
            <a:r>
              <a:rPr lang="ru-RU" b="1" dirty="0">
                <a:solidFill>
                  <a:prstClr val="black"/>
                </a:solidFill>
              </a:rPr>
              <a:t>, хоча вдало </a:t>
            </a:r>
            <a:r>
              <a:rPr lang="ru-RU" b="1" dirty="0" err="1">
                <a:solidFill>
                  <a:prstClr val="black"/>
                </a:solidFill>
              </a:rPr>
              <a:t>маскує</a:t>
            </a:r>
            <a:r>
              <a:rPr lang="ru-RU" b="1" dirty="0">
                <a:solidFill>
                  <a:prstClr val="black"/>
                </a:solidFill>
              </a:rPr>
              <a:t> власні </a:t>
            </a:r>
            <a:r>
              <a:rPr lang="ru-RU" b="1" dirty="0" err="1">
                <a:solidFill>
                  <a:prstClr val="black"/>
                </a:solidFill>
              </a:rPr>
              <a:t>інтереси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sz="1600" b="1" dirty="0" err="1" smtClean="0">
                <a:solidFill>
                  <a:prstClr val="black"/>
                </a:solidFill>
              </a:rPr>
              <a:t>прикидається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захисником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простого </a:t>
            </a:r>
            <a:r>
              <a:rPr lang="ru-RU" b="1" dirty="0" smtClean="0">
                <a:solidFill>
                  <a:prstClr val="black"/>
                </a:solidFill>
              </a:rPr>
              <a:t>люду;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uk-UA" b="1" dirty="0">
                <a:solidFill>
                  <a:prstClr val="black"/>
                </a:solidFill>
              </a:rPr>
              <a:t>з</a:t>
            </a:r>
            <a:r>
              <a:rPr lang="uk-UA" b="1" dirty="0" smtClean="0">
                <a:solidFill>
                  <a:prstClr val="black"/>
                </a:solidFill>
              </a:rPr>
              <a:t>аради власної користі може зрадити свій народ.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4953"/>
            <a:ext cx="2376264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Політичні погляди </a:t>
            </a:r>
            <a:r>
              <a:rPr lang="ru-RU" sz="2000" b="1" dirty="0" smtClean="0">
                <a:solidFill>
                  <a:prstClr val="black"/>
                </a:solidFill>
              </a:rPr>
              <a:t>Івана Брюховецького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7160" y="89238"/>
            <a:ext cx="59293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Прочитай!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0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4" y="804485"/>
            <a:ext cx="4158201" cy="2048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94161"/>
            <a:ext cx="81369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 Цитати  про Івана Брюховецького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55551" y="6332373"/>
            <a:ext cx="4169264" cy="369332"/>
          </a:xfrm>
          <a:prstGeom prst="homePlat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</a:rPr>
              <a:t> Дайте відповідь на питання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7793" y="5224377"/>
            <a:ext cx="460800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Чому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Брюховецький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сам не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наважується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вбити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Якима у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тюрмі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? Чи буде людина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чесна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мужня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наймати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вбивцю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для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усунення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 свого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опонента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3885" y="908720"/>
            <a:ext cx="449565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«</a:t>
            </a:r>
            <a:r>
              <a:rPr lang="ru-RU" b="1" dirty="0" err="1"/>
              <a:t>Отакий</a:t>
            </a:r>
            <a:r>
              <a:rPr lang="ru-RU" b="1" dirty="0"/>
              <a:t>-то був той </a:t>
            </a:r>
            <a:r>
              <a:rPr lang="ru-RU" b="1" dirty="0" err="1"/>
              <a:t>Брюховецький</a:t>
            </a:r>
            <a:r>
              <a:rPr lang="ru-RU" b="1" dirty="0"/>
              <a:t>, такий-то був той гадюка, що наварив нам </a:t>
            </a:r>
            <a:r>
              <a:rPr lang="ru-RU" b="1" dirty="0" err="1"/>
              <a:t>гіркої</a:t>
            </a:r>
            <a:r>
              <a:rPr lang="ru-RU" b="1" dirty="0"/>
              <a:t> на довгі роки</a:t>
            </a:r>
            <a:r>
              <a:rPr lang="ru-RU" b="1" dirty="0" smtClean="0"/>
              <a:t>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46" y="2966728"/>
            <a:ext cx="416889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FF"/>
                </a:solidFill>
                <a:latin typeface="Arial Black" pitchFamily="34" charset="0"/>
              </a:rPr>
              <a:t>Петро </a:t>
            </a:r>
            <a:r>
              <a:rPr lang="ru-RU" b="1" dirty="0" smtClean="0">
                <a:solidFill>
                  <a:srgbClr val="0066FF"/>
                </a:solidFill>
                <a:latin typeface="Arial Black" pitchFamily="34" charset="0"/>
              </a:rPr>
              <a:t>Шраменко </a:t>
            </a:r>
            <a:r>
              <a:rPr lang="ru-RU" b="1" dirty="0" smtClean="0"/>
              <a:t>«</a:t>
            </a:r>
            <a:r>
              <a:rPr lang="ru-RU" b="1" dirty="0" err="1"/>
              <a:t>Окаяний</a:t>
            </a:r>
            <a:r>
              <a:rPr lang="ru-RU" b="1" dirty="0"/>
              <a:t> </a:t>
            </a:r>
            <a:r>
              <a:rPr lang="ru-RU" b="1" dirty="0" err="1"/>
              <a:t>пройдисвіт</a:t>
            </a:r>
            <a:r>
              <a:rPr lang="ru-RU" b="1" dirty="0"/>
              <a:t> так усіх </a:t>
            </a:r>
            <a:r>
              <a:rPr lang="ru-RU" b="1" dirty="0" err="1"/>
              <a:t>оманив</a:t>
            </a:r>
            <a:r>
              <a:rPr lang="ru-RU" b="1" dirty="0"/>
              <a:t>, так по душі були темному </a:t>
            </a:r>
            <a:r>
              <a:rPr lang="ru-RU" b="1" dirty="0" err="1"/>
              <a:t>людові</a:t>
            </a:r>
            <a:r>
              <a:rPr lang="ru-RU" b="1" dirty="0"/>
              <a:t> </a:t>
            </a:r>
            <a:r>
              <a:rPr lang="ru-RU" b="1" dirty="0" err="1"/>
              <a:t>тії</a:t>
            </a:r>
            <a:r>
              <a:rPr lang="ru-RU" b="1" dirty="0"/>
              <a:t> </a:t>
            </a:r>
            <a:r>
              <a:rPr lang="ru-RU" b="1" dirty="0" err="1"/>
              <a:t>лукавії</a:t>
            </a:r>
            <a:r>
              <a:rPr lang="ru-RU" b="1" dirty="0"/>
              <a:t> ухватки, </a:t>
            </a:r>
            <a:r>
              <a:rPr lang="ru-RU" b="1" dirty="0" err="1"/>
              <a:t>тії</a:t>
            </a:r>
            <a:r>
              <a:rPr lang="ru-RU" b="1" dirty="0"/>
              <a:t> тихі, </a:t>
            </a:r>
            <a:r>
              <a:rPr lang="ru-RU" b="1" dirty="0" err="1"/>
              <a:t>солодкі</a:t>
            </a:r>
            <a:r>
              <a:rPr lang="ru-RU" b="1" dirty="0"/>
              <a:t> речі, те </a:t>
            </a:r>
            <a:r>
              <a:rPr lang="ru-RU" b="1" dirty="0" err="1"/>
              <a:t>нібито</a:t>
            </a:r>
            <a:r>
              <a:rPr lang="ru-RU" b="1" dirty="0"/>
              <a:t> убожество, що всяк за його </a:t>
            </a:r>
            <a:r>
              <a:rPr lang="ru-RU" b="1" dirty="0" err="1"/>
              <a:t>поліз</a:t>
            </a:r>
            <a:r>
              <a:rPr lang="ru-RU" b="1" dirty="0"/>
              <a:t> би хоть на ніж. Аж дивно стало моєму </a:t>
            </a:r>
            <a:r>
              <a:rPr lang="ru-RU" b="1" dirty="0" err="1"/>
              <a:t>козакові</a:t>
            </a:r>
            <a:r>
              <a:rPr lang="ru-RU" b="1" dirty="0"/>
              <a:t>, що то чоловік </a:t>
            </a:r>
            <a:r>
              <a:rPr lang="ru-RU" b="1" dirty="0" err="1"/>
              <a:t>зможе</a:t>
            </a:r>
            <a:r>
              <a:rPr lang="ru-RU" b="1" dirty="0"/>
              <a:t>, як </a:t>
            </a:r>
            <a:r>
              <a:rPr lang="ru-RU" b="1" dirty="0" err="1"/>
              <a:t>захоче</a:t>
            </a:r>
            <a:r>
              <a:rPr lang="ru-RU" b="1" dirty="0" smtClean="0"/>
              <a:t>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4571" y="1946815"/>
            <a:ext cx="4404971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66FF"/>
                </a:solidFill>
                <a:latin typeface="Arial Black" pitchFamily="34" charset="0"/>
              </a:rPr>
              <a:t>Пугач</a:t>
            </a:r>
            <a:r>
              <a:rPr lang="ru-RU" b="1" dirty="0" err="1" smtClean="0"/>
              <a:t>:«</a:t>
            </a:r>
            <a:r>
              <a:rPr lang="ru-RU" b="1" dirty="0" err="1"/>
              <a:t>Бачимо</a:t>
            </a:r>
            <a:r>
              <a:rPr lang="ru-RU" b="1" dirty="0"/>
              <a:t>, бачимо, </a:t>
            </a:r>
            <a:r>
              <a:rPr lang="ru-RU" b="1" dirty="0" err="1"/>
              <a:t>вразький</a:t>
            </a:r>
            <a:r>
              <a:rPr lang="ru-RU" b="1" dirty="0"/>
              <a:t> </a:t>
            </a:r>
            <a:r>
              <a:rPr lang="ru-RU" b="1" dirty="0" err="1"/>
              <a:t>сину</a:t>
            </a:r>
            <a:r>
              <a:rPr lang="ru-RU" b="1" dirty="0"/>
              <a:t>,— </a:t>
            </a:r>
            <a:r>
              <a:rPr lang="ru-RU" b="1" dirty="0" err="1"/>
              <a:t>дармо</a:t>
            </a:r>
            <a:r>
              <a:rPr lang="ru-RU" b="1" dirty="0"/>
              <a:t>, що ти </a:t>
            </a:r>
            <a:r>
              <a:rPr lang="ru-RU" b="1" dirty="0" err="1"/>
              <a:t>гетьман</a:t>
            </a:r>
            <a:r>
              <a:rPr lang="ru-RU" b="1" dirty="0"/>
              <a:t>,— до чого ми в тебе </a:t>
            </a:r>
            <a:r>
              <a:rPr lang="ru-RU" b="1" dirty="0" err="1"/>
              <a:t>дожилися</a:t>
            </a:r>
            <a:r>
              <a:rPr lang="ru-RU" b="1" dirty="0"/>
              <a:t>. Убрав </a:t>
            </a:r>
            <a:r>
              <a:rPr lang="ru-RU" b="1" dirty="0" err="1"/>
              <a:t>єси</a:t>
            </a:r>
            <a:r>
              <a:rPr lang="ru-RU" b="1" dirty="0"/>
              <a:t> нас у </a:t>
            </a:r>
            <a:r>
              <a:rPr lang="ru-RU" b="1" dirty="0" err="1"/>
              <a:t>шори</a:t>
            </a:r>
            <a:r>
              <a:rPr lang="ru-RU" b="1" dirty="0"/>
              <a:t>, як сам хотів! </a:t>
            </a:r>
            <a:r>
              <a:rPr lang="ru-RU" b="1" dirty="0" err="1"/>
              <a:t>Вивезли</a:t>
            </a:r>
            <a:r>
              <a:rPr lang="ru-RU" b="1" dirty="0"/>
              <a:t> ми тебе на своїх старих плечах у </a:t>
            </a:r>
            <a:r>
              <a:rPr lang="ru-RU" b="1" dirty="0" err="1"/>
              <a:t>гетьмани</a:t>
            </a:r>
            <a:r>
              <a:rPr lang="ru-RU" b="1" dirty="0"/>
              <a:t>, а тепер ти вже без нас думаєш </a:t>
            </a:r>
            <a:r>
              <a:rPr lang="ru-RU" b="1" dirty="0" err="1"/>
              <a:t>Україною</a:t>
            </a:r>
            <a:r>
              <a:rPr lang="ru-RU" b="1" dirty="0"/>
              <a:t> </a:t>
            </a:r>
            <a:r>
              <a:rPr lang="ru-RU" b="1" dirty="0" err="1"/>
              <a:t>орудувати</a:t>
            </a:r>
            <a:r>
              <a:rPr lang="ru-RU" b="1" dirty="0"/>
              <a:t>! </a:t>
            </a:r>
            <a:r>
              <a:rPr lang="ru-RU" b="1" dirty="0" err="1"/>
              <a:t>Недовго</a:t>
            </a:r>
            <a:r>
              <a:rPr lang="ru-RU" b="1" dirty="0"/>
              <a:t> ж </a:t>
            </a:r>
            <a:r>
              <a:rPr lang="ru-RU" b="1" dirty="0" err="1"/>
              <a:t>поорудуєш</a:t>
            </a:r>
            <a:r>
              <a:rPr lang="ru-RU" b="1" dirty="0"/>
              <a:t>! Я тобі кажу, що </a:t>
            </a:r>
            <a:r>
              <a:rPr lang="ru-RU" b="1" dirty="0" err="1"/>
              <a:t>недовго</a:t>
            </a:r>
            <a:r>
              <a:rPr lang="ru-RU" b="1" dirty="0"/>
              <a:t>! Коли </a:t>
            </a:r>
            <a:r>
              <a:rPr lang="ru-RU" b="1" dirty="0" err="1"/>
              <a:t>взявсь</a:t>
            </a:r>
            <a:r>
              <a:rPr lang="ru-RU" b="1" dirty="0"/>
              <a:t> </a:t>
            </a:r>
            <a:r>
              <a:rPr lang="ru-RU" b="1" dirty="0" err="1"/>
              <a:t>брехати</a:t>
            </a:r>
            <a:r>
              <a:rPr lang="ru-RU" b="1" dirty="0"/>
              <a:t> </a:t>
            </a:r>
            <a:r>
              <a:rPr lang="ru-RU" b="1" dirty="0" err="1"/>
              <a:t>по-собачи</a:t>
            </a:r>
            <a:r>
              <a:rPr lang="ru-RU" b="1" dirty="0"/>
              <a:t>, то й </a:t>
            </a:r>
            <a:r>
              <a:rPr lang="ru-RU" b="1" dirty="0" err="1"/>
              <a:t>пропадеш</a:t>
            </a:r>
            <a:r>
              <a:rPr lang="ru-RU" b="1" dirty="0"/>
              <a:t>, як собака! …</a:t>
            </a:r>
            <a:r>
              <a:rPr lang="ru-RU" b="1" dirty="0" err="1"/>
              <a:t>брехнею</a:t>
            </a:r>
            <a:r>
              <a:rPr lang="ru-RU" b="1" dirty="0"/>
              <a:t> світ </a:t>
            </a:r>
            <a:r>
              <a:rPr lang="ru-RU" b="1" dirty="0" err="1"/>
              <a:t>пройдеш</a:t>
            </a:r>
            <a:r>
              <a:rPr lang="ru-RU" b="1" dirty="0"/>
              <a:t>, то назад не </a:t>
            </a:r>
            <a:r>
              <a:rPr lang="ru-RU" b="1" dirty="0" err="1"/>
              <a:t>вернешся</a:t>
            </a:r>
            <a:r>
              <a:rPr lang="ru-RU" b="1" dirty="0"/>
              <a:t>. Плюйте, </a:t>
            </a:r>
            <a:r>
              <a:rPr lang="ru-RU" b="1" dirty="0" err="1"/>
              <a:t>братці</a:t>
            </a:r>
            <a:r>
              <a:rPr lang="ru-RU" b="1" dirty="0"/>
              <a:t>, на його </a:t>
            </a:r>
            <a:r>
              <a:rPr lang="ru-RU" b="1" dirty="0" err="1"/>
              <a:t>гетьманство</a:t>
            </a:r>
            <a:r>
              <a:rPr lang="ru-RU" b="1" dirty="0"/>
              <a:t>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460" y="5309078"/>
            <a:ext cx="417035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Тільки очі були </a:t>
            </a:r>
            <a:r>
              <a:rPr lang="ru-RU" b="1" dirty="0" err="1"/>
              <a:t>якісь</a:t>
            </a:r>
            <a:r>
              <a:rPr lang="ru-RU" b="1" dirty="0"/>
              <a:t> чудні — так і </a:t>
            </a:r>
            <a:r>
              <a:rPr lang="ru-RU" b="1" dirty="0" err="1"/>
              <a:t>бігають</a:t>
            </a:r>
            <a:r>
              <a:rPr lang="ru-RU" b="1" dirty="0"/>
              <a:t> то </a:t>
            </a:r>
            <a:r>
              <a:rPr lang="ru-RU" b="1" dirty="0" err="1"/>
              <a:t>сюди</a:t>
            </a:r>
            <a:r>
              <a:rPr lang="ru-RU" b="1" dirty="0"/>
              <a:t>, то туди і, здається, так усе й </a:t>
            </a:r>
            <a:r>
              <a:rPr lang="ru-RU" b="1" dirty="0" err="1"/>
              <a:t>чигають</a:t>
            </a:r>
            <a:r>
              <a:rPr lang="ru-RU" b="1" dirty="0"/>
              <a:t> </a:t>
            </a:r>
            <a:r>
              <a:rPr lang="ru-RU" b="1" dirty="0" err="1"/>
              <a:t>ізпідтишка</a:t>
            </a:r>
            <a:r>
              <a:rPr lang="ru-RU" b="1" dirty="0"/>
              <a:t> чоловіка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817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32778" r="23929" b="32795"/>
          <a:stretch/>
        </p:blipFill>
        <p:spPr bwMode="auto">
          <a:xfrm>
            <a:off x="5940152" y="1418682"/>
            <a:ext cx="2321379" cy="236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2376716" y="1588628"/>
            <a:ext cx="4139499" cy="3456384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50700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Гетьмани, розумні, енергійні</a:t>
            </a:r>
            <a:endParaRPr kumimoji="0" lang="ru-RU" sz="2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4289676" y="3292571"/>
            <a:ext cx="4602803" cy="33123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Іван Брюховецький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властолюбний, хитрий, жорстокий, добився влади обманом, політичний авантюрист, мріяв про збагачення та славу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4" b="9481"/>
          <a:stretch/>
        </p:blipFill>
        <p:spPr bwMode="auto">
          <a:xfrm>
            <a:off x="683568" y="1323841"/>
            <a:ext cx="1941648" cy="2753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251521" y="3573015"/>
            <a:ext cx="4194944" cy="291448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Яким Сомко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освічений, розумний,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чесний, порядний, дотримується козацьких звичаїв, мріяв об’єднати Україну.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94161"/>
            <a:ext cx="813690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 Спільне і відмінне в образах Сомка і Брюховецького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6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43054"/>
            <a:ext cx="2342308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</a:rPr>
              <a:t>Іван Шрам</a:t>
            </a: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5123158"/>
              </p:ext>
            </p:extLst>
          </p:nvPr>
        </p:nvGraphicFramePr>
        <p:xfrm>
          <a:off x="196482" y="836712"/>
          <a:ext cx="4510541" cy="410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10706" y="2348880"/>
            <a:ext cx="187220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rial Black" pitchFamily="34" charset="0"/>
              </a:rPr>
              <a:t>Риси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х</a:t>
            </a:r>
            <a:r>
              <a:rPr lang="uk-UA" dirty="0" smtClean="0">
                <a:solidFill>
                  <a:prstClr val="black"/>
                </a:solidFill>
                <a:latin typeface="Arial Black" pitchFamily="34" charset="0"/>
              </a:rPr>
              <a:t>арактеру 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869"/>
            <a:ext cx="3496688" cy="3647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3819750"/>
            <a:ext cx="424847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 </a:t>
            </a:r>
            <a:r>
              <a:rPr lang="ru-RU" sz="2000" b="1" dirty="0" err="1"/>
              <a:t>одежі</a:t>
            </a:r>
            <a:r>
              <a:rPr lang="ru-RU" sz="2000" b="1" dirty="0"/>
              <a:t> і по </a:t>
            </a:r>
            <a:r>
              <a:rPr lang="ru-RU" sz="2000" b="1" dirty="0" err="1"/>
              <a:t>сивій</a:t>
            </a:r>
            <a:r>
              <a:rPr lang="ru-RU" sz="2000" b="1" dirty="0"/>
              <a:t> </a:t>
            </a:r>
            <a:r>
              <a:rPr lang="ru-RU" sz="2000" b="1" dirty="0" err="1"/>
              <a:t>бороді</a:t>
            </a:r>
            <a:r>
              <a:rPr lang="ru-RU" sz="2000" b="1" dirty="0"/>
              <a:t>, сказать би, </a:t>
            </a:r>
            <a:r>
              <a:rPr lang="ru-RU" sz="2000" b="1" dirty="0" err="1"/>
              <a:t>піп</a:t>
            </a:r>
            <a:r>
              <a:rPr lang="ru-RU" sz="2000" b="1" dirty="0"/>
              <a:t>, а по </a:t>
            </a:r>
            <a:r>
              <a:rPr lang="ru-RU" sz="2000" b="1" dirty="0" err="1"/>
              <a:t>шаблюці</a:t>
            </a:r>
            <a:r>
              <a:rPr lang="ru-RU" sz="2000" b="1" dirty="0"/>
              <a:t> під рясою, по </a:t>
            </a:r>
            <a:r>
              <a:rPr lang="ru-RU" sz="2000" b="1" dirty="0" err="1"/>
              <a:t>пістолях</a:t>
            </a:r>
            <a:r>
              <a:rPr lang="ru-RU" sz="2000" b="1" dirty="0"/>
              <a:t> за поясом і по </a:t>
            </a:r>
            <a:r>
              <a:rPr lang="ru-RU" sz="2000" b="1" dirty="0" err="1"/>
              <a:t>довгих</a:t>
            </a:r>
            <a:r>
              <a:rPr lang="ru-RU" sz="2000" b="1" dirty="0"/>
              <a:t> шрамах на виду — старий «</a:t>
            </a:r>
            <a:r>
              <a:rPr lang="ru-RU" sz="2000" b="1" dirty="0" err="1"/>
              <a:t>козарлюга</a:t>
            </a:r>
            <a:r>
              <a:rPr lang="ru-RU" sz="2000" b="1" dirty="0"/>
              <a:t>». Був він син </a:t>
            </a:r>
            <a:r>
              <a:rPr lang="ru-RU" sz="2000" b="1" dirty="0" err="1"/>
              <a:t>паволоцького</a:t>
            </a:r>
            <a:r>
              <a:rPr lang="ru-RU" sz="2000" b="1" dirty="0"/>
              <a:t> попа, по </a:t>
            </a:r>
            <a:r>
              <a:rPr lang="ru-RU" sz="2000" b="1" dirty="0" err="1"/>
              <a:t>прізвищу</a:t>
            </a:r>
            <a:r>
              <a:rPr lang="ru-RU" sz="2000" b="1" dirty="0"/>
              <a:t> </a:t>
            </a:r>
            <a:r>
              <a:rPr lang="ru-RU" sz="2000" b="1" dirty="0" err="1"/>
              <a:t>Чепурного</a:t>
            </a:r>
            <a:r>
              <a:rPr lang="ru-RU" sz="2000" b="1" dirty="0"/>
              <a:t>, </a:t>
            </a:r>
            <a:r>
              <a:rPr lang="ru-RU" sz="2000" b="1" dirty="0" err="1"/>
              <a:t>учився</a:t>
            </a:r>
            <a:r>
              <a:rPr lang="ru-RU" sz="2000" b="1" dirty="0"/>
              <a:t> в </a:t>
            </a:r>
            <a:r>
              <a:rPr lang="ru-RU" sz="2000" b="1" dirty="0" err="1"/>
              <a:t>Київській</a:t>
            </a:r>
            <a:r>
              <a:rPr lang="ru-RU" sz="2000" b="1" dirty="0"/>
              <a:t> </a:t>
            </a:r>
            <a:r>
              <a:rPr lang="ru-RU" sz="2000" b="1" dirty="0" err="1"/>
              <a:t>братській</a:t>
            </a:r>
            <a:r>
              <a:rPr lang="ru-RU" sz="2000" b="1" dirty="0"/>
              <a:t> школі, і вже </a:t>
            </a:r>
            <a:r>
              <a:rPr lang="ru-RU" sz="2000" b="1" dirty="0" err="1"/>
              <a:t>сай</a:t>
            </a:r>
            <a:r>
              <a:rPr lang="ru-RU" sz="2000" b="1" dirty="0"/>
              <a:t> вийшов був на </a:t>
            </a:r>
            <a:r>
              <a:rPr lang="ru-RU" sz="2000" b="1" dirty="0" err="1"/>
              <a:t>попи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86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63426"/>
            <a:ext cx="538234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1. Пантелеймон Олександрович Куліш - видатний поет і прозаїк, драматург і перекладач, критик і публіцист,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історик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етнограф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мовознавець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і культурний діяч народився.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8 серпня 1918 року;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8 серпня 1819 року;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9 березня 1814 року.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80928"/>
            <a:ext cx="45720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2. Історичний роман-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хроніка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«Чорна рада» вийшов у світ</a:t>
            </a:r>
          </a:p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1857 року</a:t>
            </a:r>
          </a:p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1845 року</a:t>
            </a:r>
          </a:p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1856 року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437112"/>
            <a:ext cx="855069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3.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Історичною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основою роману є: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героїчне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минуле Київської держави 852 до 1110 років;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напади на Русь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половців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внутрішнє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безладдя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держави;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історія козацтва з часу його виникнення до 1709 року;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Г) події , що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відбулися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в Україні в роки Руїни, коли після смерті Богдана Хмельницького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почалася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боротьба за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гетьманську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владу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4069"/>
            <a:ext cx="302433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 Тести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на повторення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37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50296"/>
            <a:ext cx="4176464" cy="655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Як </a:t>
            </a:r>
            <a:r>
              <a:rPr lang="ru-RU" sz="2000" b="1" dirty="0"/>
              <a:t>же </a:t>
            </a:r>
            <a:r>
              <a:rPr lang="ru-RU" sz="2000" b="1" dirty="0" err="1"/>
              <a:t>піднялись</a:t>
            </a:r>
            <a:r>
              <a:rPr lang="ru-RU" sz="2000" b="1" dirty="0"/>
              <a:t> </a:t>
            </a:r>
            <a:r>
              <a:rPr lang="ru-RU" sz="2000" b="1" dirty="0" err="1"/>
              <a:t>козаки</a:t>
            </a:r>
            <a:r>
              <a:rPr lang="ru-RU" sz="2000" b="1" dirty="0"/>
              <a:t> з </a:t>
            </a:r>
            <a:r>
              <a:rPr lang="ru-RU" sz="2000" b="1" dirty="0" err="1"/>
              <a:t>гетцу</a:t>
            </a:r>
            <a:r>
              <a:rPr lang="ru-RU" sz="2000" b="1" dirty="0"/>
              <a:t> </a:t>
            </a:r>
            <a:r>
              <a:rPr lang="ru-RU" sz="2000" b="1" dirty="0" err="1"/>
              <a:t>маном</a:t>
            </a:r>
            <a:r>
              <a:rPr lang="ru-RU" sz="2000" b="1" dirty="0"/>
              <a:t> </a:t>
            </a:r>
            <a:r>
              <a:rPr lang="ru-RU" sz="2000" b="1" dirty="0" err="1"/>
              <a:t>Остряницею</a:t>
            </a:r>
            <a:r>
              <a:rPr lang="ru-RU" sz="2000" b="1" dirty="0"/>
              <a:t>, то і він </a:t>
            </a:r>
            <a:r>
              <a:rPr lang="ru-RU" sz="2000" b="1" dirty="0" err="1"/>
              <a:t>устряв</a:t>
            </a:r>
            <a:r>
              <a:rPr lang="ru-RU" sz="2000" b="1" dirty="0"/>
              <a:t> до козацького </a:t>
            </a:r>
            <a:r>
              <a:rPr lang="ru-RU" sz="2000" b="1" dirty="0" err="1"/>
              <a:t>війська</a:t>
            </a:r>
            <a:r>
              <a:rPr lang="ru-RU" sz="2000" b="1" dirty="0"/>
              <a:t>; бо </a:t>
            </a:r>
            <a:r>
              <a:rPr lang="ru-RU" sz="2000" b="1" dirty="0" err="1"/>
              <a:t>гарячий</a:t>
            </a:r>
            <a:r>
              <a:rPr lang="ru-RU" sz="2000" b="1" dirty="0"/>
              <a:t> був чоловік Шрам і не </a:t>
            </a:r>
            <a:r>
              <a:rPr lang="ru-RU" sz="2000" b="1" dirty="0" err="1"/>
              <a:t>всидів</a:t>
            </a:r>
            <a:r>
              <a:rPr lang="ru-RU" sz="2000" b="1" dirty="0"/>
              <a:t> би у своїй </a:t>
            </a:r>
            <a:r>
              <a:rPr lang="ru-RU" sz="2000" b="1" dirty="0" err="1"/>
              <a:t>парафії</a:t>
            </a:r>
            <a:r>
              <a:rPr lang="ru-RU" sz="2000" b="1" dirty="0"/>
              <a:t>, чуючи, як </a:t>
            </a:r>
            <a:r>
              <a:rPr lang="ru-RU" sz="2000" b="1" dirty="0" err="1"/>
              <a:t>іллється</a:t>
            </a:r>
            <a:r>
              <a:rPr lang="ru-RU" sz="2000" b="1" dirty="0"/>
              <a:t> рідна йому кров за </a:t>
            </a:r>
            <a:r>
              <a:rPr lang="ru-RU" sz="2000" b="1" dirty="0" err="1"/>
              <a:t>безбожний</a:t>
            </a:r>
            <a:r>
              <a:rPr lang="ru-RU" sz="2000" b="1" dirty="0"/>
              <a:t> глум </a:t>
            </a:r>
            <a:r>
              <a:rPr lang="ru-RU" sz="2000" b="1" dirty="0" err="1"/>
              <a:t>польських</a:t>
            </a:r>
            <a:r>
              <a:rPr lang="ru-RU" sz="2000" b="1" dirty="0"/>
              <a:t> </a:t>
            </a:r>
            <a:r>
              <a:rPr lang="ru-RU" sz="2000" b="1" dirty="0" err="1"/>
              <a:t>консистентів</a:t>
            </a:r>
            <a:r>
              <a:rPr lang="ru-RU" sz="2000" b="1" dirty="0"/>
              <a:t> ,і </a:t>
            </a:r>
            <a:r>
              <a:rPr lang="ru-RU" sz="2000" b="1" dirty="0" err="1"/>
              <a:t>урядників</a:t>
            </a:r>
            <a:r>
              <a:rPr lang="ru-RU" sz="2000" b="1" dirty="0"/>
              <a:t> над </a:t>
            </a:r>
            <a:r>
              <a:rPr lang="ru-RU" sz="2000" b="1" dirty="0" err="1"/>
              <a:t>українцями</a:t>
            </a:r>
            <a:r>
              <a:rPr lang="ru-RU" sz="2000" b="1" dirty="0"/>
              <a:t>, за </a:t>
            </a:r>
            <a:r>
              <a:rPr lang="ru-RU" sz="2000" b="1" dirty="0" err="1"/>
              <a:t>наругу</a:t>
            </a:r>
            <a:r>
              <a:rPr lang="ru-RU" sz="2000" b="1" dirty="0"/>
              <a:t> </a:t>
            </a:r>
            <a:r>
              <a:rPr lang="ru-RU" sz="2000" b="1" dirty="0" err="1"/>
              <a:t>католиків</a:t>
            </a:r>
            <a:r>
              <a:rPr lang="ru-RU" sz="2000" b="1" dirty="0"/>
              <a:t> і </a:t>
            </a:r>
            <a:r>
              <a:rPr lang="ru-RU" sz="2000" b="1" dirty="0" err="1"/>
              <a:t>унітів</a:t>
            </a:r>
            <a:r>
              <a:rPr lang="ru-RU" sz="2000" b="1" dirty="0"/>
              <a:t> над греко-</a:t>
            </a:r>
            <a:r>
              <a:rPr lang="ru-RU" sz="2000" b="1" dirty="0" err="1"/>
              <a:t>руською</a:t>
            </a:r>
            <a:r>
              <a:rPr lang="ru-RU" sz="2000" b="1" dirty="0"/>
              <a:t> </a:t>
            </a:r>
            <a:r>
              <a:rPr lang="ru-RU" sz="2000" b="1" dirty="0" err="1"/>
              <a:t>вірою</a:t>
            </a:r>
            <a:r>
              <a:rPr lang="ru-RU" sz="2000" b="1" dirty="0"/>
              <a:t>. Сидів він зимовником серед дикого степу на Низу, взявши собі за жінку </a:t>
            </a:r>
            <a:r>
              <a:rPr lang="ru-RU" sz="2000" b="1" dirty="0" err="1"/>
              <a:t>бранку</a:t>
            </a:r>
            <a:r>
              <a:rPr lang="ru-RU" sz="2000" b="1" dirty="0"/>
              <a:t> </a:t>
            </a:r>
            <a:r>
              <a:rPr lang="ru-RU" sz="2000" b="1" dirty="0" err="1"/>
              <a:t>туркеню</a:t>
            </a:r>
            <a:r>
              <a:rPr lang="ru-RU" sz="2000" b="1" dirty="0"/>
              <a:t>; </a:t>
            </a:r>
            <a:r>
              <a:rPr lang="ru-RU" sz="2000" b="1" dirty="0" err="1"/>
              <a:t>проповідував</a:t>
            </a:r>
            <a:r>
              <a:rPr lang="ru-RU" sz="2000" b="1" dirty="0"/>
              <a:t> він слово правди божої </a:t>
            </a:r>
            <a:r>
              <a:rPr lang="ru-RU" sz="2000" b="1" dirty="0" err="1"/>
              <a:t>рибалкам</a:t>
            </a:r>
            <a:r>
              <a:rPr lang="ru-RU" sz="2000" b="1" dirty="0"/>
              <a:t> і чабанам </a:t>
            </a:r>
            <a:r>
              <a:rPr lang="ru-RU" sz="2000" b="1" dirty="0" err="1"/>
              <a:t>запорозьким</a:t>
            </a:r>
            <a:r>
              <a:rPr lang="ru-RU" sz="2000" b="1" dirty="0"/>
              <a:t>; </a:t>
            </a:r>
            <a:r>
              <a:rPr lang="ru-RU" sz="2000" b="1" dirty="0" err="1"/>
              <a:t>побував</a:t>
            </a:r>
            <a:r>
              <a:rPr lang="ru-RU" sz="2000" b="1" dirty="0"/>
              <a:t> він на полі й на морі з </a:t>
            </a:r>
            <a:r>
              <a:rPr lang="ru-RU" sz="2000" b="1" dirty="0" err="1"/>
              <a:t>низцями</a:t>
            </a:r>
            <a:r>
              <a:rPr lang="ru-RU" sz="2000" b="1" dirty="0"/>
              <a:t>; </a:t>
            </a:r>
            <a:r>
              <a:rPr lang="ru-RU" sz="2000" b="1" dirty="0" err="1"/>
              <a:t>видав</a:t>
            </a:r>
            <a:r>
              <a:rPr lang="ru-RU" sz="2000" b="1" dirty="0"/>
              <a:t> не раз і не два смерть перед очима да й </a:t>
            </a:r>
            <a:r>
              <a:rPr lang="ru-RU" sz="2000" b="1" dirty="0" err="1"/>
              <a:t>загартовався</a:t>
            </a:r>
            <a:r>
              <a:rPr lang="ru-RU" sz="2000" b="1" dirty="0"/>
              <a:t> у </a:t>
            </a:r>
            <a:r>
              <a:rPr lang="ru-RU" sz="2000" b="1" dirty="0" err="1"/>
              <a:t>воєнному</a:t>
            </a:r>
            <a:r>
              <a:rPr lang="ru-RU" sz="2000" b="1" dirty="0"/>
              <a:t> </a:t>
            </a:r>
            <a:r>
              <a:rPr lang="ru-RU" sz="2000" b="1" dirty="0" err="1"/>
              <a:t>ділі</a:t>
            </a:r>
            <a:r>
              <a:rPr lang="ru-RU" sz="2000" b="1" dirty="0"/>
              <a:t> так, що як </a:t>
            </a:r>
            <a:r>
              <a:rPr lang="ru-RU" sz="2000" b="1" dirty="0" err="1"/>
              <a:t>піднявсь</a:t>
            </a:r>
            <a:r>
              <a:rPr lang="ru-RU" sz="2000" b="1" dirty="0"/>
              <a:t> на </a:t>
            </a:r>
            <a:r>
              <a:rPr lang="ru-RU" sz="2000" b="1" dirty="0" err="1"/>
              <a:t>ляхів</a:t>
            </a:r>
            <a:r>
              <a:rPr lang="ru-RU" sz="2000" b="1" dirty="0"/>
              <a:t> </a:t>
            </a:r>
            <a:r>
              <a:rPr lang="ru-RU" sz="2000" b="1" dirty="0" err="1"/>
              <a:t>Хмельницький</a:t>
            </a:r>
            <a:r>
              <a:rPr lang="ru-RU" sz="2000" b="1" dirty="0"/>
              <a:t>, то мав з його велику користь і </a:t>
            </a:r>
            <a:r>
              <a:rPr lang="ru-RU" sz="2000" b="1" dirty="0" err="1"/>
              <a:t>підмогу</a:t>
            </a:r>
            <a:r>
              <a:rPr lang="ru-RU" sz="2000" b="1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7" y="82818"/>
            <a:ext cx="3545837" cy="265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3" y="2820285"/>
            <a:ext cx="4536504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Ніхто краще його не ставав до бою; ніхто не крутив ляхам такого </a:t>
            </a:r>
            <a:r>
              <a:rPr lang="ru-RU" sz="2000" b="1" dirty="0" err="1"/>
              <a:t>веремія</a:t>
            </a:r>
            <a:r>
              <a:rPr lang="ru-RU" sz="2000" b="1" dirty="0"/>
              <a:t>... У тих-то случаях </a:t>
            </a:r>
            <a:r>
              <a:rPr lang="ru-RU" sz="2000" b="1" dirty="0" err="1"/>
              <a:t>пошрамовано</a:t>
            </a:r>
            <a:r>
              <a:rPr lang="ru-RU" sz="2000" b="1" dirty="0"/>
              <a:t> його </a:t>
            </a:r>
            <a:r>
              <a:rPr lang="ru-RU" sz="2000" b="1" dirty="0" err="1"/>
              <a:t>вздовж</a:t>
            </a:r>
            <a:r>
              <a:rPr lang="ru-RU" sz="2000" b="1" dirty="0"/>
              <a:t> і впоперек, що </a:t>
            </a:r>
            <a:r>
              <a:rPr lang="ru-RU" sz="2000" b="1" dirty="0" err="1"/>
              <a:t>козаки</a:t>
            </a:r>
            <a:r>
              <a:rPr lang="ru-RU" sz="2000" b="1" dirty="0"/>
              <a:t>, як прозвали його Шрамом, то й </a:t>
            </a:r>
            <a:r>
              <a:rPr lang="ru-RU" sz="2000" b="1" dirty="0" err="1"/>
              <a:t>забули</a:t>
            </a:r>
            <a:r>
              <a:rPr lang="ru-RU" sz="2000" b="1" dirty="0"/>
              <a:t> </a:t>
            </a:r>
            <a:r>
              <a:rPr lang="ru-RU" sz="2000" b="1" dirty="0" err="1"/>
              <a:t>реєстрове</a:t>
            </a:r>
            <a:r>
              <a:rPr lang="ru-RU" sz="2000" b="1" dirty="0"/>
              <a:t> його </a:t>
            </a:r>
            <a:r>
              <a:rPr lang="ru-RU" sz="2000" b="1" dirty="0" err="1"/>
              <a:t>прізвище</a:t>
            </a:r>
            <a:r>
              <a:rPr lang="ru-RU" sz="2000" b="1" dirty="0"/>
              <a:t>. І в </a:t>
            </a:r>
            <a:r>
              <a:rPr lang="ru-RU" sz="2000" b="1" dirty="0" err="1"/>
              <a:t>реєстрах</a:t>
            </a:r>
            <a:r>
              <a:rPr lang="ru-RU" sz="2000" b="1" dirty="0"/>
              <a:t>-то, коли </a:t>
            </a:r>
            <a:r>
              <a:rPr lang="ru-RU" sz="2000" b="1" dirty="0" err="1"/>
              <a:t>хочете</a:t>
            </a:r>
            <a:r>
              <a:rPr lang="ru-RU" sz="2000" b="1" dirty="0"/>
              <a:t> знати, не </a:t>
            </a:r>
            <a:r>
              <a:rPr lang="ru-RU" sz="2000" b="1" dirty="0" err="1"/>
              <a:t>Чепурним</a:t>
            </a:r>
            <a:r>
              <a:rPr lang="ru-RU" sz="2000" b="1" dirty="0"/>
              <a:t> його записано. не раз </a:t>
            </a:r>
            <a:r>
              <a:rPr lang="ru-RU" sz="2000" b="1" dirty="0" err="1"/>
              <a:t>дзвонив</a:t>
            </a:r>
            <a:r>
              <a:rPr lang="ru-RU" sz="2000" b="1" dirty="0"/>
              <a:t> старий Шрам </a:t>
            </a:r>
            <a:r>
              <a:rPr lang="ru-RU" sz="2000" b="1" dirty="0" err="1"/>
              <a:t>шаблею</a:t>
            </a:r>
            <a:r>
              <a:rPr lang="ru-RU" sz="2000" b="1" dirty="0"/>
              <a:t>; далі, </a:t>
            </a:r>
            <a:r>
              <a:rPr lang="ru-RU" sz="2000" b="1" dirty="0" err="1"/>
              <a:t>почуваючись</a:t>
            </a:r>
            <a:r>
              <a:rPr lang="ru-RU" sz="2000" b="1" dirty="0"/>
              <a:t>, що вже не служить сила, </a:t>
            </a:r>
            <a:r>
              <a:rPr lang="ru-RU" sz="2000" b="1" dirty="0" err="1"/>
              <a:t>зложив</a:t>
            </a:r>
            <a:r>
              <a:rPr lang="ru-RU" sz="2000" b="1" dirty="0"/>
              <a:t> з себе </a:t>
            </a:r>
            <a:r>
              <a:rPr lang="ru-RU" sz="2000" b="1" dirty="0" err="1"/>
              <a:t>полковництво</a:t>
            </a:r>
            <a:r>
              <a:rPr lang="ru-RU" sz="2000" b="1" dirty="0"/>
              <a:t>, </a:t>
            </a:r>
            <a:r>
              <a:rPr lang="ru-RU" sz="2000" b="1" dirty="0" err="1"/>
              <a:t>постригсь</a:t>
            </a:r>
            <a:r>
              <a:rPr lang="ru-RU" sz="2000" b="1" dirty="0"/>
              <a:t> у </a:t>
            </a:r>
            <a:r>
              <a:rPr lang="ru-RU" sz="2000" b="1" dirty="0" err="1"/>
              <a:t>попи</a:t>
            </a:r>
            <a:r>
              <a:rPr lang="ru-RU" sz="2000" b="1" dirty="0"/>
              <a:t> да й почав служити </a:t>
            </a:r>
            <a:r>
              <a:rPr lang="ru-RU" sz="2000" b="1" dirty="0" err="1"/>
              <a:t>богові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56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816" y="353489"/>
            <a:ext cx="390513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FF"/>
                </a:solidFill>
                <a:latin typeface="Arial Black" pitchFamily="34" charset="0"/>
              </a:rPr>
              <a:t>Портрет і зовнішність</a:t>
            </a:r>
            <a:r>
              <a:rPr lang="ru-RU" b="1" dirty="0"/>
              <a:t>: сива борода; </a:t>
            </a:r>
            <a:r>
              <a:rPr lang="ru-RU" b="1" dirty="0" err="1"/>
              <a:t>шаблюка</a:t>
            </a:r>
            <a:r>
              <a:rPr lang="ru-RU" b="1" dirty="0"/>
              <a:t> під рясою; </a:t>
            </a:r>
            <a:r>
              <a:rPr lang="ru-RU" b="1" dirty="0" err="1"/>
              <a:t>пістолі</a:t>
            </a:r>
            <a:r>
              <a:rPr lang="ru-RU" b="1" dirty="0"/>
              <a:t> за поясом; на виду </a:t>
            </a:r>
            <a:r>
              <a:rPr lang="ru-RU" b="1" dirty="0" err="1"/>
              <a:t>шрами</a:t>
            </a:r>
            <a:r>
              <a:rPr lang="ru-RU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32656"/>
            <a:ext cx="453650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66FF"/>
                </a:solidFill>
                <a:latin typeface="Arial Black" pitchFamily="34" charset="0"/>
              </a:rPr>
              <a:t>Особиста</a:t>
            </a:r>
            <a:r>
              <a:rPr lang="ru-RU" sz="2000" b="1" dirty="0">
                <a:solidFill>
                  <a:srgbClr val="0066FF"/>
                </a:solidFill>
                <a:latin typeface="Arial Black" pitchFamily="34" charset="0"/>
              </a:rPr>
              <a:t> доля, </a:t>
            </a:r>
            <a:r>
              <a:rPr lang="ru-RU" sz="2000" b="1" dirty="0" err="1">
                <a:solidFill>
                  <a:srgbClr val="0066FF"/>
                </a:solidFill>
                <a:latin typeface="Arial Black" pitchFamily="34" charset="0"/>
              </a:rPr>
              <a:t>соціальний</a:t>
            </a:r>
            <a:r>
              <a:rPr lang="ru-RU" sz="2000" b="1" dirty="0">
                <a:solidFill>
                  <a:srgbClr val="0066FF"/>
                </a:solidFill>
                <a:latin typeface="Arial Black" pitchFamily="34" charset="0"/>
              </a:rPr>
              <a:t> стан: </a:t>
            </a:r>
            <a:r>
              <a:rPr lang="ru-RU" sz="2000" b="1" dirty="0"/>
              <a:t>син </a:t>
            </a:r>
            <a:r>
              <a:rPr lang="ru-RU" sz="2000" b="1" dirty="0" err="1"/>
              <a:t>поволоцького</a:t>
            </a:r>
            <a:r>
              <a:rPr lang="ru-RU" sz="2000" b="1" dirty="0"/>
              <a:t> попа; </a:t>
            </a:r>
            <a:r>
              <a:rPr lang="ru-RU" sz="2000" b="1" dirty="0" err="1"/>
              <a:t>учився</a:t>
            </a:r>
            <a:r>
              <a:rPr lang="ru-RU" sz="2000" b="1" dirty="0"/>
              <a:t> в </a:t>
            </a:r>
            <a:r>
              <a:rPr lang="ru-RU" sz="2000" b="1" dirty="0" err="1"/>
              <a:t>Київський</a:t>
            </a:r>
            <a:r>
              <a:rPr lang="ru-RU" sz="2000" b="1" dirty="0"/>
              <a:t> </a:t>
            </a:r>
            <a:r>
              <a:rPr lang="ru-RU" sz="2000" b="1" dirty="0" err="1"/>
              <a:t>братській</a:t>
            </a:r>
            <a:r>
              <a:rPr lang="ru-RU" sz="2000" b="1" dirty="0"/>
              <a:t> школі; «зимовник дикого степу на Низу»; «жінка </a:t>
            </a:r>
            <a:r>
              <a:rPr lang="ru-RU" sz="2000" b="1" dirty="0" err="1"/>
              <a:t>бранка</a:t>
            </a:r>
            <a:r>
              <a:rPr lang="ru-RU" sz="2000" b="1" dirty="0"/>
              <a:t> </a:t>
            </a:r>
            <a:r>
              <a:rPr lang="ru-RU" sz="2000" b="1" dirty="0" err="1"/>
              <a:t>туркеня</a:t>
            </a:r>
            <a:r>
              <a:rPr lang="ru-RU" sz="2000" b="1" dirty="0"/>
              <a:t>»; </a:t>
            </a:r>
            <a:r>
              <a:rPr lang="ru-RU" sz="2000" b="1" dirty="0" err="1"/>
              <a:t>проповідував</a:t>
            </a:r>
            <a:r>
              <a:rPr lang="ru-RU" sz="2000" b="1" dirty="0"/>
              <a:t> слово правди божої </a:t>
            </a:r>
            <a:r>
              <a:rPr lang="ru-RU" sz="2000" b="1" dirty="0" err="1"/>
              <a:t>рибалкам</a:t>
            </a:r>
            <a:r>
              <a:rPr lang="ru-RU" sz="2000" b="1" dirty="0"/>
              <a:t> і чабанам </a:t>
            </a:r>
            <a:r>
              <a:rPr lang="ru-RU" sz="2000" b="1" dirty="0" err="1"/>
              <a:t>запорозь­ким</a:t>
            </a:r>
            <a:r>
              <a:rPr lang="ru-RU" sz="2000" b="1" dirty="0"/>
              <a:t>; </a:t>
            </a:r>
            <a:r>
              <a:rPr lang="ru-RU" sz="2000" b="1" dirty="0" err="1"/>
              <a:t>реєстрове</a:t>
            </a:r>
            <a:r>
              <a:rPr lang="ru-RU" sz="2000" b="1" dirty="0"/>
              <a:t> його </a:t>
            </a:r>
            <a:r>
              <a:rPr lang="ru-RU" sz="2000" b="1" dirty="0" err="1"/>
              <a:t>прізвище</a:t>
            </a:r>
            <a:r>
              <a:rPr lang="ru-RU" sz="2000" b="1" dirty="0"/>
              <a:t> Шрам, </a:t>
            </a:r>
            <a:r>
              <a:rPr lang="ru-RU" sz="2000" b="1" dirty="0" err="1"/>
              <a:t>оскільки</a:t>
            </a:r>
            <a:r>
              <a:rPr lang="ru-RU" sz="2000" b="1" dirty="0"/>
              <a:t> його </a:t>
            </a:r>
            <a:r>
              <a:rPr lang="ru-RU" sz="2000" b="1" dirty="0" err="1"/>
              <a:t>пошрамовано</a:t>
            </a:r>
            <a:r>
              <a:rPr lang="ru-RU" sz="2000" b="1" dirty="0"/>
              <a:t> </a:t>
            </a:r>
            <a:r>
              <a:rPr lang="ru-RU" sz="2000" b="1" dirty="0" err="1"/>
              <a:t>вздовж</a:t>
            </a:r>
            <a:r>
              <a:rPr lang="ru-RU" sz="2000" b="1" dirty="0"/>
              <a:t> і впоперек; два сини під час </a:t>
            </a:r>
            <a:r>
              <a:rPr lang="ru-RU" sz="2000" b="1" dirty="0" err="1"/>
              <a:t>Хмельниччини</a:t>
            </a:r>
            <a:r>
              <a:rPr lang="ru-RU" sz="2000" b="1" dirty="0"/>
              <a:t> полягли в боях за </a:t>
            </a:r>
            <a:r>
              <a:rPr lang="ru-RU" sz="2000" b="1" dirty="0" err="1"/>
              <a:t>визволення</a:t>
            </a:r>
            <a:r>
              <a:rPr lang="ru-RU" sz="2000" b="1" dirty="0"/>
              <a:t> України; «</a:t>
            </a:r>
            <a:r>
              <a:rPr lang="ru-RU" sz="2000" b="1" dirty="0" err="1"/>
              <a:t>побував</a:t>
            </a:r>
            <a:r>
              <a:rPr lang="ru-RU" sz="2000" b="1" dirty="0"/>
              <a:t> він на полі й на </a:t>
            </a:r>
            <a:r>
              <a:rPr lang="ru-RU" sz="2000" b="1" dirty="0" err="1"/>
              <a:t>порі</a:t>
            </a:r>
            <a:r>
              <a:rPr lang="ru-RU" sz="2000" b="1" dirty="0"/>
              <a:t> з </a:t>
            </a:r>
            <a:r>
              <a:rPr lang="ru-RU" sz="2000" b="1" dirty="0" err="1"/>
              <a:t>низцями</a:t>
            </a:r>
            <a:r>
              <a:rPr lang="ru-RU" sz="2000" b="1" dirty="0"/>
              <a:t>»; «як </a:t>
            </a:r>
            <a:r>
              <a:rPr lang="ru-RU" sz="2000" b="1" dirty="0" err="1"/>
              <a:t>піднявсь</a:t>
            </a:r>
            <a:r>
              <a:rPr lang="ru-RU" sz="2000" b="1" dirty="0"/>
              <a:t> на </a:t>
            </a:r>
            <a:r>
              <a:rPr lang="ru-RU" sz="2000" b="1" dirty="0" err="1"/>
              <a:t>ляхів</a:t>
            </a:r>
            <a:r>
              <a:rPr lang="ru-RU" sz="2000" b="1" dirty="0"/>
              <a:t> </a:t>
            </a:r>
            <a:r>
              <a:rPr lang="ru-RU" sz="2000" b="1" dirty="0" err="1"/>
              <a:t>Хмельницький</a:t>
            </a:r>
            <a:r>
              <a:rPr lang="ru-RU" sz="2000" b="1" dirty="0"/>
              <a:t>, то мав з його велику користь і </a:t>
            </a:r>
            <a:r>
              <a:rPr lang="ru-RU" sz="2000" b="1" dirty="0" err="1"/>
              <a:t>підмогу</a:t>
            </a:r>
            <a:r>
              <a:rPr lang="ru-RU" sz="2000" b="1" dirty="0"/>
              <a:t>»; особа, що має історичний прототип.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819" y="1484784"/>
            <a:ext cx="3905131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FF"/>
                </a:solidFill>
                <a:latin typeface="Arial Black" pitchFamily="34" charset="0"/>
              </a:rPr>
              <a:t>Політичні погляди: </a:t>
            </a:r>
            <a:r>
              <a:rPr lang="ru-RU" b="1" dirty="0"/>
              <a:t>поборник </a:t>
            </a:r>
            <a:r>
              <a:rPr lang="ru-RU" b="1" dirty="0" err="1"/>
              <a:t>об’єднання</a:t>
            </a:r>
            <a:r>
              <a:rPr lang="ru-RU" b="1" dirty="0"/>
              <a:t> України; </a:t>
            </a:r>
            <a:r>
              <a:rPr lang="ru-RU" b="1" dirty="0" err="1"/>
              <a:t>прихильник</a:t>
            </a:r>
            <a:r>
              <a:rPr lang="ru-RU" b="1" dirty="0"/>
              <a:t> </a:t>
            </a:r>
            <a:r>
              <a:rPr lang="ru-RU" b="1" dirty="0" err="1"/>
              <a:t>міцної</a:t>
            </a:r>
            <a:r>
              <a:rPr lang="ru-RU" b="1" dirty="0"/>
              <a:t> гетьманської влади; </a:t>
            </a:r>
            <a:r>
              <a:rPr lang="ru-RU" b="1" dirty="0" err="1"/>
              <a:t>веде</a:t>
            </a:r>
            <a:r>
              <a:rPr lang="ru-RU" b="1" dirty="0"/>
              <a:t> боротьбу на </a:t>
            </a:r>
            <a:r>
              <a:rPr lang="ru-RU" b="1" dirty="0" err="1"/>
              <a:t>Правобережжі</a:t>
            </a:r>
            <a:r>
              <a:rPr lang="ru-RU" b="1" dirty="0"/>
              <a:t> проти </a:t>
            </a:r>
            <a:r>
              <a:rPr lang="ru-RU" b="1" dirty="0" err="1"/>
              <a:t>шляхетсько-польського</a:t>
            </a:r>
            <a:r>
              <a:rPr lang="ru-RU" b="1" dirty="0"/>
              <a:t> </a:t>
            </a:r>
            <a:r>
              <a:rPr lang="ru-RU" b="1" dirty="0" err="1"/>
              <a:t>ставленика</a:t>
            </a:r>
            <a:r>
              <a:rPr lang="ru-RU" b="1" dirty="0"/>
              <a:t> </a:t>
            </a:r>
            <a:r>
              <a:rPr lang="ru-RU" b="1" dirty="0" err="1"/>
              <a:t>Тетері</a:t>
            </a:r>
            <a:r>
              <a:rPr lang="ru-RU" b="1" dirty="0"/>
              <a:t>; на </a:t>
            </a:r>
            <a:r>
              <a:rPr lang="ru-RU" b="1" dirty="0" err="1"/>
              <a:t>Лівобережжі</a:t>
            </a:r>
            <a:r>
              <a:rPr lang="ru-RU" b="1" dirty="0"/>
              <a:t> — щоб </a:t>
            </a:r>
            <a:r>
              <a:rPr lang="ru-RU" b="1" dirty="0" err="1"/>
              <a:t>підтримати</a:t>
            </a:r>
            <a:r>
              <a:rPr lang="ru-RU" b="1" dirty="0"/>
              <a:t> Сомка на </a:t>
            </a:r>
            <a:r>
              <a:rPr lang="ru-RU" b="1" dirty="0" err="1"/>
              <a:t>чорній</a:t>
            </a:r>
            <a:r>
              <a:rPr lang="ru-RU" b="1" dirty="0"/>
              <a:t> </a:t>
            </a:r>
            <a:r>
              <a:rPr lang="ru-RU" b="1" dirty="0" err="1"/>
              <a:t>раді</a:t>
            </a:r>
            <a:r>
              <a:rPr lang="ru-RU" b="1" dirty="0"/>
              <a:t>; </a:t>
            </a:r>
            <a:r>
              <a:rPr lang="ru-RU" b="1" dirty="0" err="1"/>
              <a:t>вступає</a:t>
            </a:r>
            <a:r>
              <a:rPr lang="ru-RU" b="1" dirty="0"/>
              <a:t> в суперечки з </a:t>
            </a:r>
            <a:r>
              <a:rPr lang="ru-RU" b="1" dirty="0" err="1"/>
              <a:t>міщанами</a:t>
            </a:r>
            <a:r>
              <a:rPr lang="ru-RU" b="1" dirty="0"/>
              <a:t>; </a:t>
            </a:r>
            <a:r>
              <a:rPr lang="ru-RU" b="1" dirty="0" err="1"/>
              <a:t>турбується</a:t>
            </a:r>
            <a:r>
              <a:rPr lang="ru-RU" b="1" dirty="0"/>
              <a:t> долею України; </a:t>
            </a:r>
            <a:r>
              <a:rPr lang="ru-RU" b="1" dirty="0" err="1"/>
              <a:t>боровся</a:t>
            </a:r>
            <a:r>
              <a:rPr lang="ru-RU" b="1" dirty="0"/>
              <a:t> за </a:t>
            </a:r>
            <a:r>
              <a:rPr lang="ru-RU" b="1" dirty="0" err="1"/>
              <a:t>незалежність</a:t>
            </a:r>
            <a:r>
              <a:rPr lang="ru-RU" b="1" dirty="0"/>
              <a:t> рідного краю у </a:t>
            </a:r>
            <a:r>
              <a:rPr lang="ru-RU" b="1" dirty="0" err="1"/>
              <a:t>війську</a:t>
            </a:r>
            <a:r>
              <a:rPr lang="ru-RU" b="1" dirty="0"/>
              <a:t> Б. Хмельниць­кого; </a:t>
            </a:r>
            <a:r>
              <a:rPr lang="ru-RU" b="1" dirty="0" err="1"/>
              <a:t>засуджує</a:t>
            </a:r>
            <a:r>
              <a:rPr lang="ru-RU" b="1" dirty="0"/>
              <a:t> народні </a:t>
            </a:r>
            <a:r>
              <a:rPr lang="ru-RU" b="1" dirty="0" err="1"/>
              <a:t>бунти</a:t>
            </a:r>
            <a:r>
              <a:rPr lang="ru-RU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4817" y="5157192"/>
            <a:ext cx="8657661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FF"/>
                </a:solidFill>
                <a:latin typeface="Arial Black" pitchFamily="34" charset="0"/>
              </a:rPr>
              <a:t>Риси характеру і </a:t>
            </a:r>
            <a:r>
              <a:rPr lang="ru-RU" sz="2000" dirty="0" err="1">
                <a:solidFill>
                  <a:srgbClr val="0066FF"/>
                </a:solidFill>
                <a:latin typeface="Arial Black" pitchFamily="34" charset="0"/>
              </a:rPr>
              <a:t>вдачі</a:t>
            </a:r>
            <a:r>
              <a:rPr lang="ru-RU" sz="2000" dirty="0">
                <a:solidFill>
                  <a:srgbClr val="0066FF"/>
                </a:solidFill>
                <a:latin typeface="Arial Black" pitchFamily="34" charset="0"/>
              </a:rPr>
              <a:t>: </a:t>
            </a:r>
            <a:r>
              <a:rPr lang="ru-RU" dirty="0" err="1">
                <a:latin typeface="Arial Black" pitchFamily="34" charset="0"/>
              </a:rPr>
              <a:t>чесний</a:t>
            </a:r>
            <a:r>
              <a:rPr lang="ru-RU" dirty="0">
                <a:latin typeface="Arial Black" pitchFamily="34" charset="0"/>
              </a:rPr>
              <a:t> і </a:t>
            </a:r>
            <a:r>
              <a:rPr lang="ru-RU" dirty="0" err="1">
                <a:latin typeface="Arial Black" pitchFamily="34" charset="0"/>
              </a:rPr>
              <a:t>скромний</a:t>
            </a:r>
            <a:r>
              <a:rPr lang="ru-RU" dirty="0">
                <a:latin typeface="Arial Black" pitchFamily="34" charset="0"/>
              </a:rPr>
              <a:t>; </a:t>
            </a:r>
            <a:r>
              <a:rPr lang="ru-RU" dirty="0" err="1">
                <a:latin typeface="Arial Black" pitchFamily="34" charset="0"/>
              </a:rPr>
              <a:t>стійкий</a:t>
            </a:r>
            <a:r>
              <a:rPr lang="ru-RU" dirty="0">
                <a:latin typeface="Arial Black" pitchFamily="34" charset="0"/>
              </a:rPr>
              <a:t> і </a:t>
            </a:r>
            <a:r>
              <a:rPr lang="ru-RU" dirty="0" err="1">
                <a:latin typeface="Arial Black" pitchFamily="34" charset="0"/>
              </a:rPr>
              <a:t>наполегливий</a:t>
            </a:r>
            <a:r>
              <a:rPr lang="ru-RU" dirty="0">
                <a:latin typeface="Arial Black" pitchFamily="34" charset="0"/>
              </a:rPr>
              <a:t>; патріот; «</a:t>
            </a:r>
            <a:r>
              <a:rPr lang="ru-RU" dirty="0" err="1">
                <a:latin typeface="Arial Black" pitchFamily="34" charset="0"/>
              </a:rPr>
              <a:t>гарячий</a:t>
            </a:r>
            <a:r>
              <a:rPr lang="ru-RU" dirty="0">
                <a:latin typeface="Arial Black" pitchFamily="34" charset="0"/>
              </a:rPr>
              <a:t> був чоловік»; людина </a:t>
            </a:r>
            <a:r>
              <a:rPr lang="ru-RU" dirty="0" err="1">
                <a:latin typeface="Arial Black" pitchFamily="34" charset="0"/>
              </a:rPr>
              <a:t>цільної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мужньої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суворої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вдачі</a:t>
            </a:r>
            <a:r>
              <a:rPr lang="ru-RU" dirty="0">
                <a:latin typeface="Arial Black" pitchFamily="34" charset="0"/>
              </a:rPr>
              <a:t>; </a:t>
            </a:r>
            <a:r>
              <a:rPr lang="ru-RU" dirty="0" err="1">
                <a:latin typeface="Arial Black" pitchFamily="34" charset="0"/>
              </a:rPr>
              <a:t>байдужий</a:t>
            </a:r>
            <a:r>
              <a:rPr lang="ru-RU" dirty="0">
                <a:latin typeface="Arial Black" pitchFamily="34" charset="0"/>
              </a:rPr>
              <a:t> до </a:t>
            </a:r>
            <a:r>
              <a:rPr lang="ru-RU" dirty="0" err="1">
                <a:latin typeface="Arial Black" pitchFamily="34" charset="0"/>
              </a:rPr>
              <a:t>збагачення</a:t>
            </a:r>
            <a:r>
              <a:rPr lang="ru-RU" dirty="0">
                <a:latin typeface="Arial Black" pitchFamily="34" charset="0"/>
              </a:rPr>
              <a:t>, власного </a:t>
            </a:r>
            <a:r>
              <a:rPr lang="ru-RU" dirty="0" err="1">
                <a:latin typeface="Arial Black" pitchFamily="34" charset="0"/>
              </a:rPr>
              <a:t>добробуту</a:t>
            </a:r>
            <a:r>
              <a:rPr lang="ru-RU" dirty="0">
                <a:latin typeface="Arial Black" pitchFamily="34" charset="0"/>
              </a:rPr>
              <a:t>; </a:t>
            </a:r>
            <a:r>
              <a:rPr lang="ru-RU" dirty="0" err="1">
                <a:latin typeface="Arial Black" pitchFamily="34" charset="0"/>
              </a:rPr>
              <a:t>небайдужий</a:t>
            </a:r>
            <a:r>
              <a:rPr lang="ru-RU" dirty="0">
                <a:latin typeface="Arial Black" pitchFamily="34" charset="0"/>
              </a:rPr>
              <a:t> до долі країни, її народу; </a:t>
            </a:r>
            <a:r>
              <a:rPr lang="ru-RU" dirty="0" err="1">
                <a:latin typeface="Arial Black" pitchFamily="34" charset="0"/>
              </a:rPr>
              <a:t>загартований</a:t>
            </a:r>
            <a:r>
              <a:rPr lang="ru-RU" dirty="0">
                <a:latin typeface="Arial Black" pitchFamily="34" charset="0"/>
              </a:rPr>
              <a:t> і </a:t>
            </a:r>
            <a:r>
              <a:rPr lang="ru-RU" dirty="0" err="1">
                <a:latin typeface="Arial Black" pitchFamily="34" charset="0"/>
              </a:rPr>
              <a:t>пошматований</a:t>
            </a:r>
            <a:r>
              <a:rPr lang="ru-RU" dirty="0">
                <a:latin typeface="Arial Black" pitchFamily="34" charset="0"/>
              </a:rPr>
              <a:t> у боях </a:t>
            </a:r>
            <a:r>
              <a:rPr lang="ru-RU" dirty="0" err="1">
                <a:latin typeface="Arial Black" pitchFamily="34" charset="0"/>
              </a:rPr>
              <a:t>воїн</a:t>
            </a:r>
            <a:r>
              <a:rPr lang="ru-RU" dirty="0">
                <a:latin typeface="Arial Black" pitchFamily="34" charset="0"/>
              </a:rPr>
              <a:t>; </a:t>
            </a:r>
            <a:r>
              <a:rPr lang="ru-RU" dirty="0" err="1">
                <a:latin typeface="Arial Black" pitchFamily="34" charset="0"/>
              </a:rPr>
              <a:t>терпимий</a:t>
            </a:r>
            <a:r>
              <a:rPr lang="ru-RU" dirty="0">
                <a:latin typeface="Arial Black" pitchFamily="34" charset="0"/>
              </a:rPr>
              <a:t> і </a:t>
            </a:r>
            <a:r>
              <a:rPr lang="ru-RU" dirty="0" err="1">
                <a:latin typeface="Arial Black" pitchFamily="34" charset="0"/>
              </a:rPr>
              <a:t>витриманий</a:t>
            </a:r>
            <a:r>
              <a:rPr lang="ru-RU" dirty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44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2709" y="4437112"/>
            <a:ext cx="385293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 </a:t>
            </a:r>
            <a:r>
              <a:rPr lang="ru-RU" b="1" dirty="0">
                <a:solidFill>
                  <a:prstClr val="black"/>
                </a:solidFill>
              </a:rPr>
              <a:t>«Петро був козак не дитина: мав </a:t>
            </a:r>
            <a:r>
              <a:rPr lang="ru-RU" b="1" dirty="0" err="1">
                <a:solidFill>
                  <a:prstClr val="black"/>
                </a:solidFill>
              </a:rPr>
              <a:t>батькову</a:t>
            </a:r>
            <a:r>
              <a:rPr lang="ru-RU" b="1" dirty="0">
                <a:solidFill>
                  <a:prstClr val="black"/>
                </a:solidFill>
              </a:rPr>
              <a:t> постать і силу, ворочав </a:t>
            </a:r>
            <a:r>
              <a:rPr lang="ru-RU" b="1" dirty="0" err="1">
                <a:solidFill>
                  <a:prstClr val="black"/>
                </a:solidFill>
              </a:rPr>
              <a:t>важкою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шаблюкою</a:t>
            </a:r>
            <a:r>
              <a:rPr lang="ru-RU" b="1" dirty="0">
                <a:solidFill>
                  <a:prstClr val="black"/>
                </a:solidFill>
              </a:rPr>
              <a:t>, як </a:t>
            </a:r>
            <a:r>
              <a:rPr lang="ru-RU" b="1" dirty="0" err="1">
                <a:solidFill>
                  <a:prstClr val="black"/>
                </a:solidFill>
              </a:rPr>
              <a:t>блискавкою</a:t>
            </a:r>
            <a:r>
              <a:rPr lang="ru-RU" b="1" dirty="0">
                <a:solidFill>
                  <a:prstClr val="black"/>
                </a:solidFill>
              </a:rPr>
              <a:t>, а </a:t>
            </a:r>
            <a:r>
              <a:rPr lang="ru-RU" b="1" dirty="0" err="1">
                <a:solidFill>
                  <a:prstClr val="black"/>
                </a:solidFill>
              </a:rPr>
              <a:t>хисткий</a:t>
            </a:r>
            <a:r>
              <a:rPr lang="ru-RU" b="1" dirty="0">
                <a:solidFill>
                  <a:prstClr val="black"/>
                </a:solidFill>
              </a:rPr>
              <a:t> і </a:t>
            </a:r>
            <a:r>
              <a:rPr lang="ru-RU" b="1" dirty="0" err="1">
                <a:solidFill>
                  <a:prstClr val="black"/>
                </a:solidFill>
              </a:rPr>
              <a:t>проворний</a:t>
            </a:r>
            <a:r>
              <a:rPr lang="ru-RU" b="1" dirty="0">
                <a:solidFill>
                  <a:prstClr val="black"/>
                </a:solidFill>
              </a:rPr>
              <a:t>, як </a:t>
            </a:r>
            <a:r>
              <a:rPr lang="ru-RU" b="1" dirty="0" err="1">
                <a:solidFill>
                  <a:prstClr val="black"/>
                </a:solidFill>
              </a:rPr>
              <a:t>сугак</a:t>
            </a:r>
            <a:r>
              <a:rPr lang="ru-RU" b="1" dirty="0">
                <a:solidFill>
                  <a:prstClr val="black"/>
                </a:solidFill>
              </a:rPr>
              <a:t> на степу</a:t>
            </a:r>
            <a:r>
              <a:rPr lang="ru-RU" b="1" dirty="0" smtClean="0">
                <a:solidFill>
                  <a:prstClr val="black"/>
                </a:solidFill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367" y="279341"/>
            <a:ext cx="3650358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</a:rPr>
              <a:t>Петро Шраменко</a:t>
            </a: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07" y="279341"/>
            <a:ext cx="4277799" cy="4094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2150447"/>
              </p:ext>
            </p:extLst>
          </p:nvPr>
        </p:nvGraphicFramePr>
        <p:xfrm>
          <a:off x="323528" y="1198978"/>
          <a:ext cx="4464496" cy="424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63688" y="2940833"/>
            <a:ext cx="187220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rial Black" pitchFamily="34" charset="0"/>
              </a:rPr>
              <a:t>Риси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х</a:t>
            </a:r>
            <a:r>
              <a:rPr lang="uk-UA" dirty="0" smtClean="0">
                <a:solidFill>
                  <a:prstClr val="black"/>
                </a:solidFill>
                <a:latin typeface="Arial Black" pitchFamily="34" charset="0"/>
              </a:rPr>
              <a:t>арактеру 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23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03" y="1107205"/>
            <a:ext cx="5055965" cy="4410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1700808"/>
            <a:ext cx="3168352" cy="178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66FF"/>
                </a:solidFill>
                <a:latin typeface="Arial Black" pitchFamily="34" charset="0"/>
              </a:rPr>
              <a:t>Черевань:</a:t>
            </a:r>
            <a:r>
              <a:rPr lang="ru-RU" b="1" dirty="0">
                <a:latin typeface="Arial Black" pitchFamily="34" charset="0"/>
              </a:rPr>
              <a:t> «…</a:t>
            </a:r>
            <a:r>
              <a:rPr lang="ru-RU" b="1" dirty="0" err="1">
                <a:latin typeface="Arial Black" pitchFamily="34" charset="0"/>
              </a:rPr>
              <a:t>переплив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Случ</a:t>
            </a:r>
            <a:r>
              <a:rPr lang="ru-RU" b="1" dirty="0">
                <a:latin typeface="Arial Black" pitchFamily="34" charset="0"/>
              </a:rPr>
              <a:t> під кулями. Їй-богу, я й </a:t>
            </a:r>
            <a:r>
              <a:rPr lang="ru-RU" b="1" dirty="0" err="1">
                <a:latin typeface="Arial Black" pitchFamily="34" charset="0"/>
              </a:rPr>
              <a:t>досі</a:t>
            </a:r>
            <a:r>
              <a:rPr lang="ru-RU" b="1" dirty="0">
                <a:latin typeface="Arial Black" pitchFamily="34" charset="0"/>
              </a:rPr>
              <a:t> дивуюсь, що таке </a:t>
            </a:r>
            <a:r>
              <a:rPr lang="ru-RU" b="1" dirty="0" err="1">
                <a:latin typeface="Arial Black" pitchFamily="34" charset="0"/>
              </a:rPr>
              <a:t>молоде</a:t>
            </a:r>
            <a:r>
              <a:rPr lang="ru-RU" b="1" dirty="0">
                <a:latin typeface="Arial Black" pitchFamily="34" charset="0"/>
              </a:rPr>
              <a:t>, та таке </a:t>
            </a:r>
            <a:r>
              <a:rPr lang="ru-RU" b="1" dirty="0" err="1">
                <a:latin typeface="Arial Black" pitchFamily="34" charset="0"/>
              </a:rPr>
              <a:t>сміле</a:t>
            </a:r>
            <a:r>
              <a:rPr lang="ru-RU" b="1" dirty="0" smtClean="0">
                <a:latin typeface="Arial Black" pitchFamily="34" charset="0"/>
              </a:rPr>
              <a:t>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5245" y="5667343"/>
            <a:ext cx="884366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66FF"/>
                </a:solidFill>
                <a:latin typeface="Arial Black" pitchFamily="34" charset="0"/>
              </a:rPr>
              <a:t>Божий чоловік: </a:t>
            </a:r>
            <a:r>
              <a:rPr lang="ru-RU" b="1" dirty="0">
                <a:latin typeface="Arial Black" pitchFamily="34" charset="0"/>
              </a:rPr>
              <a:t>«Добрий козак; по батькові </a:t>
            </a:r>
            <a:r>
              <a:rPr lang="ru-RU" b="1" dirty="0" err="1">
                <a:latin typeface="Arial Black" pitchFamily="34" charset="0"/>
              </a:rPr>
              <a:t>пішов</a:t>
            </a:r>
            <a:r>
              <a:rPr lang="ru-RU" b="1" dirty="0">
                <a:latin typeface="Arial Black" pitchFamily="34" charset="0"/>
              </a:rPr>
              <a:t>. </a:t>
            </a:r>
            <a:r>
              <a:rPr lang="ru-RU" b="1" dirty="0" err="1">
                <a:latin typeface="Arial Black" pitchFamily="34" charset="0"/>
              </a:rPr>
              <a:t>Одвага</a:t>
            </a:r>
            <a:r>
              <a:rPr lang="ru-RU" b="1" dirty="0">
                <a:latin typeface="Arial Black" pitchFamily="34" charset="0"/>
              </a:rPr>
              <a:t> велика, а буде </a:t>
            </a:r>
            <a:r>
              <a:rPr lang="ru-RU" b="1" dirty="0" err="1">
                <a:latin typeface="Arial Black" pitchFamily="34" charset="0"/>
              </a:rPr>
              <a:t>довговічний</a:t>
            </a:r>
            <a:r>
              <a:rPr lang="ru-RU" b="1" dirty="0">
                <a:latin typeface="Arial Black" pitchFamily="34" charset="0"/>
              </a:rPr>
              <a:t>, і на війні </a:t>
            </a:r>
            <a:r>
              <a:rPr lang="ru-RU" b="1" dirty="0" err="1">
                <a:latin typeface="Arial Black" pitchFamily="34" charset="0"/>
              </a:rPr>
              <a:t>щасливий</a:t>
            </a:r>
            <a:r>
              <a:rPr lang="ru-RU" b="1" dirty="0">
                <a:latin typeface="Arial Black" pitchFamily="34" charset="0"/>
              </a:rPr>
              <a:t>: ні шабля, ні куля його не </a:t>
            </a:r>
            <a:r>
              <a:rPr lang="ru-RU" b="1" dirty="0" err="1">
                <a:latin typeface="Arial Black" pitchFamily="34" charset="0"/>
              </a:rPr>
              <a:t>одоліє</a:t>
            </a:r>
            <a:r>
              <a:rPr lang="ru-RU" b="1" dirty="0">
                <a:latin typeface="Arial Black" pitchFamily="34" charset="0"/>
              </a:rPr>
              <a:t>, і вмре своєю смертю</a:t>
            </a:r>
            <a:r>
              <a:rPr lang="ru-RU" b="1" dirty="0" smtClean="0">
                <a:latin typeface="Arial Black" pitchFamily="34" charset="0"/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05064"/>
            <a:ext cx="324036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FF"/>
                </a:solidFill>
                <a:latin typeface="Arial Black" pitchFamily="34" charset="0"/>
              </a:rPr>
              <a:t>Кирило </a:t>
            </a:r>
            <a:r>
              <a:rPr lang="ru-RU" sz="2000" b="1" dirty="0">
                <a:solidFill>
                  <a:srgbClr val="0066FF"/>
                </a:solidFill>
                <a:latin typeface="Arial Black" pitchFamily="34" charset="0"/>
              </a:rPr>
              <a:t>Тур: </a:t>
            </a:r>
            <a:r>
              <a:rPr lang="ru-RU" b="1" dirty="0">
                <a:latin typeface="Arial Black" pitchFamily="34" charset="0"/>
              </a:rPr>
              <a:t>«…у </a:t>
            </a:r>
            <a:r>
              <a:rPr lang="ru-RU" b="1" dirty="0" err="1">
                <a:latin typeface="Arial Black" pitchFamily="34" charset="0"/>
              </a:rPr>
              <a:t>багно</a:t>
            </a:r>
            <a:r>
              <a:rPr lang="ru-RU" b="1" dirty="0">
                <a:latin typeface="Arial Black" pitchFamily="34" charset="0"/>
              </a:rPr>
              <a:t> тебе не </a:t>
            </a:r>
            <a:r>
              <a:rPr lang="ru-RU" b="1" dirty="0" err="1">
                <a:latin typeface="Arial Black" pitchFamily="34" charset="0"/>
              </a:rPr>
              <a:t>втопче</a:t>
            </a:r>
            <a:r>
              <a:rPr lang="ru-RU" b="1" dirty="0">
                <a:latin typeface="Arial Black" pitchFamily="34" charset="0"/>
              </a:rPr>
              <a:t>, як </a:t>
            </a:r>
            <a:r>
              <a:rPr lang="ru-RU" b="1" dirty="0" err="1">
                <a:latin typeface="Arial Black" pitchFamily="34" charset="0"/>
              </a:rPr>
              <a:t>зав’язнеш</a:t>
            </a:r>
            <a:r>
              <a:rPr lang="ru-RU" b="1" dirty="0">
                <a:latin typeface="Arial Black" pitchFamily="34" charset="0"/>
              </a:rPr>
              <a:t>, а </a:t>
            </a:r>
            <a:r>
              <a:rPr lang="ru-RU" b="1" dirty="0" err="1">
                <a:latin typeface="Arial Black" pitchFamily="34" charset="0"/>
              </a:rPr>
              <a:t>хіба</a:t>
            </a:r>
            <a:r>
              <a:rPr lang="ru-RU" b="1" dirty="0">
                <a:latin typeface="Arial Black" pitchFamily="34" charset="0"/>
              </a:rPr>
              <a:t> з </a:t>
            </a:r>
            <a:r>
              <a:rPr lang="ru-RU" b="1" dirty="0" err="1">
                <a:latin typeface="Arial Black" pitchFamily="34" charset="0"/>
              </a:rPr>
              <a:t>багна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витягне</a:t>
            </a:r>
            <a:r>
              <a:rPr lang="ru-RU" b="1" dirty="0" smtClean="0">
                <a:latin typeface="Arial Black" pitchFamily="34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260648"/>
            <a:ext cx="2987824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66FF"/>
                </a:solidFill>
                <a:latin typeface="Arial Black" pitchFamily="34" charset="0"/>
              </a:rPr>
              <a:t>Пугач:</a:t>
            </a:r>
            <a:r>
              <a:rPr lang="ru-RU" b="1" dirty="0">
                <a:latin typeface="Arial Black" pitchFamily="34" charset="0"/>
              </a:rPr>
              <a:t> «Ти добрий козак</a:t>
            </a:r>
            <a:r>
              <a:rPr lang="ru-RU" b="1" dirty="0" smtClean="0">
                <a:latin typeface="Arial Black" pitchFamily="34" charset="0"/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245" y="194161"/>
            <a:ext cx="532859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 Цитати  про </a:t>
            </a:r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Петра </a:t>
            </a:r>
            <a:r>
              <a:rPr lang="uk-UA" sz="3200" b="1" dirty="0" err="1" smtClean="0">
                <a:solidFill>
                  <a:srgbClr val="C00000"/>
                </a:solidFill>
                <a:latin typeface="Arial Black" pitchFamily="34" charset="0"/>
              </a:rPr>
              <a:t>Шраменка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3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3573016"/>
            <a:ext cx="4376286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 </a:t>
            </a:r>
            <a:r>
              <a:rPr lang="ru-RU" b="1" dirty="0">
                <a:solidFill>
                  <a:prstClr val="black"/>
                </a:solidFill>
              </a:rPr>
              <a:t>«…був </a:t>
            </a:r>
            <a:r>
              <a:rPr lang="ru-RU" b="1" dirty="0" err="1">
                <a:solidFill>
                  <a:prstClr val="black"/>
                </a:solidFill>
              </a:rPr>
              <a:t>здоровенний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козарлюга</a:t>
            </a:r>
            <a:r>
              <a:rPr lang="ru-RU" b="1" dirty="0">
                <a:solidFill>
                  <a:prstClr val="black"/>
                </a:solidFill>
              </a:rPr>
              <a:t>. Пика широка, </a:t>
            </a:r>
            <a:r>
              <a:rPr lang="ru-RU" b="1" dirty="0" err="1">
                <a:solidFill>
                  <a:prstClr val="black"/>
                </a:solidFill>
              </a:rPr>
              <a:t>засмалена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сонці</a:t>
            </a:r>
            <a:r>
              <a:rPr lang="ru-RU" b="1" dirty="0">
                <a:solidFill>
                  <a:prstClr val="black"/>
                </a:solidFill>
              </a:rPr>
              <a:t>; сам </a:t>
            </a:r>
            <a:r>
              <a:rPr lang="ru-RU" b="1" dirty="0" err="1">
                <a:solidFill>
                  <a:prstClr val="black"/>
                </a:solidFill>
              </a:rPr>
              <a:t>опасистий</a:t>
            </a:r>
            <a:r>
              <a:rPr lang="ru-RU" b="1" dirty="0">
                <a:solidFill>
                  <a:prstClr val="black"/>
                </a:solidFill>
              </a:rPr>
              <a:t>; </a:t>
            </a:r>
            <a:r>
              <a:rPr lang="ru-RU" b="1" dirty="0" err="1">
                <a:solidFill>
                  <a:prstClr val="black"/>
                </a:solidFill>
              </a:rPr>
              <a:t>довга</a:t>
            </a:r>
            <a:r>
              <a:rPr lang="ru-RU" b="1" dirty="0">
                <a:solidFill>
                  <a:prstClr val="black"/>
                </a:solidFill>
              </a:rPr>
              <a:t>, густа чуприна, </a:t>
            </a:r>
            <a:r>
              <a:rPr lang="ru-RU" b="1" dirty="0" err="1">
                <a:solidFill>
                  <a:prstClr val="black"/>
                </a:solidFill>
              </a:rPr>
              <a:t>піднявшись</a:t>
            </a:r>
            <a:r>
              <a:rPr lang="ru-RU" b="1" dirty="0">
                <a:solidFill>
                  <a:prstClr val="black"/>
                </a:solidFill>
              </a:rPr>
              <a:t> перше вгору, спадало за ухо, як </a:t>
            </a:r>
            <a:r>
              <a:rPr lang="ru-RU" b="1" dirty="0" err="1">
                <a:solidFill>
                  <a:prstClr val="black"/>
                </a:solidFill>
              </a:rPr>
              <a:t>кінська</a:t>
            </a:r>
            <a:r>
              <a:rPr lang="ru-RU" b="1" dirty="0">
                <a:solidFill>
                  <a:prstClr val="black"/>
                </a:solidFill>
              </a:rPr>
              <a:t> грива; </a:t>
            </a:r>
            <a:r>
              <a:rPr lang="ru-RU" b="1" dirty="0" err="1">
                <a:solidFill>
                  <a:prstClr val="black"/>
                </a:solidFill>
              </a:rPr>
              <a:t>уси</a:t>
            </a:r>
            <a:r>
              <a:rPr lang="ru-RU" b="1" dirty="0">
                <a:solidFill>
                  <a:prstClr val="black"/>
                </a:solidFill>
              </a:rPr>
              <a:t> довгі, униз </a:t>
            </a:r>
            <a:r>
              <a:rPr lang="ru-RU" b="1" dirty="0" err="1">
                <a:solidFill>
                  <a:prstClr val="black"/>
                </a:solidFill>
              </a:rPr>
              <a:t>позакручувані</a:t>
            </a:r>
            <a:r>
              <a:rPr lang="ru-RU" b="1" dirty="0">
                <a:solidFill>
                  <a:prstClr val="black"/>
                </a:solidFill>
              </a:rPr>
              <a:t>, аж на жупан </a:t>
            </a:r>
            <a:r>
              <a:rPr lang="ru-RU" b="1" dirty="0" err="1">
                <a:solidFill>
                  <a:prstClr val="black"/>
                </a:solidFill>
              </a:rPr>
              <a:t>ізвисали</a:t>
            </a:r>
            <a:r>
              <a:rPr lang="ru-RU" b="1" dirty="0">
                <a:solidFill>
                  <a:prstClr val="black"/>
                </a:solidFill>
              </a:rPr>
              <a:t>; очі так і </a:t>
            </a:r>
            <a:r>
              <a:rPr lang="ru-RU" b="1" dirty="0" err="1">
                <a:solidFill>
                  <a:prstClr val="black"/>
                </a:solidFill>
              </a:rPr>
              <a:t>грають</a:t>
            </a:r>
            <a:r>
              <a:rPr lang="ru-RU" b="1" dirty="0">
                <a:solidFill>
                  <a:prstClr val="black"/>
                </a:solidFill>
              </a:rPr>
              <a:t>, а </a:t>
            </a:r>
            <a:r>
              <a:rPr lang="ru-RU" b="1" dirty="0" err="1">
                <a:solidFill>
                  <a:prstClr val="black"/>
                </a:solidFill>
              </a:rPr>
              <a:t>чорні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густі</a:t>
            </a:r>
            <a:r>
              <a:rPr lang="ru-RU" b="1" dirty="0">
                <a:solidFill>
                  <a:prstClr val="black"/>
                </a:solidFill>
              </a:rPr>
              <a:t> брови аж геть </a:t>
            </a:r>
            <a:r>
              <a:rPr lang="ru-RU" b="1" dirty="0" err="1">
                <a:solidFill>
                  <a:prstClr val="black"/>
                </a:solidFill>
              </a:rPr>
              <a:t>піднялись</a:t>
            </a:r>
            <a:r>
              <a:rPr lang="ru-RU" b="1" dirty="0">
                <a:solidFill>
                  <a:prstClr val="black"/>
                </a:solidFill>
              </a:rPr>
              <a:t> над </a:t>
            </a:r>
            <a:r>
              <a:rPr lang="ru-RU" b="1" dirty="0" err="1">
                <a:solidFill>
                  <a:prstClr val="black"/>
                </a:solidFill>
              </a:rPr>
              <a:t>тими</a:t>
            </a:r>
            <a:r>
              <a:rPr lang="ru-RU" b="1" dirty="0">
                <a:solidFill>
                  <a:prstClr val="black"/>
                </a:solidFill>
              </a:rPr>
              <a:t> очима, і — враг його знає — глянеш раз: здається, супиться, глянеш </a:t>
            </a:r>
            <a:r>
              <a:rPr lang="ru-RU" b="1" dirty="0" err="1">
                <a:solidFill>
                  <a:prstClr val="black"/>
                </a:solidFill>
              </a:rPr>
              <a:t>удруге</a:t>
            </a:r>
            <a:r>
              <a:rPr lang="ru-RU" b="1" dirty="0">
                <a:solidFill>
                  <a:prstClr val="black"/>
                </a:solidFill>
              </a:rPr>
              <a:t>: </a:t>
            </a:r>
            <a:r>
              <a:rPr lang="ru-RU" b="1" dirty="0" err="1">
                <a:solidFill>
                  <a:prstClr val="black"/>
                </a:solidFill>
              </a:rPr>
              <a:t>моргне</a:t>
            </a:r>
            <a:r>
              <a:rPr lang="ru-RU" b="1" dirty="0">
                <a:solidFill>
                  <a:prstClr val="black"/>
                </a:solidFill>
              </a:rPr>
              <a:t> довгим усом так, наче зараз і </a:t>
            </a:r>
            <a:r>
              <a:rPr lang="ru-RU" b="1" dirty="0" err="1">
                <a:solidFill>
                  <a:prstClr val="black"/>
                </a:solidFill>
              </a:rPr>
              <a:t>підніме</a:t>
            </a:r>
            <a:r>
              <a:rPr lang="ru-RU" b="1" dirty="0">
                <a:solidFill>
                  <a:prstClr val="black"/>
                </a:solidFill>
              </a:rPr>
              <a:t> тебе на сміх</a:t>
            </a:r>
            <a:r>
              <a:rPr lang="ru-RU" b="1" dirty="0" smtClean="0">
                <a:solidFill>
                  <a:prstClr val="black"/>
                </a:solidFill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710"/>
            <a:ext cx="2526654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</a:rPr>
              <a:t>Кирило Тур</a:t>
            </a: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3540897"/>
              </p:ext>
            </p:extLst>
          </p:nvPr>
        </p:nvGraphicFramePr>
        <p:xfrm>
          <a:off x="251520" y="764704"/>
          <a:ext cx="4464496" cy="424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813088" y="2306519"/>
            <a:ext cx="187220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rial Black" pitchFamily="34" charset="0"/>
              </a:rPr>
              <a:t>Риси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х</a:t>
            </a:r>
            <a:r>
              <a:rPr lang="uk-UA" dirty="0" smtClean="0">
                <a:solidFill>
                  <a:prstClr val="black"/>
                </a:solidFill>
                <a:latin typeface="Arial Black" pitchFamily="34" charset="0"/>
              </a:rPr>
              <a:t>арактеру 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94" y="126710"/>
            <a:ext cx="4160262" cy="3432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5174314"/>
            <a:ext cx="432048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Black" pitchFamily="34" charset="0"/>
              </a:rPr>
              <a:t>«Наша мати — війна з </a:t>
            </a:r>
            <a:r>
              <a:rPr lang="ru-RU" dirty="0" err="1">
                <a:latin typeface="Arial Black" pitchFamily="34" charset="0"/>
              </a:rPr>
              <a:t>бусурманами</a:t>
            </a:r>
            <a:r>
              <a:rPr lang="ru-RU" dirty="0">
                <a:latin typeface="Arial Black" pitchFamily="34" charset="0"/>
              </a:rPr>
              <a:t>, наша сестра — </a:t>
            </a:r>
            <a:r>
              <a:rPr lang="ru-RU" dirty="0" err="1">
                <a:latin typeface="Arial Black" pitchFamily="34" charset="0"/>
              </a:rPr>
              <a:t>гостра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шаблюка</a:t>
            </a:r>
            <a:r>
              <a:rPr lang="ru-RU" dirty="0">
                <a:latin typeface="Arial Black" pitchFamily="34" charset="0"/>
              </a:rPr>
              <a:t>!.. </a:t>
            </a:r>
            <a:r>
              <a:rPr lang="ru-RU" dirty="0" err="1">
                <a:latin typeface="Arial Black" pitchFamily="34" charset="0"/>
              </a:rPr>
              <a:t>Запорожця</a:t>
            </a:r>
            <a:r>
              <a:rPr lang="ru-RU" dirty="0">
                <a:latin typeface="Arial Black" pitchFamily="34" charset="0"/>
              </a:rPr>
              <a:t> господь створив не для </a:t>
            </a:r>
            <a:r>
              <a:rPr lang="ru-RU" dirty="0" err="1">
                <a:latin typeface="Arial Black" pitchFamily="34" charset="0"/>
              </a:rPr>
              <a:t>запічка</a:t>
            </a:r>
            <a:r>
              <a:rPr lang="ru-RU" dirty="0" smtClean="0">
                <a:latin typeface="Arial Black" pitchFamily="34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121374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4" y="938362"/>
            <a:ext cx="402529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938362"/>
            <a:ext cx="3940920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Black" pitchFamily="34" charset="0"/>
              </a:rPr>
              <a:t>Черевань </a:t>
            </a:r>
            <a:r>
              <a:rPr lang="ru-RU" sz="2000" dirty="0">
                <a:solidFill>
                  <a:srgbClr val="0066FF"/>
                </a:solidFill>
                <a:latin typeface="Arial Black" pitchFamily="34" charset="0"/>
              </a:rPr>
              <a:t>про Тура</a:t>
            </a:r>
            <a:r>
              <a:rPr lang="ru-RU" dirty="0" smtClean="0">
                <a:latin typeface="Arial Black" pitchFamily="34" charset="0"/>
              </a:rPr>
              <a:t>: «</a:t>
            </a:r>
            <a:r>
              <a:rPr lang="ru-RU" dirty="0">
                <a:latin typeface="Arial Black" pitchFamily="34" charset="0"/>
              </a:rPr>
              <a:t>Душа, а не </a:t>
            </a:r>
            <a:r>
              <a:rPr lang="ru-RU" dirty="0" err="1">
                <a:latin typeface="Arial Black" pitchFamily="34" charset="0"/>
              </a:rPr>
              <a:t>запорожець</a:t>
            </a:r>
            <a:r>
              <a:rPr lang="ru-RU" dirty="0" smtClean="0">
                <a:latin typeface="Arial Black" pitchFamily="34" charset="0"/>
              </a:rPr>
              <a:t>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1472"/>
            <a:ext cx="84650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66FF"/>
                </a:solidFill>
                <a:latin typeface="Arial Black" pitchFamily="34" charset="0"/>
              </a:rPr>
              <a:t>Кредо Тура</a:t>
            </a:r>
            <a:r>
              <a:rPr lang="ru-RU" sz="2000" dirty="0" smtClean="0">
                <a:solidFill>
                  <a:srgbClr val="0066FF"/>
                </a:solidFill>
                <a:latin typeface="Arial Black" pitchFamily="34" charset="0"/>
              </a:rPr>
              <a:t>: «</a:t>
            </a:r>
            <a:r>
              <a:rPr lang="ru-RU" sz="2000" dirty="0">
                <a:solidFill>
                  <a:srgbClr val="0066FF"/>
                </a:solidFill>
                <a:latin typeface="Arial Black" pitchFamily="34" charset="0"/>
              </a:rPr>
              <a:t>Честь і слава, військова справа, щоб і сама себе на сміх не давала, і ворога під ноги топтала</a:t>
            </a:r>
            <a:r>
              <a:rPr lang="ru-RU" sz="2000" dirty="0" smtClean="0">
                <a:solidFill>
                  <a:srgbClr val="0066FF"/>
                </a:solidFill>
                <a:latin typeface="Arial Black" pitchFamily="34" charset="0"/>
              </a:rPr>
              <a:t>». </a:t>
            </a:r>
            <a:endParaRPr lang="ru-RU" sz="2000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6374" y="2127145"/>
            <a:ext cx="3640562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66FF"/>
                </a:solidFill>
                <a:latin typeface="Arial Black" pitchFamily="34" charset="0"/>
              </a:rPr>
              <a:t>Сомко</a:t>
            </a:r>
            <a:r>
              <a:rPr lang="ru-RU" sz="2000" dirty="0">
                <a:solidFill>
                  <a:srgbClr val="0066FF"/>
                </a:solidFill>
                <a:latin typeface="Arial Black" pitchFamily="34" charset="0"/>
              </a:rPr>
              <a:t> про Кирила</a:t>
            </a:r>
            <a:r>
              <a:rPr lang="ru-RU" sz="2000" dirty="0" smtClean="0">
                <a:solidFill>
                  <a:srgbClr val="0066FF"/>
                </a:solidFill>
                <a:latin typeface="Arial Black" pitchFamily="34" charset="0"/>
              </a:rPr>
              <a:t>: </a:t>
            </a:r>
            <a:r>
              <a:rPr lang="ru-RU" dirty="0" smtClean="0">
                <a:latin typeface="Arial Black" pitchFamily="34" charset="0"/>
              </a:rPr>
              <a:t>«</a:t>
            </a:r>
            <a:r>
              <a:rPr lang="ru-RU" dirty="0" err="1">
                <a:latin typeface="Arial Black" pitchFamily="34" charset="0"/>
              </a:rPr>
              <a:t>Низовці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зледащіли</a:t>
            </a:r>
            <a:r>
              <a:rPr lang="ru-RU" dirty="0">
                <a:latin typeface="Arial Black" pitchFamily="34" charset="0"/>
              </a:rPr>
              <a:t> після Хмельницького, а все-таки між ними </a:t>
            </a:r>
            <a:r>
              <a:rPr lang="ru-RU" dirty="0" err="1">
                <a:latin typeface="Arial Black" pitchFamily="34" charset="0"/>
              </a:rPr>
              <a:t>єсть</a:t>
            </a:r>
            <a:r>
              <a:rPr lang="ru-RU" dirty="0">
                <a:latin typeface="Arial Black" pitchFamily="34" charset="0"/>
              </a:rPr>
              <a:t> люди </a:t>
            </a:r>
            <a:r>
              <a:rPr lang="ru-RU" dirty="0" err="1">
                <a:latin typeface="Arial Black" pitchFamily="34" charset="0"/>
              </a:rPr>
              <a:t>драгоціннії</a:t>
            </a:r>
            <a:r>
              <a:rPr lang="ru-RU" dirty="0">
                <a:latin typeface="Arial Black" pitchFamily="34" charset="0"/>
              </a:rPr>
              <a:t>. От хоч би й отсей Кирило Тур. Не раз він мені ставав у </a:t>
            </a:r>
            <a:r>
              <a:rPr lang="ru-RU" dirty="0" err="1">
                <a:latin typeface="Arial Black" pitchFamily="34" charset="0"/>
              </a:rPr>
              <a:t>великій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пригоді</a:t>
            </a:r>
            <a:r>
              <a:rPr lang="ru-RU" dirty="0">
                <a:latin typeface="Arial Black" pitchFamily="34" charset="0"/>
              </a:rPr>
              <a:t>. Добрий він, і душа </a:t>
            </a:r>
            <a:r>
              <a:rPr lang="ru-RU" dirty="0" err="1">
                <a:latin typeface="Arial Black" pitchFamily="34" charset="0"/>
              </a:rPr>
              <a:t>щира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козацька</a:t>
            </a:r>
            <a:r>
              <a:rPr lang="ru-RU" dirty="0">
                <a:latin typeface="Arial Black" pitchFamily="34" charset="0"/>
              </a:rPr>
              <a:t>, хоч </a:t>
            </a:r>
            <a:r>
              <a:rPr lang="ru-RU" dirty="0" err="1">
                <a:latin typeface="Arial Black" pitchFamily="34" charset="0"/>
              </a:rPr>
              <a:t>удає</a:t>
            </a:r>
            <a:r>
              <a:rPr lang="ru-RU" dirty="0">
                <a:latin typeface="Arial Black" pitchFamily="34" charset="0"/>
              </a:rPr>
              <a:t> з себе </a:t>
            </a:r>
            <a:r>
              <a:rPr lang="ru-RU" dirty="0" err="1">
                <a:latin typeface="Arial Black" pitchFamily="34" charset="0"/>
              </a:rPr>
              <a:t>ледащицю</a:t>
            </a:r>
            <a:r>
              <a:rPr lang="ru-RU" dirty="0">
                <a:latin typeface="Arial Black" pitchFamily="34" charset="0"/>
              </a:rPr>
              <a:t> і </a:t>
            </a:r>
            <a:r>
              <a:rPr lang="ru-RU" dirty="0" err="1">
                <a:latin typeface="Arial Black" pitchFamily="34" charset="0"/>
              </a:rPr>
              <a:t>характерника</a:t>
            </a:r>
            <a:r>
              <a:rPr lang="ru-RU" dirty="0">
                <a:latin typeface="Arial Black" pitchFamily="34" charset="0"/>
              </a:rPr>
              <a:t>. Да вже без юродства в їх не буває.». «Я знаю, що він </a:t>
            </a:r>
            <a:r>
              <a:rPr lang="ru-RU" dirty="0" err="1">
                <a:latin typeface="Arial Black" pitchFamily="34" charset="0"/>
              </a:rPr>
              <a:t>шаблею</a:t>
            </a:r>
            <a:r>
              <a:rPr lang="ru-RU" dirty="0">
                <a:latin typeface="Arial Black" pitchFamily="34" charset="0"/>
              </a:rPr>
              <a:t> ворога </a:t>
            </a:r>
            <a:r>
              <a:rPr lang="ru-RU" dirty="0" err="1">
                <a:latin typeface="Arial Black" pitchFamily="34" charset="0"/>
              </a:rPr>
              <a:t>лучче</a:t>
            </a:r>
            <a:r>
              <a:rPr lang="ru-RU" dirty="0">
                <a:latin typeface="Arial Black" pitchFamily="34" charset="0"/>
              </a:rPr>
              <a:t>, ніж </a:t>
            </a:r>
            <a:r>
              <a:rPr lang="ru-RU" dirty="0" err="1">
                <a:latin typeface="Arial Black" pitchFamily="34" charset="0"/>
              </a:rPr>
              <a:t>язиком</a:t>
            </a:r>
            <a:r>
              <a:rPr lang="ru-RU" dirty="0" smtClean="0">
                <a:latin typeface="Arial Black" pitchFamily="34" charset="0"/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66192"/>
            <a:ext cx="430614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«… </a:t>
            </a:r>
            <a:r>
              <a:rPr lang="ru-RU" dirty="0" err="1" smtClean="0">
                <a:latin typeface="Arial Black" pitchFamily="34" charset="0"/>
              </a:rPr>
              <a:t>знюхавсь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поганий з бабами і наробив сорому </a:t>
            </a:r>
            <a:r>
              <a:rPr lang="ru-RU" dirty="0" err="1">
                <a:latin typeface="Arial Black" pitchFamily="34" charset="0"/>
              </a:rPr>
              <a:t>товариству</a:t>
            </a:r>
            <a:r>
              <a:rPr lang="ru-RU" dirty="0">
                <a:latin typeface="Arial Black" pitchFamily="34" charset="0"/>
              </a:rPr>
              <a:t> на всі роки. За </a:t>
            </a:r>
            <a:r>
              <a:rPr lang="ru-RU" dirty="0" err="1">
                <a:latin typeface="Arial Black" pitchFamily="34" charset="0"/>
              </a:rPr>
              <a:t>звичаями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запорожців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винуватця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карають</a:t>
            </a:r>
            <a:r>
              <a:rPr lang="ru-RU" dirty="0">
                <a:latin typeface="Arial Black" pitchFamily="34" charset="0"/>
              </a:rPr>
              <a:t> киями</a:t>
            </a:r>
            <a:r>
              <a:rPr lang="ru-RU" dirty="0" smtClean="0">
                <a:latin typeface="Arial Black" pitchFamily="34" charset="0"/>
              </a:rPr>
              <a:t>!</a:t>
            </a:r>
          </a:p>
          <a:p>
            <a:pPr algn="just"/>
            <a:r>
              <a:rPr lang="ru-RU" dirty="0" smtClean="0">
                <a:latin typeface="Arial Black" pitchFamily="34" charset="0"/>
              </a:rPr>
              <a:t>«</a:t>
            </a:r>
            <a:r>
              <a:rPr lang="ru-RU" dirty="0" err="1" smtClean="0">
                <a:latin typeface="Arial Black" pitchFamily="34" charset="0"/>
              </a:rPr>
              <a:t>Однак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Кирило Тур показав себе добрим запорожцем: і не </a:t>
            </a:r>
            <a:r>
              <a:rPr lang="ru-RU" dirty="0" err="1">
                <a:latin typeface="Arial Black" pitchFamily="34" charset="0"/>
              </a:rPr>
              <a:t>зморщивсь</a:t>
            </a:r>
            <a:r>
              <a:rPr lang="ru-RU" dirty="0">
                <a:latin typeface="Arial Black" pitchFamily="34" charset="0"/>
              </a:rPr>
              <a:t>, і не </a:t>
            </a:r>
            <a:r>
              <a:rPr lang="ru-RU" dirty="0" err="1">
                <a:latin typeface="Arial Black" pitchFamily="34" charset="0"/>
              </a:rPr>
              <a:t>застогнав</a:t>
            </a:r>
            <a:r>
              <a:rPr lang="ru-RU" dirty="0" smtClean="0">
                <a:latin typeface="Arial Black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880289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822" y="1484784"/>
            <a:ext cx="449646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Black" pitchFamily="34" charset="0"/>
              </a:rPr>
              <a:t>Леся – гарна українська дівчина: </a:t>
            </a:r>
            <a:r>
              <a:rPr lang="ru-RU" dirty="0" err="1">
                <a:latin typeface="Arial Black" pitchFamily="34" charset="0"/>
              </a:rPr>
              <a:t>любляча</a:t>
            </a:r>
            <a:r>
              <a:rPr lang="ru-RU" dirty="0">
                <a:latin typeface="Arial Black" pitchFamily="34" charset="0"/>
              </a:rPr>
              <a:t>, турботлива, мрійлива. Риси характеру </a:t>
            </a:r>
            <a:r>
              <a:rPr lang="ru-RU" dirty="0" err="1">
                <a:latin typeface="Arial Black" pitchFamily="34" charset="0"/>
              </a:rPr>
              <a:t>Лесі</a:t>
            </a:r>
            <a:r>
              <a:rPr lang="ru-RU" dirty="0">
                <a:latin typeface="Arial Black" pitchFamily="34" charset="0"/>
              </a:rPr>
              <a:t>: скромна, </a:t>
            </a:r>
            <a:r>
              <a:rPr lang="ru-RU" dirty="0" err="1">
                <a:latin typeface="Arial Black" pitchFamily="34" charset="0"/>
              </a:rPr>
              <a:t>боязка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ніжна</a:t>
            </a:r>
            <a:r>
              <a:rPr lang="ru-RU" dirty="0">
                <a:latin typeface="Arial Black" pitchFamily="34" charset="0"/>
              </a:rPr>
              <a:t>, романтична, вірна в </a:t>
            </a:r>
            <a:r>
              <a:rPr lang="ru-RU" dirty="0" err="1">
                <a:latin typeface="Arial Black" pitchFamily="34" charset="0"/>
              </a:rPr>
              <a:t>коханні</a:t>
            </a:r>
            <a:r>
              <a:rPr lang="ru-RU" dirty="0" smtClean="0">
                <a:latin typeface="Arial Black" pitchFamily="34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72" y="166526"/>
            <a:ext cx="3272329" cy="33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577822" y="496850"/>
            <a:ext cx="3888432" cy="52322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Леся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Черевань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4" y="3317861"/>
            <a:ext cx="829437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69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539552" y="722263"/>
            <a:ext cx="3888432" cy="52322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Божий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чоловік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1" y="4221088"/>
            <a:ext cx="8629770" cy="251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842" y="2081942"/>
            <a:ext cx="8618615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</a:rPr>
              <a:t>«Іще </a:t>
            </a:r>
            <a:r>
              <a:rPr lang="ru-RU" b="1" dirty="0">
                <a:latin typeface="Arial Black" pitchFamily="34" charset="0"/>
              </a:rPr>
              <a:t>ж до того знав </a:t>
            </a:r>
            <a:r>
              <a:rPr lang="ru-RU" b="1" dirty="0" err="1">
                <a:latin typeface="Arial Black" pitchFamily="34" charset="0"/>
              </a:rPr>
              <a:t>лічити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усякі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болі</a:t>
            </a:r>
            <a:r>
              <a:rPr lang="ru-RU" b="1" dirty="0">
                <a:latin typeface="Arial Black" pitchFamily="34" charset="0"/>
              </a:rPr>
              <a:t> й </a:t>
            </a:r>
            <a:r>
              <a:rPr lang="ru-RU" b="1" dirty="0" err="1">
                <a:latin typeface="Arial Black" pitchFamily="34" charset="0"/>
              </a:rPr>
              <a:t>замовляти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усякі</a:t>
            </a:r>
            <a:r>
              <a:rPr lang="ru-RU" b="1" dirty="0">
                <a:latin typeface="Arial Black" pitchFamily="34" charset="0"/>
              </a:rPr>
              <a:t> рани. Може, він </a:t>
            </a:r>
            <a:r>
              <a:rPr lang="ru-RU" b="1" dirty="0" err="1">
                <a:latin typeface="Arial Black" pitchFamily="34" charset="0"/>
              </a:rPr>
              <a:t>помагав</a:t>
            </a:r>
            <a:r>
              <a:rPr lang="ru-RU" b="1" dirty="0">
                <a:latin typeface="Arial Black" pitchFamily="34" charset="0"/>
              </a:rPr>
              <a:t> своїми молитвами над </a:t>
            </a:r>
            <a:r>
              <a:rPr lang="ru-RU" b="1" dirty="0" err="1">
                <a:latin typeface="Arial Black" pitchFamily="34" charset="0"/>
              </a:rPr>
              <a:t>недужими</a:t>
            </a:r>
            <a:r>
              <a:rPr lang="ru-RU" b="1" dirty="0">
                <a:latin typeface="Arial Black" pitchFamily="34" charset="0"/>
              </a:rPr>
              <a:t>, а може і своїми піснями, бо в його піснях лилась, як </a:t>
            </a:r>
            <a:r>
              <a:rPr lang="ru-RU" b="1" dirty="0" err="1">
                <a:latin typeface="Arial Black" pitchFamily="34" charset="0"/>
              </a:rPr>
              <a:t>чари</a:t>
            </a:r>
            <a:r>
              <a:rPr lang="ru-RU" b="1" dirty="0">
                <a:latin typeface="Arial Black" pitchFamily="34" charset="0"/>
              </a:rPr>
              <a:t>, що </a:t>
            </a:r>
            <a:r>
              <a:rPr lang="ru-RU" b="1" dirty="0" err="1">
                <a:latin typeface="Arial Black" pitchFamily="34" charset="0"/>
              </a:rPr>
              <a:t>слухає</a:t>
            </a:r>
            <a:r>
              <a:rPr lang="ru-RU" b="1" dirty="0">
                <a:latin typeface="Arial Black" pitchFamily="34" charset="0"/>
              </a:rPr>
              <a:t> чоловік і не </a:t>
            </a:r>
            <a:r>
              <a:rPr lang="ru-RU" b="1" dirty="0" err="1">
                <a:latin typeface="Arial Black" pitchFamily="34" charset="0"/>
              </a:rPr>
              <a:t>наслухається</a:t>
            </a:r>
            <a:r>
              <a:rPr lang="ru-RU" b="1" dirty="0">
                <a:latin typeface="Arial Black" pitchFamily="34" charset="0"/>
              </a:rPr>
              <a:t>. За </a:t>
            </a:r>
            <a:r>
              <a:rPr lang="ru-RU" b="1" dirty="0" err="1">
                <a:latin typeface="Arial Black" pitchFamily="34" charset="0"/>
              </a:rPr>
              <a:t>теє</a:t>
            </a:r>
            <a:r>
              <a:rPr lang="ru-RU" b="1" dirty="0">
                <a:latin typeface="Arial Black" pitchFamily="34" charset="0"/>
              </a:rPr>
              <a:t>-то, за все </a:t>
            </a:r>
            <a:r>
              <a:rPr lang="ru-RU" b="1" dirty="0" err="1">
                <a:latin typeface="Arial Black" pitchFamily="34" charset="0"/>
              </a:rPr>
              <a:t>поважали</a:t>
            </a:r>
            <a:r>
              <a:rPr lang="ru-RU" b="1" dirty="0">
                <a:latin typeface="Arial Black" pitchFamily="34" charset="0"/>
              </a:rPr>
              <a:t> його </a:t>
            </a:r>
            <a:r>
              <a:rPr lang="ru-RU" b="1" dirty="0" err="1">
                <a:latin typeface="Arial Black" pitchFamily="34" charset="0"/>
              </a:rPr>
              <a:t>козаки</a:t>
            </a:r>
            <a:r>
              <a:rPr lang="ru-RU" b="1" dirty="0">
                <a:latin typeface="Arial Black" pitchFamily="34" charset="0"/>
              </a:rPr>
              <a:t>, як батька, і хоч би, здається, попросив у кого </a:t>
            </a:r>
            <a:r>
              <a:rPr lang="ru-RU" b="1" dirty="0" err="1">
                <a:latin typeface="Arial Black" pitchFamily="34" charset="0"/>
              </a:rPr>
              <a:t>останню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свитину</a:t>
            </a:r>
            <a:r>
              <a:rPr lang="ru-RU" b="1" dirty="0">
                <a:latin typeface="Arial Black" pitchFamily="34" charset="0"/>
              </a:rPr>
              <a:t> з </a:t>
            </a:r>
            <a:r>
              <a:rPr lang="ru-RU" b="1" dirty="0" err="1">
                <a:latin typeface="Arial Black" pitchFamily="34" charset="0"/>
              </a:rPr>
              <a:t>плечей</a:t>
            </a:r>
            <a:r>
              <a:rPr lang="ru-RU" b="1" dirty="0">
                <a:latin typeface="Arial Black" pitchFamily="34" charset="0"/>
              </a:rPr>
              <a:t> на </a:t>
            </a:r>
            <a:r>
              <a:rPr lang="ru-RU" b="1" dirty="0" err="1">
                <a:latin typeface="Arial Black" pitchFamily="34" charset="0"/>
              </a:rPr>
              <a:t>викуп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невільника</a:t>
            </a:r>
            <a:r>
              <a:rPr lang="ru-RU" b="1" dirty="0">
                <a:latin typeface="Arial Black" pitchFamily="34" charset="0"/>
              </a:rPr>
              <a:t>, то й йому </a:t>
            </a:r>
            <a:r>
              <a:rPr lang="ru-RU" b="1" dirty="0" err="1">
                <a:latin typeface="Arial Black" pitchFamily="34" charset="0"/>
              </a:rPr>
              <a:t>оддав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усякий</a:t>
            </a:r>
            <a:r>
              <a:rPr lang="ru-RU" b="1" dirty="0" smtClean="0">
                <a:latin typeface="Arial Black" pitchFamily="34" charset="0"/>
              </a:rPr>
              <a:t>».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2891112" cy="1862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8424936" cy="4708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Слави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треба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мирові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, а не тому, хто славен. Мир нехай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навчається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добру, слухаючи, як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оддавали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жизнь за людське благо; а славному слава у бога!» 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«Звір, хоть не вкусить, то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злякає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!» 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Усякому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єсть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своя кара і награда од бога». 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«Де кричать, а де співають; де кров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іллють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, а де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горілку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п'ють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». 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Брехнею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світ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пройдеш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, та назад не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вернешся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».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Зроду-звіку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козак не був і не буде катом!» 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«Два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коти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в одному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мішку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не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помиряться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...». 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«Не можна, мабуть, інше, як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тілько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горем да бідою, довести людей до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розуму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». 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«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Хіба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ж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уся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жизнь наша не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жарти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?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Помаже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по губах медом, ти думаєш: от тут-то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щастє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! Аж глянеш – усе одна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омана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».</a:t>
            </a:r>
            <a:endParaRPr lang="ru-RU" sz="2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88640"/>
            <a:ext cx="3310522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prstClr val="black"/>
                </a:solidFill>
                <a:latin typeface="Arial Black" pitchFamily="34" charset="0"/>
              </a:rPr>
              <a:t>Цитати</a:t>
            </a:r>
            <a:r>
              <a:rPr lang="ru-RU" sz="2800" dirty="0" smtClean="0">
                <a:solidFill>
                  <a:prstClr val="black"/>
                </a:solidFill>
                <a:latin typeface="Arial Black" pitchFamily="34" charset="0"/>
              </a:rPr>
              <a:t> з твору:</a:t>
            </a: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42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2" y="0"/>
            <a:ext cx="48768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6-конечная звезда 1"/>
          <p:cNvSpPr/>
          <p:nvPr/>
        </p:nvSpPr>
        <p:spPr>
          <a:xfrm>
            <a:off x="153683" y="127054"/>
            <a:ext cx="3168352" cy="2763203"/>
          </a:xfrm>
          <a:prstGeom prst="star1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Які проблеми П.Куліш 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порушив </a:t>
            </a:r>
            <a:r>
              <a:rPr lang="ru-RU" dirty="0">
                <a:latin typeface="Arial Black" pitchFamily="34" charset="0"/>
              </a:rPr>
              <a:t>у творі? </a:t>
            </a:r>
          </a:p>
        </p:txBody>
      </p:sp>
      <p:sp>
        <p:nvSpPr>
          <p:cNvPr id="3" name="16-конечная звезда 2"/>
          <p:cNvSpPr/>
          <p:nvPr/>
        </p:nvSpPr>
        <p:spPr>
          <a:xfrm>
            <a:off x="5724128" y="145612"/>
            <a:ext cx="3240360" cy="2763203"/>
          </a:xfrm>
          <a:prstGeom prst="star1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Через які образи автор </a:t>
            </a:r>
            <a:r>
              <a:rPr lang="ru-RU" dirty="0" err="1">
                <a:latin typeface="Arial Black" pitchFamily="34" charset="0"/>
              </a:rPr>
              <a:t>розкрив</a:t>
            </a:r>
            <a:r>
              <a:rPr lang="ru-RU" dirty="0">
                <a:latin typeface="Arial Black" pitchFamily="34" charset="0"/>
              </a:rPr>
              <a:t> ці проблеми?</a:t>
            </a:r>
          </a:p>
        </p:txBody>
      </p:sp>
      <p:sp>
        <p:nvSpPr>
          <p:cNvPr id="5" name="24-конечная звезда 4"/>
          <p:cNvSpPr/>
          <p:nvPr/>
        </p:nvSpPr>
        <p:spPr>
          <a:xfrm>
            <a:off x="179512" y="2889545"/>
            <a:ext cx="4572000" cy="3799403"/>
          </a:xfrm>
          <a:prstGeom prst="star2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Якими  </a:t>
            </a:r>
            <a:r>
              <a:rPr lang="ru-RU" dirty="0" err="1" smtClean="0">
                <a:latin typeface="Arial Black" pitchFamily="34" charset="0"/>
              </a:rPr>
              <a:t>виступають</a:t>
            </a:r>
            <a:r>
              <a:rPr lang="ru-RU" dirty="0" smtClean="0">
                <a:latin typeface="Arial Black" pitchFamily="34" charset="0"/>
              </a:rPr>
              <a:t> у романі  </a:t>
            </a:r>
            <a:r>
              <a:rPr lang="ru-RU" dirty="0">
                <a:latin typeface="Arial Black" pitchFamily="34" charset="0"/>
              </a:rPr>
              <a:t>історичні </a:t>
            </a:r>
            <a:r>
              <a:rPr lang="ru-RU" dirty="0" err="1">
                <a:latin typeface="Arial Black" pitchFamily="34" charset="0"/>
              </a:rPr>
              <a:t>постаті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Якима Сомка </a:t>
            </a:r>
            <a:r>
              <a:rPr lang="ru-RU" dirty="0">
                <a:latin typeface="Arial Black" pitchFamily="34" charset="0"/>
              </a:rPr>
              <a:t>та </a:t>
            </a:r>
            <a:r>
              <a:rPr lang="ru-RU" dirty="0" smtClean="0">
                <a:latin typeface="Arial Black" pitchFamily="34" charset="0"/>
              </a:rPr>
              <a:t>Івана Брюховецького?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16-конечная звезда 5"/>
          <p:cNvSpPr/>
          <p:nvPr/>
        </p:nvSpPr>
        <p:spPr>
          <a:xfrm>
            <a:off x="4555232" y="2889544"/>
            <a:ext cx="4572000" cy="3799403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Чому Яким </a:t>
            </a:r>
            <a:r>
              <a:rPr lang="ru-RU" b="1" dirty="0" err="1">
                <a:latin typeface="Arial Black" pitchFamily="34" charset="0"/>
              </a:rPr>
              <a:t>Сомко</a:t>
            </a:r>
            <a:r>
              <a:rPr lang="ru-RU" b="1" dirty="0">
                <a:latin typeface="Arial Black" pitchFamily="34" charset="0"/>
              </a:rPr>
              <a:t> не погодився на </a:t>
            </a:r>
            <a:r>
              <a:rPr lang="ru-RU" b="1" dirty="0" err="1">
                <a:latin typeface="Arial Black" pitchFamily="34" charset="0"/>
              </a:rPr>
              <a:t>пропозицію</a:t>
            </a:r>
            <a:r>
              <a:rPr lang="ru-RU" b="1" dirty="0">
                <a:latin typeface="Arial Black" pitchFamily="34" charset="0"/>
              </a:rPr>
              <a:t> Кирила Тура </a:t>
            </a:r>
            <a:r>
              <a:rPr lang="ru-RU" b="1" dirty="0" err="1">
                <a:latin typeface="Arial Black" pitchFamily="34" charset="0"/>
              </a:rPr>
              <a:t>рятуватися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втечею</a:t>
            </a:r>
            <a:r>
              <a:rPr lang="ru-RU" b="1" dirty="0">
                <a:latin typeface="Arial Black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4362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26266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4. Відомості про події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часів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Руїни, зокрема про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чорну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ніжинську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раду, Куліш почерпнув із: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Літопису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гадяцького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полковника Григорія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Грабянки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»;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Літопису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Самовидця»;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Літопису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Самійла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Величка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»;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Г)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Галицько-Волинського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літопису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826266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5. 27-28 червня 1663 року у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Ніжині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відбулася «Чорна рада», названа так тому, що в ній брали участь: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козаки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одягнені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в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одяг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чорного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кольору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козаки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які йшли під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чорним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прапором;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не тільки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реєстрові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козаки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а й інші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широкі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маси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населення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чернь-селянство,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міщани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козацька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голота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21088"/>
            <a:ext cx="826266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6. В романі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виведено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ряд історичних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постатей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які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відіграли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свою роль в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хмельницькій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добі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Яким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Сомко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Шрам, Кирило Тур.</a:t>
            </a:r>
          </a:p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Яким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Сомко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Іван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Брюховецький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Матвій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Гвинтовка,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Васюта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Яким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Сомко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Іван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Брюховецький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Черевань, Тетеря.</a:t>
            </a:r>
          </a:p>
        </p:txBody>
      </p:sp>
    </p:spTree>
    <p:extLst>
      <p:ext uri="{BB962C8B-B14F-4D97-AF65-F5344CB8AC3E}">
        <p14:creationId xmlns:p14="http://schemas.microsoft.com/office/powerpoint/2010/main" val="384737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41537"/>
              </p:ext>
            </p:extLst>
          </p:nvPr>
        </p:nvGraphicFramePr>
        <p:xfrm>
          <a:off x="179512" y="620688"/>
          <a:ext cx="8856984" cy="58654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88232"/>
                <a:gridCol w="6768752"/>
              </a:tblGrid>
              <a:tr h="255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Рід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indent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епос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25" marR="6772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4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Жанр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перший україномовний історичний </a:t>
                      </a:r>
                      <a:r>
                        <a:rPr lang="uk-UA" sz="1800" b="1" dirty="0" err="1">
                          <a:effectLst/>
                        </a:rPr>
                        <a:t>роман-хроніка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</a:tr>
              <a:tr h="5117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Літературний напрям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романтизм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</a:tr>
              <a:tr h="5117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Тема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Зображення історичних подій у Ніжині 1663 року (боротьба за </a:t>
                      </a:r>
                      <a:r>
                        <a:rPr lang="uk-UA" sz="1800" b="1" dirty="0" smtClean="0">
                          <a:effectLst/>
                        </a:rPr>
                        <a:t>гетьманування</a:t>
                      </a:r>
                      <a:r>
                        <a:rPr lang="uk-UA" sz="1800" b="1" dirty="0">
                          <a:effectLst/>
                        </a:rPr>
                        <a:t>; доба Руїни).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</a:tr>
              <a:tr h="5117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Ідея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Заклик до єднання, утвердження думки, що панівним класом повинна бути свідома українська інтелігенція.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</a:tr>
              <a:tr h="1543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Особливості композиції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Складається з 18 частин, 2 сюжетних лінії: політичної і любовної.</a:t>
                      </a:r>
                      <a:endParaRPr lang="ru-RU" sz="1800" b="1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Композиційний прийом – наскрізний образ дороги (тому жанрова своєрідність твору – роман-подорож), якою їдуть полковник Іван Шрам і його син Петро з Правобережної на Лівобережну Україну.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</a:tr>
              <a:tr h="5067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Підзаголовок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Хроніка 1663 року (1845 – 1846, 1857 друк)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</a:tr>
              <a:tr h="1284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Герої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Яким Сомко, Іван Брюховецький (</a:t>
                      </a:r>
                      <a:r>
                        <a:rPr lang="uk-UA" sz="1800" b="1" dirty="0" err="1">
                          <a:effectLst/>
                        </a:rPr>
                        <a:t>Іванцьо</a:t>
                      </a:r>
                      <a:r>
                        <a:rPr lang="uk-UA" sz="1800" b="1" dirty="0">
                          <a:effectLst/>
                        </a:rPr>
                        <a:t>), полковник Іван Шрам (справжнє прізвище Чепурний), Петро Шрам, Кирило Тур, Богдан </a:t>
                      </a:r>
                      <a:r>
                        <a:rPr lang="uk-UA" sz="1800" b="1" dirty="0" err="1">
                          <a:effectLst/>
                        </a:rPr>
                        <a:t>Чорногор</a:t>
                      </a:r>
                      <a:r>
                        <a:rPr lang="uk-UA" sz="1800" b="1" dirty="0">
                          <a:effectLst/>
                        </a:rPr>
                        <a:t>, Золотаренко, Михайло Черевань, Меланія, Леся, Матвій </a:t>
                      </a:r>
                      <a:r>
                        <a:rPr lang="uk-UA" sz="1800" b="1" dirty="0" err="1">
                          <a:effectLst/>
                        </a:rPr>
                        <a:t>Гвинтовка</a:t>
                      </a:r>
                      <a:r>
                        <a:rPr lang="uk-UA" sz="1800" b="1" dirty="0">
                          <a:effectLst/>
                        </a:rPr>
                        <a:t>, Божий чоловік, батько Пугач, Василь невольник, князь </a:t>
                      </a:r>
                      <a:r>
                        <a:rPr lang="uk-UA" sz="1800" b="1" dirty="0" err="1">
                          <a:effectLst/>
                        </a:rPr>
                        <a:t>Гагін</a:t>
                      </a:r>
                      <a:r>
                        <a:rPr lang="uk-UA" sz="1800" b="1" dirty="0">
                          <a:effectLst/>
                        </a:rPr>
                        <a:t>, </a:t>
                      </a:r>
                      <a:r>
                        <a:rPr lang="uk-UA" sz="1800" b="1" dirty="0" err="1">
                          <a:effectLst/>
                        </a:rPr>
                        <a:t>Вуяхевич</a:t>
                      </a:r>
                      <a:r>
                        <a:rPr lang="uk-UA" sz="1800" b="1" dirty="0">
                          <a:effectLst/>
                        </a:rPr>
                        <a:t>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25" marR="67725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16632"/>
            <a:ext cx="87849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Паспорт твору П.Куліша «Чорна рада»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6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50337"/>
              </p:ext>
            </p:extLst>
          </p:nvPr>
        </p:nvGraphicFramePr>
        <p:xfrm>
          <a:off x="179512" y="908720"/>
          <a:ext cx="8712968" cy="57987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712968"/>
              </a:tblGrid>
              <a:tr h="912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П. Куліш обирає ганебний момент в історії України, бо прагне напоумити нащадків, що розрізненість і міжусобиці гублять державність України.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9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Центральний образ у романі – образ народу (запорізькі козаки (січовики), городові козаки («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кармазанники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»), старшини, шляхта, міщани та селяни).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Козацьку раду назвали «чорною», бо в ній брала участь міська та сільська біднота, тобто «чернь», як їх зневажливо іменувала запаніла козацька старшина.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Під час роботи над романом П. Куліш використав матеріали козацького «Літопису Самовидця» і частково «Літопису Григорія Граб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’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янки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2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Історичною основою твору є складні часи ІІ половини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XV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ІІ ст. після смерті Б. Хмельницького – період Руїни як символ деградації козацької епохи.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1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Топографічні назви, використані у творі: хутір Хмарище, Київ, урочище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Романовського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Кут, Ніжин,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Паволоч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(місто, де Іван Шрам боровся проти ставленика Польщі Павла Тетері і де його стратили).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116632"/>
            <a:ext cx="47981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Додаткові відомості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1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25166"/>
              </p:ext>
            </p:extLst>
          </p:nvPr>
        </p:nvGraphicFramePr>
        <p:xfrm>
          <a:off x="323528" y="908720"/>
          <a:ext cx="8496944" cy="54848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496944"/>
              </a:tblGrid>
              <a:tr h="429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Захисником традицій Січі у романі виступає батько Пугач – «січовий дід».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82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Роман має спільні ознаки з поемою «Гайдамаки» Т. Шевченка: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 обидвох творах є дві сюжетні лінії, з яких – історична, а друга – любовна;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порушена тема осмислення історичного минулого України.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Написати роман доби козацтва Куліша спонукала повість «Тарас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Тульба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» Миколи Гоголя. Митець не вважав історичним твір Гоголя, адже в ньому змальовані не реальні історичні особи та події, а вигадані. Ідеал натурального життя людини в гармонії з природою й совістю втілено в образі хутора Хмарище.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1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Прототипом полковника Івана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Шрама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був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паволоцький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полковник Попович.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116632"/>
            <a:ext cx="47981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Додаткові відомості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3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560842" cy="477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3" y="5085184"/>
            <a:ext cx="756084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І.Франко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назвав роман «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найліпшою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історичною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повістю в </a:t>
            </a:r>
            <a:r>
              <a:rPr lang="ru-RU" sz="2800" dirty="0" err="1" smtClean="0">
                <a:solidFill>
                  <a:schemeClr val="tx1"/>
                </a:solidFill>
                <a:latin typeface="Arial Black" pitchFamily="34" charset="0"/>
              </a:rPr>
              <a:t>нашій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літературі».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6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462" y="1196752"/>
            <a:ext cx="8424936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Приїзд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батька й сина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Шрамів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хутір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Хмарище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до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Череваня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знайомство</a:t>
            </a:r>
            <a:r>
              <a:rPr lang="ru-RU" dirty="0" smtClean="0">
                <a:latin typeface="Arial Black" pitchFamily="34" charset="0"/>
              </a:rPr>
              <a:t> Петра Шрама з родиною </a:t>
            </a:r>
            <a:r>
              <a:rPr lang="ru-RU" dirty="0" err="1" smtClean="0">
                <a:latin typeface="Arial Black" pitchFamily="34" charset="0"/>
              </a:rPr>
              <a:t>Череванів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спілкування з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Божим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Чоловіком</a:t>
            </a:r>
            <a:r>
              <a:rPr lang="ru-RU" dirty="0" smtClean="0">
                <a:latin typeface="Arial Black" pitchFamily="34" charset="0"/>
              </a:rPr>
              <a:t> — бажання Шрама </a:t>
            </a:r>
            <a:r>
              <a:rPr lang="ru-RU" dirty="0" err="1" smtClean="0">
                <a:latin typeface="Arial Black" pitchFamily="34" charset="0"/>
              </a:rPr>
              <a:t>заручити</a:t>
            </a:r>
            <a:r>
              <a:rPr lang="ru-RU" dirty="0" smtClean="0">
                <a:latin typeface="Arial Black" pitchFamily="34" charset="0"/>
              </a:rPr>
              <a:t> Петра й Лесю —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Шра­ми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й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Черевані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в Києві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розмова</a:t>
            </a:r>
            <a:r>
              <a:rPr lang="ru-RU" dirty="0" smtClean="0">
                <a:latin typeface="Arial Black" pitchFamily="34" charset="0"/>
              </a:rPr>
              <a:t> з </a:t>
            </a:r>
            <a:r>
              <a:rPr lang="ru-RU" dirty="0" err="1" smtClean="0">
                <a:latin typeface="Arial Black" pitchFamily="34" charset="0"/>
              </a:rPr>
              <a:t>незадоволеними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міщанами</a:t>
            </a:r>
            <a:r>
              <a:rPr lang="ru-RU" dirty="0" smtClean="0">
                <a:latin typeface="Arial Black" pitchFamily="34" charset="0"/>
              </a:rPr>
              <a:t> —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зна­йомство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Лесі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з Кирилом Туром </a:t>
            </a:r>
            <a:r>
              <a:rPr lang="ru-RU" dirty="0" smtClean="0">
                <a:latin typeface="Arial Black" pitchFamily="34" charset="0"/>
              </a:rPr>
              <a:t>— зустріч </a:t>
            </a:r>
            <a:r>
              <a:rPr lang="ru-RU" dirty="0" err="1" smtClean="0">
                <a:latin typeface="Arial Black" pitchFamily="34" charset="0"/>
              </a:rPr>
              <a:t>Череваня</a:t>
            </a:r>
            <a:r>
              <a:rPr lang="ru-RU" dirty="0" smtClean="0">
                <a:latin typeface="Arial Black" pitchFamily="34" charset="0"/>
              </a:rPr>
              <a:t> й Шрама з </a:t>
            </a:r>
            <a:r>
              <a:rPr lang="ru-RU" dirty="0" err="1" smtClean="0">
                <a:latin typeface="Arial Black" pitchFamily="34" charset="0"/>
              </a:rPr>
              <a:t>Якимом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Сомком</a:t>
            </a:r>
            <a:r>
              <a:rPr lang="ru-RU" dirty="0" smtClean="0">
                <a:latin typeface="Arial Black" pitchFamily="34" charset="0"/>
              </a:rPr>
              <a:t> у </a:t>
            </a:r>
            <a:r>
              <a:rPr lang="ru-RU" dirty="0" err="1" smtClean="0">
                <a:latin typeface="Arial Black" pitchFamily="34" charset="0"/>
              </a:rPr>
              <a:t>Києво-Печерській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лаврі</a:t>
            </a:r>
            <a:r>
              <a:rPr lang="ru-RU" dirty="0" smtClean="0">
                <a:latin typeface="Arial Black" pitchFamily="34" charset="0"/>
              </a:rPr>
              <a:t> — 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вечеря Сомка, Шрама,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Череваня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, Тура й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Лесі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в Києві, </a:t>
            </a:r>
            <a:r>
              <a:rPr lang="ru-RU" dirty="0" err="1" smtClean="0">
                <a:latin typeface="Arial Black" pitchFamily="34" charset="0"/>
              </a:rPr>
              <a:t>натяк</a:t>
            </a:r>
            <a:r>
              <a:rPr lang="ru-RU" dirty="0" smtClean="0">
                <a:latin typeface="Arial Black" pitchFamily="34" charset="0"/>
              </a:rPr>
              <a:t> Тура на </a:t>
            </a:r>
            <a:r>
              <a:rPr lang="ru-RU" dirty="0" err="1" smtClean="0">
                <a:latin typeface="Arial Black" pitchFamily="34" charset="0"/>
              </a:rPr>
              <a:t>викрадення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Лесі</a:t>
            </a:r>
            <a:r>
              <a:rPr lang="ru-RU" dirty="0" smtClean="0">
                <a:latin typeface="Arial Black" pitchFamily="34" charset="0"/>
              </a:rPr>
              <a:t> — </a:t>
            </a:r>
            <a:r>
              <a:rPr lang="ru-RU" dirty="0" err="1" smtClean="0">
                <a:latin typeface="Arial Black" pitchFamily="34" charset="0"/>
              </a:rPr>
              <a:t>нічне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викраден­ня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Лесі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двобій Кирила Тура з Петром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Шраменком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— </a:t>
            </a:r>
            <a:r>
              <a:rPr lang="ru-RU" dirty="0" err="1" smtClean="0">
                <a:latin typeface="Arial Black" pitchFamily="34" charset="0"/>
              </a:rPr>
              <a:t>гостини</a:t>
            </a:r>
            <a:r>
              <a:rPr lang="ru-RU" dirty="0" smtClean="0">
                <a:latin typeface="Arial Black" pitchFamily="34" charset="0"/>
              </a:rPr>
              <a:t> Шрама на хуторі в Гвинтовки, 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недалеко від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Ніжина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— зустріч Петра </a:t>
            </a:r>
            <a:r>
              <a:rPr lang="ru-RU" dirty="0" err="1" smtClean="0">
                <a:latin typeface="Arial Black" pitchFamily="34" charset="0"/>
              </a:rPr>
              <a:t>Шраменка</a:t>
            </a:r>
            <a:r>
              <a:rPr lang="ru-RU" dirty="0" smtClean="0">
                <a:latin typeface="Arial Black" pitchFamily="34" charset="0"/>
              </a:rPr>
              <a:t> з Кирилом Туром,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сніданок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у нього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вдома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— </a:t>
            </a:r>
            <a:r>
              <a:rPr lang="ru-RU" dirty="0" err="1" smtClean="0">
                <a:latin typeface="Arial Black" pitchFamily="34" charset="0"/>
              </a:rPr>
              <a:t>покарання</a:t>
            </a:r>
            <a:r>
              <a:rPr lang="ru-RU" dirty="0" smtClean="0">
                <a:latin typeface="Arial Black" pitchFamily="34" charset="0"/>
              </a:rPr>
              <a:t> біля </a:t>
            </a:r>
            <a:r>
              <a:rPr lang="ru-RU" dirty="0" err="1" smtClean="0">
                <a:latin typeface="Arial Black" pitchFamily="34" charset="0"/>
              </a:rPr>
              <a:t>стовпа</a:t>
            </a:r>
            <a:r>
              <a:rPr lang="ru-RU" dirty="0" smtClean="0">
                <a:latin typeface="Arial Black" pitchFamily="34" charset="0"/>
              </a:rPr>
              <a:t> Кирила Тура в </a:t>
            </a:r>
            <a:r>
              <a:rPr lang="ru-RU" dirty="0" err="1" smtClean="0">
                <a:latin typeface="Arial Black" pitchFamily="34" charset="0"/>
              </a:rPr>
              <a:t>урочищі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Романовський</a:t>
            </a:r>
            <a:r>
              <a:rPr lang="ru-RU" dirty="0" smtClean="0">
                <a:latin typeface="Arial Black" pitchFamily="34" charset="0"/>
              </a:rPr>
              <a:t> Кут, 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повернення Кирила й Пет­ра додому </a:t>
            </a:r>
            <a:r>
              <a:rPr lang="ru-RU" dirty="0" smtClean="0">
                <a:latin typeface="Arial Black" pitchFamily="34" charset="0"/>
              </a:rPr>
              <a:t>— </a:t>
            </a:r>
            <a:r>
              <a:rPr lang="ru-RU" dirty="0" err="1" smtClean="0">
                <a:latin typeface="Arial Black" pitchFamily="34" charset="0"/>
              </a:rPr>
              <a:t>перипетії</a:t>
            </a:r>
            <a:r>
              <a:rPr lang="ru-RU" dirty="0" smtClean="0">
                <a:latin typeface="Arial Black" pitchFamily="34" charset="0"/>
              </a:rPr>
              <a:t> в </a:t>
            </a:r>
            <a:r>
              <a:rPr lang="ru-RU" dirty="0" err="1" smtClean="0">
                <a:latin typeface="Arial Black" pitchFamily="34" charset="0"/>
              </a:rPr>
              <a:t>Ніжині</a:t>
            </a:r>
            <a:r>
              <a:rPr lang="ru-RU" dirty="0" smtClean="0">
                <a:latin typeface="Arial Black" pitchFamily="34" charset="0"/>
              </a:rPr>
              <a:t> — Чорна рада в </a:t>
            </a:r>
            <a:r>
              <a:rPr lang="ru-RU" dirty="0" err="1" smtClean="0">
                <a:latin typeface="Arial Black" pitchFamily="34" charset="0"/>
              </a:rPr>
              <a:t>Ніжині</a:t>
            </a:r>
            <a:r>
              <a:rPr lang="ru-RU" dirty="0" smtClean="0">
                <a:latin typeface="Arial Black" pitchFamily="34" charset="0"/>
              </a:rPr>
              <a:t> —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обурення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об­дуреної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черні</a:t>
            </a:r>
            <a:r>
              <a:rPr lang="ru-RU" dirty="0" smtClean="0">
                <a:latin typeface="Arial Black" pitchFamily="34" charset="0"/>
              </a:rPr>
              <a:t>, розчарування її в </a:t>
            </a:r>
            <a:r>
              <a:rPr lang="ru-RU" dirty="0" err="1" smtClean="0">
                <a:latin typeface="Arial Black" pitchFamily="34" charset="0"/>
              </a:rPr>
              <a:t>Брюховецькому</a:t>
            </a:r>
            <a:r>
              <a:rPr lang="ru-RU" dirty="0" smtClean="0">
                <a:latin typeface="Arial Black" pitchFamily="34" charset="0"/>
              </a:rPr>
              <a:t> — 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пропозиція Тура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по­рятувати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ціною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свого життя Сомка (у в’язниці) й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відмова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останнього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— засудження </a:t>
            </a:r>
            <a:r>
              <a:rPr lang="ru-RU" dirty="0" err="1" smtClean="0">
                <a:latin typeface="Arial Black" pitchFamily="34" charset="0"/>
              </a:rPr>
              <a:t>Тетерею</a:t>
            </a:r>
            <a:r>
              <a:rPr lang="ru-RU" dirty="0" smtClean="0">
                <a:latin typeface="Arial Black" pitchFamily="34" charset="0"/>
              </a:rPr>
              <a:t> на смерть старого Шрама («як </a:t>
            </a:r>
            <a:r>
              <a:rPr lang="ru-RU" dirty="0" err="1" smtClean="0">
                <a:latin typeface="Arial Black" pitchFamily="34" charset="0"/>
              </a:rPr>
              <a:t>бунтівника</a:t>
            </a:r>
            <a:r>
              <a:rPr lang="ru-RU" dirty="0" smtClean="0">
                <a:latin typeface="Arial Black" pitchFamily="34" charset="0"/>
              </a:rPr>
              <a:t>») — 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од­руження Петра </a:t>
            </a:r>
            <a:r>
              <a:rPr lang="ru-RU" dirty="0" err="1">
                <a:solidFill>
                  <a:srgbClr val="0066FF"/>
                </a:solidFill>
                <a:latin typeface="Arial Black" pitchFamily="34" charset="0"/>
              </a:rPr>
              <a:t>Ш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раменка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 й </a:t>
            </a:r>
            <a:r>
              <a:rPr lang="ru-RU" dirty="0" err="1" smtClean="0">
                <a:solidFill>
                  <a:srgbClr val="0066FF"/>
                </a:solidFill>
                <a:latin typeface="Arial Black" pitchFamily="34" charset="0"/>
              </a:rPr>
              <a:t>Лесі</a:t>
            </a:r>
            <a:r>
              <a:rPr lang="ru-RU" dirty="0" smtClean="0">
                <a:solidFill>
                  <a:srgbClr val="0066FF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39296"/>
            <a:ext cx="34198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Сюжет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0479"/>
            <a:ext cx="279114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Пригадаймо!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8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8" y="890468"/>
            <a:ext cx="8793430" cy="5491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0072" y="5058888"/>
            <a:ext cx="354441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FF"/>
                </a:solidFill>
                <a:latin typeface="Arial Black" pitchFamily="34" charset="0"/>
              </a:rPr>
              <a:t>Розв’язка:</a:t>
            </a:r>
            <a:r>
              <a:rPr lang="ru-RU" sz="2000" dirty="0" smtClean="0">
                <a:latin typeface="Arial Black" pitchFamily="34" charset="0"/>
              </a:rPr>
              <a:t> смерть Я. Сомка, І. Шрама; </a:t>
            </a:r>
          </a:p>
          <a:p>
            <a:r>
              <a:rPr lang="ru-RU" sz="2000" dirty="0" smtClean="0">
                <a:latin typeface="Arial Black" pitchFamily="34" charset="0"/>
              </a:rPr>
              <a:t>одруження Петра з </a:t>
            </a:r>
            <a:r>
              <a:rPr lang="ru-RU" sz="2000" dirty="0" err="1" smtClean="0">
                <a:latin typeface="Arial Black" pitchFamily="34" charset="0"/>
              </a:rPr>
              <a:t>Лесею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9189" y="116632"/>
            <a:ext cx="41056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Композиція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058" y="886666"/>
            <a:ext cx="4581747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FF"/>
                </a:solidFill>
                <a:latin typeface="Arial Black" pitchFamily="34" charset="0"/>
              </a:rPr>
              <a:t>Експозиція:</a:t>
            </a:r>
            <a:r>
              <a:rPr lang="ru-RU" sz="2000" dirty="0" smtClean="0">
                <a:latin typeface="Arial Black" pitchFamily="34" charset="0"/>
              </a:rPr>
              <a:t> зображення історичної епохи, у якій </a:t>
            </a:r>
            <a:r>
              <a:rPr lang="ru-RU" sz="2000" dirty="0" err="1" smtClean="0">
                <a:latin typeface="Arial Black" pitchFamily="34" charset="0"/>
              </a:rPr>
              <a:t>відбуватимуться</a:t>
            </a:r>
            <a:r>
              <a:rPr lang="ru-RU" sz="2000" dirty="0" smtClean="0">
                <a:latin typeface="Arial Black" pitchFamily="34" charset="0"/>
              </a:rPr>
              <a:t> події твору, </a:t>
            </a:r>
            <a:r>
              <a:rPr lang="ru-RU" sz="2000" dirty="0" err="1" smtClean="0">
                <a:latin typeface="Arial Black" pitchFamily="34" charset="0"/>
              </a:rPr>
              <a:t>знайомство</a:t>
            </a:r>
            <a:r>
              <a:rPr lang="ru-RU" sz="2000" dirty="0" smtClean="0">
                <a:latin typeface="Arial Black" pitchFamily="34" charset="0"/>
              </a:rPr>
              <a:t> з головними героями роману.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890468"/>
            <a:ext cx="3960440" cy="1631216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FF"/>
                </a:solidFill>
                <a:latin typeface="Arial Black" pitchFamily="34" charset="0"/>
              </a:rPr>
              <a:t>Зав’язка:</a:t>
            </a:r>
            <a:r>
              <a:rPr lang="ru-RU" sz="2000" dirty="0" smtClean="0">
                <a:latin typeface="Arial Black" pitchFamily="34" charset="0"/>
              </a:rPr>
              <a:t> </a:t>
            </a:r>
            <a:r>
              <a:rPr lang="ru-RU" sz="2000" dirty="0" err="1" smtClean="0">
                <a:latin typeface="Arial Black" pitchFamily="34" charset="0"/>
              </a:rPr>
              <a:t>прагнення</a:t>
            </a:r>
            <a:r>
              <a:rPr lang="ru-RU" sz="2000" dirty="0" smtClean="0">
                <a:latin typeface="Arial Black" pitchFamily="34" charset="0"/>
              </a:rPr>
              <a:t> Шрама </a:t>
            </a:r>
            <a:r>
              <a:rPr lang="ru-RU" sz="2000" dirty="0" err="1" smtClean="0">
                <a:latin typeface="Arial Black" pitchFamily="34" charset="0"/>
              </a:rPr>
              <a:t>підтримати</a:t>
            </a:r>
            <a:r>
              <a:rPr lang="ru-RU" sz="2000" dirty="0" smtClean="0">
                <a:latin typeface="Arial Black" pitchFamily="34" charset="0"/>
              </a:rPr>
              <a:t> на </a:t>
            </a:r>
            <a:r>
              <a:rPr lang="ru-RU" sz="2000" dirty="0" err="1" smtClean="0">
                <a:latin typeface="Arial Black" pitchFamily="34" charset="0"/>
              </a:rPr>
              <a:t>раді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Я.Сомка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подолати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розбрат</a:t>
            </a:r>
            <a:r>
              <a:rPr lang="ru-RU" sz="2000" dirty="0" smtClean="0">
                <a:latin typeface="Arial Black" pitchFamily="34" charset="0"/>
              </a:rPr>
              <a:t> і безлад серед козацтва.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058" y="5157192"/>
            <a:ext cx="4528045" cy="132343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66FF"/>
                </a:solidFill>
                <a:latin typeface="Arial Black" pitchFamily="34" charset="0"/>
              </a:rPr>
              <a:t>Кульмінація:</a:t>
            </a:r>
            <a:r>
              <a:rPr lang="ru-RU" sz="2000" dirty="0" smtClean="0">
                <a:latin typeface="Arial Black" pitchFamily="34" charset="0"/>
              </a:rPr>
              <a:t> проведення «чорної ради», за </a:t>
            </a:r>
            <a:r>
              <a:rPr lang="ru-RU" sz="2000" dirty="0" err="1" smtClean="0">
                <a:latin typeface="Arial Black" pitchFamily="34" charset="0"/>
              </a:rPr>
              <a:t>підсумками</a:t>
            </a:r>
            <a:r>
              <a:rPr lang="ru-RU" sz="2000" dirty="0" smtClean="0">
                <a:latin typeface="Arial Black" pitchFamily="34" charset="0"/>
              </a:rPr>
              <a:t>   якої І. </a:t>
            </a:r>
            <a:r>
              <a:rPr lang="ru-RU" sz="2000" dirty="0" err="1" smtClean="0">
                <a:latin typeface="Arial Black" pitchFamily="34" charset="0"/>
              </a:rPr>
              <a:t>Брюховецький</a:t>
            </a:r>
            <a:r>
              <a:rPr lang="ru-RU" sz="2000" dirty="0" smtClean="0">
                <a:latin typeface="Arial Black" pitchFamily="34" charset="0"/>
              </a:rPr>
              <a:t> — </a:t>
            </a:r>
            <a:r>
              <a:rPr lang="ru-RU" sz="2000" dirty="0" err="1" smtClean="0">
                <a:latin typeface="Arial Black" pitchFamily="34" charset="0"/>
              </a:rPr>
              <a:t>гетьман</a:t>
            </a:r>
            <a:r>
              <a:rPr lang="ru-RU" sz="2000" dirty="0" smtClean="0">
                <a:latin typeface="Arial Black" pitchFamily="34" charset="0"/>
              </a:rPr>
              <a:t>, Я. </a:t>
            </a:r>
            <a:r>
              <a:rPr lang="ru-RU" sz="2000" dirty="0" err="1" smtClean="0">
                <a:latin typeface="Arial Black" pitchFamily="34" charset="0"/>
              </a:rPr>
              <a:t>Сомко</a:t>
            </a:r>
            <a:r>
              <a:rPr lang="ru-RU" sz="2000" dirty="0" smtClean="0">
                <a:latin typeface="Arial Black" pitchFamily="34" charset="0"/>
              </a:rPr>
              <a:t> — </a:t>
            </a:r>
            <a:r>
              <a:rPr lang="ru-RU" sz="2000" dirty="0" err="1" smtClean="0">
                <a:latin typeface="Arial Black" pitchFamily="34" charset="0"/>
              </a:rPr>
              <a:t>в’язень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154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2789</Words>
  <Application>Microsoft Office PowerPoint</Application>
  <PresentationFormat>Экран (4:3)</PresentationFormat>
  <Paragraphs>204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40</cp:revision>
  <dcterms:created xsi:type="dcterms:W3CDTF">2024-04-20T16:51:07Z</dcterms:created>
  <dcterms:modified xsi:type="dcterms:W3CDTF">2024-04-21T18:40:35Z</dcterms:modified>
</cp:coreProperties>
</file>