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D59EC8-1452-0C29-D3BB-4AFDB801F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uk-UA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05A1EBA-9DB4-5137-58B9-292A0D25F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uk-UA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496679-2BF0-2FD3-BF7F-DEF8DB89E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827F-E70B-47BB-B430-D4F3A2406A24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E7606D-38AE-557F-41BA-6380481C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E793112-37AD-A023-A909-67A110D2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65C1-36F8-492D-9FE7-0FB8EB7620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845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42A3CE-E687-766B-B189-1A8AE594E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uk-UA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22A8B5A-D100-4E1B-6F6F-B71EE9AAE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uk-UA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E8564E-849E-7959-1734-962897398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827F-E70B-47BB-B430-D4F3A2406A24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720D76-5933-450F-88EE-9A2F7788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6088F78-FC2B-B688-EF62-DD01AACD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65C1-36F8-492D-9FE7-0FB8EB7620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942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5EE5CB8-8FF9-B0D5-9075-9E651B05E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uk-UA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3B3FA16-B074-A629-660B-37696287F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uk-UA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C8450A-7DDC-74F2-5FEA-D91D5F8B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827F-E70B-47BB-B430-D4F3A2406A24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5B0D68-1EE0-6A84-DDBB-BBFFA5D84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9A19BA-12E7-0C4B-2DCA-87A6683D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65C1-36F8-492D-9FE7-0FB8EB7620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78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E08897-B204-EFAE-F491-739AD806A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uk-UA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FE87B9-BC09-2A42-E0D9-3AAA95EBE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uk-UA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8378FA-0BCA-EC77-9BEF-3EA57718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827F-E70B-47BB-B430-D4F3A2406A24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C876EA-76CD-731D-1872-5F877A1EF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285388-4758-3D9D-2700-762A8C1D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65C1-36F8-492D-9FE7-0FB8EB7620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239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EF5837-EA41-F148-FEC0-DE2A9088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uk-UA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384F817-A6B0-167C-12B4-A3E31CC46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87F73D-2F1E-BC32-3B53-07F7440DF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827F-E70B-47BB-B430-D4F3A2406A24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0584B5-A819-BCC5-EE7D-C41DFEF4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354FE5-9843-B6F1-D67C-815CB24D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65C1-36F8-492D-9FE7-0FB8EB7620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731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085535-68FB-F11E-9193-424FD91BB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uk-UA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94DCF4-081A-A447-44EC-A545F9C2C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uk-UA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B7F062E-D224-C51E-4BB0-5ABB00516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uk-UA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A324E6E-8195-3C16-B1AF-D672ED4A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827F-E70B-47BB-B430-D4F3A2406A24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9973ADB-C8C8-2160-BAD5-621FBE00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5D9CFA9-37E0-5A08-3B91-A8CE4202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65C1-36F8-492D-9FE7-0FB8EB7620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388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F64370-9C6C-818F-F99D-678A3B65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uk-UA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CB7831-7588-EAC0-B938-DAEF62149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52AD2ED-6A29-A465-BAF7-CEA0F215D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uk-UA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4BB5A6E-1C1E-6FFA-C884-C94BF7D19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2072155-DDBA-67F6-B306-3DE8126B3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uk-UA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A32BCE3-7CB3-9C4F-1128-BF4D9FFC5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827F-E70B-47BB-B430-D4F3A2406A24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5EAB788-1A52-C487-36FB-E99E53965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1F725BD-D225-DF3E-C8FD-09F51207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65C1-36F8-492D-9FE7-0FB8EB7620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80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1D45FC-B7F3-94F0-87AF-6F67C3507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uk-UA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ABBB0F0-A66B-9596-AF6C-5089C855B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827F-E70B-47BB-B430-D4F3A2406A24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933005C-284D-6990-1D98-CB0AD9558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E51887D-9CF8-051E-5AF6-DFB43F71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65C1-36F8-492D-9FE7-0FB8EB7620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748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117E334-6EC2-BA6B-61D8-F5CF3EA68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827F-E70B-47BB-B430-D4F3A2406A24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2536CDA-0FA2-FB3E-8BD6-0A1705F0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141E97-5235-3800-A427-19162A2D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65C1-36F8-492D-9FE7-0FB8EB7620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027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D7A637-E134-AD4E-A0AA-27295434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uk-UA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24558B-9CA0-2C0E-1E4D-0B3D3DF5D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uk-UA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C2413D-F72A-1AC2-4136-983E52176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6681511-FBB9-B11E-7314-6529221C5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827F-E70B-47BB-B430-D4F3A2406A24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C26922-BFAA-EC14-8F68-24D9DDD6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60EA132-B151-EB0F-B021-80B8516E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65C1-36F8-492D-9FE7-0FB8EB7620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005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7416CF-372F-2DAD-0F1C-0FCEE9DBC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uk-UA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82FEB97-D7B9-3B82-FDF3-832A854135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E2D0749-3E66-571C-0D33-85F01158C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0D53046-B462-4539-5570-8CF59CB15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827F-E70B-47BB-B430-D4F3A2406A24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7AC54D-5BBC-9FE8-D595-E1C4941CC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FAE4AB9-A556-E875-95E5-6895AA0B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65C1-36F8-492D-9FE7-0FB8EB7620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186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AE1658A-CD96-8AD7-3C29-922EE8E2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uk-UA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076647-90C1-ADFA-5592-8D0A0C25B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uk-UA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E54FC8-DB92-4DE7-2694-BA935F1D2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0827F-E70B-47BB-B430-D4F3A2406A24}" type="datetimeFigureOut">
              <a:rPr lang="uk-UA" smtClean="0"/>
              <a:t>13.05.2022</a:t>
            </a:fld>
            <a:endParaRPr lang="uk-UA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B26DCA-EC35-DD63-1E19-664DD567D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3866B5-3A80-1CA8-0BFB-608677D9F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565C1-36F8-492D-9FE7-0FB8EB7620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2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A5828D9-7CBA-2F41-9453-06C3C9A3C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3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86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ED504FA-D205-26E3-3512-570BC3B3A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7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48BAC28-ED66-1663-89B5-4EFBC33D23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8" r="-1" b="417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54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F963854-13C1-B06B-0F22-37A3CC73C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87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DC23C1D-C9BF-A672-1B8D-583AD1AFC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10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5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833A029-E900-5BB6-6660-A19ED0AA2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56" y="643467"/>
            <a:ext cx="96052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5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8F2548E-21FD-76DD-2BB3-45BD1E03C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7" b="2669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BCE55-F46D-B4D0-25FF-FC81F977C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8" y="643467"/>
            <a:ext cx="9992944" cy="55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04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098CCE6-1CBD-58FE-50A6-F19BE5A1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57258"/>
            <a:ext cx="10905066" cy="5343483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7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7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BD1BEE6-3F7E-252A-AC84-140E59478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9103"/>
            <a:ext cx="10905066" cy="547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0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FBF03B8-39DE-AE87-99FD-AC8A8E3A4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02"/>
            <a:ext cx="12192000" cy="682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2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E9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279EEE8-3A26-5B2E-13BA-77476ADD0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7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73832AB-3941-2B15-DFB0-FE8FB99D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225"/>
            <a:ext cx="12192000" cy="637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3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5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4766679-F315-B3F3-CC5C-7AF341CA4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07" y="643467"/>
            <a:ext cx="1071358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2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DBE482E-68D6-4151-A062-C2DACD53D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4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BCFE140-1D24-3D13-A4CE-1AC961297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8579481-12C5-AE05-B5CD-BDDBD98FF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8" y="643467"/>
            <a:ext cx="1081760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330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Panoramiczny</PresentationFormat>
  <Paragraphs>0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Алиса</dc:creator>
  <cp:lastModifiedBy>Алиса</cp:lastModifiedBy>
  <cp:revision>1</cp:revision>
  <dcterms:created xsi:type="dcterms:W3CDTF">2022-05-13T13:21:06Z</dcterms:created>
  <dcterms:modified xsi:type="dcterms:W3CDTF">2022-05-13T13:37:47Z</dcterms:modified>
</cp:coreProperties>
</file>