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3"/>
    <p:sldId id="260" r:id="rId4"/>
    <p:sldId id="272" r:id="rId6"/>
    <p:sldId id="268" r:id="rId7"/>
    <p:sldId id="267" r:id="rId8"/>
    <p:sldId id="266" r:id="rId9"/>
    <p:sldId id="265" r:id="rId10"/>
    <p:sldId id="298" r:id="rId11"/>
    <p:sldId id="277" r:id="rId12"/>
    <p:sldId id="264" r:id="rId13"/>
    <p:sldId id="292" r:id="rId14"/>
    <p:sldId id="286" r:id="rId15"/>
    <p:sldId id="262" r:id="rId16"/>
    <p:sldId id="276" r:id="rId17"/>
    <p:sldId id="274" r:id="rId18"/>
    <p:sldId id="273" r:id="rId19"/>
    <p:sldId id="291" r:id="rId20"/>
    <p:sldId id="288" r:id="rId21"/>
    <p:sldId id="289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8C850A-69A9-4620-B30D-4244CEA64F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8F72-D395-4031-A978-CD8F20E93DB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174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584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78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994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403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536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150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560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CFE06-B956-4481-89E5-F9D3788A1C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5F41FA-D25A-4D07-B3E4-0A7D51D1272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0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0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152400" y="152399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3800" y="5915660"/>
            <a:ext cx="5638800" cy="39878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ru-RU" sz="20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Вчитель: Козачок І. Г.</a:t>
            </a:r>
            <a:endParaRPr kumimoji="0" lang="uk-UA" altLang="ru-RU" sz="20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838200"/>
            <a:ext cx="6324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800" b="1" i="1" u="none" strike="noStrike" kern="1200" cap="none" spc="0" normalizeH="0" baseline="0" noProof="0">
                <a:ln w="900" cmpd="sng">
                  <a:solidFill>
                    <a:schemeClr val="bg2">
                      <a:lumMod val="75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Багатозначні слова</a:t>
            </a:r>
            <a:endParaRPr kumimoji="0" lang="uk-UA" sz="4800" b="1" i="1" u="none" strike="noStrike" kern="1200" cap="none" spc="0" normalizeH="0" baseline="0" noProof="0">
              <a:ln w="900" cmpd="sng">
                <a:solidFill>
                  <a:schemeClr val="bg2">
                    <a:lumMod val="75000"/>
                    <a:alpha val="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800" b="1" i="1" u="none" strike="noStrike" kern="1200" cap="none" spc="0" normalizeH="0" baseline="0" noProof="0">
                <a:ln w="900" cmpd="sng">
                  <a:solidFill>
                    <a:schemeClr val="bg2">
                      <a:lumMod val="75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 клас</a:t>
            </a:r>
            <a:endParaRPr kumimoji="0" lang="ru-RU" sz="4800" b="1" i="0" u="none" strike="noStrike" kern="1200" cap="none" spc="0" normalizeH="0" baseline="0" noProof="0" dirty="0">
              <a:ln w="900" cmpd="sng">
                <a:solidFill>
                  <a:schemeClr val="bg2">
                    <a:lumMod val="75000"/>
                    <a:alpha val="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1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3563" y="1204913"/>
            <a:ext cx="4389438" cy="27574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Наша Настя молодчинка, </a:t>
            </a:r>
            <a:endParaRPr kumimoji="0" lang="uk-UA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Першокласниця вона.</a:t>
            </a:r>
            <a:endParaRPr kumimoji="0" lang="uk-UA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Гребінцем новим розчеше</a:t>
            </a:r>
            <a:endParaRPr kumimoji="0" lang="uk-UA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Довгі кісоньки  свої.</a:t>
            </a:r>
            <a:endParaRPr kumimoji="0" lang="uk-UA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4" name="Picture 2" descr="Редкие волосы у ребенка как лечить Рекомендации врачей Как лечить ...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57800" y="533400"/>
            <a:ext cx="2717800" cy="4076700"/>
          </a:xfrm>
          <a:ln/>
        </p:spPr>
      </p:pic>
      <p:sp>
        <p:nvSpPr>
          <p:cNvPr id="2" name="Текстовое поле 1"/>
          <p:cNvSpPr txBox="1"/>
          <p:nvPr/>
        </p:nvSpPr>
        <p:spPr>
          <a:xfrm>
            <a:off x="1371600" y="38100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bg1"/>
                </a:solidFill>
              </a:rPr>
              <a:t>Склади та запиши речення за малюнком</a:t>
            </a:r>
            <a:endParaRPr lang="uk-UA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628" name="Рисунок 1"/>
          <p:cNvPicPr>
            <a:picLocks noChangeAspect="1"/>
          </p:cNvPicPr>
          <p:nvPr/>
        </p:nvPicPr>
        <p:blipFill>
          <a:blip r:embed="rId3"/>
          <a:srcRect l="25555" t="48518"/>
          <a:stretch>
            <a:fillRect/>
          </a:stretch>
        </p:blipFill>
        <p:spPr>
          <a:xfrm>
            <a:off x="609600" y="457200"/>
            <a:ext cx="7924800" cy="4110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7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28679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uk-UA" altLang="ru-RU" b="1" dirty="0">
                <a:solidFill>
                  <a:schemeClr val="bg1"/>
                </a:solidFill>
              </a:rPr>
              <a:t>ГРЕБІНЕЦЬ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28680" name="Picture 2" descr="Гребінець з ручкою (гребень) Kiepe Eco-Line 547 - купити Києві ...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444625"/>
            <a:ext cx="3367088" cy="3368675"/>
          </a:xfrm>
          <a:ln/>
        </p:spPr>
      </p:pic>
      <p:pic>
        <p:nvPicPr>
          <p:cNvPr id="28681" name="Picture 4" descr="Півень - символ сонця, світла і вогню | СПАДЩИНА ПРЕДКІВ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04800" y="2332038"/>
            <a:ext cx="4038600" cy="2270125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257015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5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30727" name="Заголовок 1"/>
          <p:cNvSpPr>
            <a:spLocks noGrp="1"/>
          </p:cNvSpPr>
          <p:nvPr>
            <p:ph type="title"/>
          </p:nvPr>
        </p:nvSpPr>
        <p:spPr>
          <a:xfrm>
            <a:off x="1600200" y="1162050"/>
            <a:ext cx="6635750" cy="3209925"/>
          </a:xfrm>
          <a:ln/>
        </p:spPr>
        <p:txBody>
          <a:bodyPr vert="horz" wrap="square" lIns="91440" tIns="45720" rIns="91440" bIns="45720" anchor="ctr" anchorCtr="0"/>
          <a:p>
            <a:r>
              <a:rPr lang="uk-UA" altLang="ru-RU" b="1" dirty="0">
                <a:solidFill>
                  <a:schemeClr val="bg1"/>
                </a:solidFill>
              </a:rPr>
              <a:t>В українській мові </a:t>
            </a:r>
            <a:br>
              <a:rPr lang="uk-UA" altLang="ru-RU" b="1" dirty="0">
                <a:solidFill>
                  <a:schemeClr val="bg1"/>
                </a:solidFill>
              </a:rPr>
            </a:br>
            <a:r>
              <a:rPr lang="uk-UA" altLang="ru-RU" b="1" dirty="0">
                <a:solidFill>
                  <a:schemeClr val="bg1"/>
                </a:solidFill>
              </a:rPr>
              <a:t>є слова, які мають </a:t>
            </a:r>
            <a:br>
              <a:rPr lang="uk-UA" altLang="ru-RU" b="1" dirty="0">
                <a:solidFill>
                  <a:schemeClr val="bg1"/>
                </a:solidFill>
              </a:rPr>
            </a:br>
            <a:r>
              <a:rPr lang="uk-UA" altLang="ru-RU" b="1" dirty="0">
                <a:solidFill>
                  <a:schemeClr val="bg1"/>
                </a:solidFill>
              </a:rPr>
              <a:t>кілька значень. </a:t>
            </a:r>
            <a:br>
              <a:rPr lang="uk-UA" altLang="ru-RU" b="1" dirty="0">
                <a:solidFill>
                  <a:schemeClr val="bg1"/>
                </a:solidFill>
              </a:rPr>
            </a:br>
            <a:r>
              <a:rPr lang="uk-UA" altLang="ru-RU" b="1" dirty="0">
                <a:solidFill>
                  <a:schemeClr val="bg1"/>
                </a:solidFill>
              </a:rPr>
              <a:t>Такі слова називають </a:t>
            </a:r>
            <a:br>
              <a:rPr lang="uk-UA" altLang="ru-RU" b="1" dirty="0">
                <a:solidFill>
                  <a:schemeClr val="bg1"/>
                </a:solidFill>
              </a:rPr>
            </a:br>
            <a:r>
              <a:rPr lang="uk-UA" altLang="ru-RU" b="1" dirty="0">
                <a:solidFill>
                  <a:srgbClr val="FF0000"/>
                </a:solidFill>
              </a:rPr>
              <a:t>БАГАТОЗНАЧНИМИ.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30728" name="AutoShape 10" descr="Порядок реєстрації та обліку платників змінено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30729" name="Picture 12" descr="Восклицательный знак PNG картинки скачать бесплатно"/>
          <p:cNvPicPr>
            <a:picLocks noChangeAspect="1"/>
          </p:cNvPicPr>
          <p:nvPr/>
        </p:nvPicPr>
        <p:blipFill>
          <a:blip r:embed="rId4"/>
          <a:srcRect l="28854" r="32014"/>
          <a:stretch>
            <a:fillRect/>
          </a:stretch>
        </p:blipFill>
        <p:spPr>
          <a:xfrm>
            <a:off x="304800" y="1014413"/>
            <a:ext cx="13716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274638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3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32775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r>
              <a:rPr lang="uk-UA" altLang="ru-RU" b="1" dirty="0">
                <a:solidFill>
                  <a:schemeClr val="bg1"/>
                </a:solidFill>
              </a:rPr>
              <a:t>СОНЕЧКО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32776" name="Picture 6" descr="Місто Українка Фізкультурно-оздоровчий період у ДНЗ «Сонечко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8" y="1382713"/>
            <a:ext cx="2984500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8" descr="прикмети і забобони: сонечко залетіла в будинок або квартиру і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703388"/>
            <a:ext cx="2794000" cy="3059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21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34823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uk-UA" altLang="ru-RU" b="1" dirty="0">
                <a:solidFill>
                  <a:schemeClr val="bg1"/>
                </a:solidFill>
              </a:rPr>
              <a:t>КОТИКИ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34824" name="Picture 2" descr="ВЦИОМ признал Россию &quot;страной котиков&quot; | В России | РЕН Т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63" y="1447800"/>
            <a:ext cx="4381500" cy="245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Picture 4" descr="Внимание!!! Весенние скидки на психологические консультации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200" y="1441450"/>
            <a:ext cx="3784600" cy="2459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9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36871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uk-UA" altLang="ru-RU" b="1" dirty="0">
                <a:solidFill>
                  <a:schemeClr val="bg1"/>
                </a:solidFill>
              </a:rPr>
              <a:t>ЛИСИЧКИ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36872" name="Рисунок 3" descr="лиси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75" y="2025650"/>
            <a:ext cx="3644900" cy="2379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3" name="Picture 2" descr="Лисички-сестрички. - Животные - 1248579 - Tabor.r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1417638"/>
            <a:ext cx="2466975" cy="4373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7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38919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b="1" dirty="0">
                <a:solidFill>
                  <a:srgbClr val="002060"/>
                </a:solidFill>
              </a:rPr>
              <a:t>КЛЮЧ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38920" name="Picture 2" descr="ᐈ Картинка ключа фотографии, фото ключ | скачать на Depositphotos®"/>
          <p:cNvPicPr>
            <a:picLocks noChangeAspect="1"/>
          </p:cNvPicPr>
          <p:nvPr/>
        </p:nvPicPr>
        <p:blipFill>
          <a:blip r:embed="rId4"/>
          <a:srcRect l="11340" t="20676" r="5960" b="22470"/>
          <a:stretch>
            <a:fillRect/>
          </a:stretch>
        </p:blipFill>
        <p:spPr>
          <a:xfrm>
            <a:off x="457200" y="1243013"/>
            <a:ext cx="3275013" cy="1500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1" name="Picture 4" descr="ROZETKA | Ключ рожковый Toptul 4 x 5 мм (AAEJ0405). Цена, купить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288" y="1101725"/>
            <a:ext cx="2132012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2" name="Picture 6" descr="Как грустно без тебя (Петр Доржиев) / Стихи.ру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50" y="3757613"/>
            <a:ext cx="2728913" cy="178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Picture 8" descr="ᐈ Скрипичній ключ фото, фотографии скрипичный ключ | скачать на ..."/>
          <p:cNvPicPr>
            <a:picLocks noChangeAspect="1"/>
          </p:cNvPicPr>
          <p:nvPr/>
        </p:nvPicPr>
        <p:blipFill>
          <a:blip r:embed="rId7"/>
          <a:srcRect l="18694" t="6305" r="18739" b="9485"/>
          <a:stretch>
            <a:fillRect/>
          </a:stretch>
        </p:blipFill>
        <p:spPr>
          <a:xfrm>
            <a:off x="4991100" y="3200400"/>
            <a:ext cx="12954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5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40968" name="Заголовок 3"/>
          <p:cNvSpPr>
            <a:spLocks noGrp="1"/>
          </p:cNvSpPr>
          <p:nvPr>
            <p:ph type="title"/>
          </p:nvPr>
        </p:nvSpPr>
        <p:spPr>
          <a:xfrm>
            <a:off x="76200" y="1371283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r>
              <a:rPr lang="uk-UA" altLang="ru-RU" sz="6600" b="1" dirty="0">
                <a:solidFill>
                  <a:srgbClr val="002060"/>
                </a:solidFill>
                <a:uFillTx/>
              </a:rPr>
              <a:t>Робота у зошиті </a:t>
            </a:r>
            <a:br>
              <a:rPr lang="uk-UA" altLang="ru-RU" sz="6600" b="1" dirty="0">
                <a:solidFill>
                  <a:srgbClr val="002060"/>
                </a:solidFill>
                <a:uFillTx/>
              </a:rPr>
            </a:br>
            <a:r>
              <a:rPr lang="uk-UA" altLang="ru-RU" sz="6600" b="1" dirty="0">
                <a:solidFill>
                  <a:srgbClr val="002060"/>
                </a:solidFill>
                <a:uFillTx/>
              </a:rPr>
              <a:t>ст.36-37</a:t>
            </a:r>
            <a:endParaRPr lang="uk-UA" altLang="ru-RU" sz="6600" b="1" dirty="0">
              <a:solidFill>
                <a:srgbClr val="002060"/>
              </a:solidFill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3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60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Дякую за увагу!</a:t>
            </a:r>
            <a:endParaRPr kumimoji="0" lang="ru-RU" sz="60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1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4103" name="Объект 2"/>
          <p:cNvSpPr>
            <a:spLocks noGrp="1"/>
          </p:cNvSpPr>
          <p:nvPr>
            <p:ph sz="half" idx="1"/>
          </p:nvPr>
        </p:nvSpPr>
        <p:spPr>
          <a:xfrm>
            <a:off x="1524000" y="808038"/>
            <a:ext cx="7086600" cy="2125662"/>
          </a:xfrm>
          <a:ln/>
        </p:spPr>
        <p:txBody>
          <a:bodyPr vert="horz" wrap="square" lIns="91440" tIns="45720" rIns="91440" bIns="45720" anchor="t" anchorCtr="0"/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uk-UA" altLang="ru-RU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Треба сісти рівно, гарно,</a:t>
            </a:r>
            <a:endParaRPr lang="uk-UA" altLang="ru-RU" b="1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uk-UA" altLang="ru-RU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Щоб урок пройшов немарно.</a:t>
            </a:r>
            <a:endParaRPr lang="uk-UA" altLang="ru-RU" b="1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uk-UA" altLang="ru-RU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Дарма часу не втрачати,</a:t>
            </a:r>
            <a:endParaRPr lang="uk-UA" altLang="ru-RU" b="1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uk-UA" altLang="ru-RU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Думати і працювати.</a:t>
            </a:r>
            <a:endParaRPr lang="ru-RU" altLang="ru-RU" b="1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104" name="Picture 8" descr="Як правильно сидіти за партою? - Мунтян Інн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725" y="3048000"/>
            <a:ext cx="4164013" cy="307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5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247" name="Picture 8" descr="Купить недорогі стенди для початкової школи НУШ в Україні | Класні ..."/>
          <p:cNvPicPr>
            <a:picLocks noChangeAspect="1"/>
          </p:cNvPicPr>
          <p:nvPr/>
        </p:nvPicPr>
        <p:blipFill>
          <a:blip r:embed="rId4"/>
          <a:srcRect b="5402"/>
          <a:stretch>
            <a:fillRect/>
          </a:stretch>
        </p:blipFill>
        <p:spPr>
          <a:xfrm>
            <a:off x="990600" y="304800"/>
            <a:ext cx="5051425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3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12295" name="Прямоугольник 1"/>
          <p:cNvSpPr/>
          <p:nvPr/>
        </p:nvSpPr>
        <p:spPr>
          <a:xfrm>
            <a:off x="1649413" y="774700"/>
            <a:ext cx="5513387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>
                <a:solidFill>
                  <a:schemeClr val="bg1"/>
                </a:solidFill>
                <a:latin typeface="Arial" panose="020B0604020202020204" pitchFamily="34" charset="0"/>
              </a:rPr>
              <a:t>Щоб правильно, гарно слова написати,</a:t>
            </a:r>
            <a:endParaRPr lang="uk-UA" altLang="ru-RU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>
                <a:solidFill>
                  <a:schemeClr val="bg1"/>
                </a:solidFill>
                <a:latin typeface="Arial" panose="020B0604020202020204" pitchFamily="34" charset="0"/>
              </a:rPr>
              <a:t>Нам з</a:t>
            </a: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uk-UA" altLang="ru-RU" sz="3600" b="1" dirty="0">
                <a:solidFill>
                  <a:schemeClr val="bg1"/>
                </a:solidFill>
                <a:latin typeface="Arial" panose="020B0604020202020204" pitchFamily="34" charset="0"/>
              </a:rPr>
              <a:t>єднання букв слід усім пригадати.</a:t>
            </a:r>
            <a:endParaRPr lang="uk-UA" altLang="ru-RU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296" name="Picture 2" descr="Зошит-пропис. Готуэмо руку до письма. Палички та гачечк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94603">
            <a:off x="2563813" y="3414713"/>
            <a:ext cx="1970087" cy="2605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164939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Усно склади реченняПі ів  вн  ни  ик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1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838200" y="410758"/>
            <a:ext cx="712879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uk-UA" sz="4000" b="1" kern="1200" cap="none" spc="50" normalizeH="0" baseline="0" noProof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Каліграфічна хвилинка</a:t>
            </a:r>
            <a:endParaRPr kumimoji="0" lang="ru-RU" sz="4000" b="1" kern="1200" cap="none" spc="50" normalizeH="0" baseline="0" noProof="0" dirty="0"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44" name="Picture 4" descr="☰ Півень у світогляді українців ➦ Традиції та культура ⇒ ВЕ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083" y="2971483"/>
            <a:ext cx="26289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Рисунок 2"/>
          <p:cNvPicPr>
            <a:picLocks noChangeAspect="1"/>
          </p:cNvPicPr>
          <p:nvPr/>
        </p:nvPicPr>
        <p:blipFill>
          <a:blip r:embed="rId5"/>
          <a:srcRect l="7777" t="10001" b="61852"/>
          <a:stretch>
            <a:fillRect/>
          </a:stretch>
        </p:blipFill>
        <p:spPr>
          <a:xfrm>
            <a:off x="838200" y="1524000"/>
            <a:ext cx="678180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562600" y="990600"/>
            <a:ext cx="3048000" cy="832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>
                <a:solidFill>
                  <a:schemeClr val="bg1"/>
                </a:solidFill>
              </a:rPr>
              <a:t>Усно склади речення з даним словом.</a:t>
            </a:r>
            <a:endParaRPr lang="uk-UA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9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6391" name="Picture 2" descr="Півень | Півень, Тварини, Птах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57200"/>
            <a:ext cx="3143250" cy="444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19200" y="5030788"/>
            <a:ext cx="857250" cy="1216025"/>
          </a:xfrm>
          <a:prstGeom prst="roundRect">
            <a:avLst>
              <a:gd name="adj" fmla="val 15317"/>
            </a:avLst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14550" y="5030788"/>
            <a:ext cx="857250" cy="1216025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8313" y="5030788"/>
            <a:ext cx="857250" cy="1216025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5888" y="5057775"/>
            <a:ext cx="857250" cy="1214438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32350" y="5030788"/>
            <a:ext cx="857250" cy="1216025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Объект 3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33411" t="33411" r="33179" b="34769"/>
          <a:stretch>
            <a:fillRect/>
          </a:stretch>
        </p:blipFill>
        <p:spPr>
          <a:xfrm>
            <a:off x="1281113" y="5273675"/>
            <a:ext cx="760412" cy="723900"/>
          </a:xfrm>
          <a:ln/>
        </p:spPr>
      </p:pic>
      <p:pic>
        <p:nvPicPr>
          <p:cNvPr id="13" name="Объект 3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33411" t="33411" r="33179" b="34769"/>
          <a:stretch>
            <a:fillRect/>
          </a:stretch>
        </p:blipFill>
        <p:spPr>
          <a:xfrm>
            <a:off x="4878388" y="5302250"/>
            <a:ext cx="760412" cy="725488"/>
          </a:xfrm>
          <a:ln/>
        </p:spPr>
      </p:pic>
      <p:pic>
        <p:nvPicPr>
          <p:cNvPr id="14" name="Объект 5"/>
          <p:cNvPicPr>
            <a:picLocks noGrp="1" noChangeAspect="1"/>
          </p:cNvPicPr>
          <p:nvPr>
            <p:ph sz="half" idx="1"/>
          </p:nvPr>
        </p:nvPicPr>
        <p:blipFill>
          <a:blip r:embed="rId6"/>
          <a:srcRect l="34090" t="34042" r="34090" b="34137"/>
          <a:stretch>
            <a:fillRect/>
          </a:stretch>
        </p:blipFill>
        <p:spPr>
          <a:xfrm>
            <a:off x="2182813" y="5278438"/>
            <a:ext cx="719137" cy="719137"/>
          </a:xfrm>
          <a:ln/>
        </p:spPr>
      </p:pic>
      <p:pic>
        <p:nvPicPr>
          <p:cNvPr id="15" name="Объект 5"/>
          <p:cNvPicPr>
            <a:picLocks noGrp="1" noChangeAspect="1"/>
          </p:cNvPicPr>
          <p:nvPr>
            <p:ph sz="half" idx="1"/>
          </p:nvPr>
        </p:nvPicPr>
        <p:blipFill>
          <a:blip r:embed="rId6"/>
          <a:srcRect l="34090" t="34042" r="34090" b="34137"/>
          <a:stretch>
            <a:fillRect/>
          </a:stretch>
        </p:blipFill>
        <p:spPr>
          <a:xfrm>
            <a:off x="4006850" y="5307013"/>
            <a:ext cx="719138" cy="719137"/>
          </a:xfrm>
          <a:ln/>
        </p:spPr>
      </p:pic>
      <p:pic>
        <p:nvPicPr>
          <p:cNvPr id="16" name="Объект 7"/>
          <p:cNvPicPr>
            <a:picLocks noGrp="1" noChangeAspect="1"/>
          </p:cNvPicPr>
          <p:nvPr>
            <p:ph sz="half" idx="1"/>
          </p:nvPr>
        </p:nvPicPr>
        <p:blipFill>
          <a:blip r:embed="rId7"/>
          <a:srcRect l="34090" t="40407" r="34090" b="40501"/>
          <a:stretch>
            <a:fillRect/>
          </a:stretch>
        </p:blipFill>
        <p:spPr>
          <a:xfrm>
            <a:off x="3052763" y="5414963"/>
            <a:ext cx="769937" cy="460375"/>
          </a:xfrm>
          <a:ln/>
        </p:spPr>
      </p:pic>
      <p:sp>
        <p:nvSpPr>
          <p:cNvPr id="2" name="Текстовое поле 1"/>
          <p:cNvSpPr txBox="1"/>
          <p:nvPr/>
        </p:nvSpPr>
        <p:spPr>
          <a:xfrm>
            <a:off x="5943600" y="30480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bg1"/>
                </a:solidFill>
              </a:rPr>
              <a:t>Усно згадай звуковий аналіз слова ПІВЕНЬ.</a:t>
            </a:r>
            <a:endParaRPr lang="uk-UA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7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683568" y="983661"/>
            <a:ext cx="77768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uk-UA" sz="4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+mn-cs"/>
              </a:rPr>
              <a:t>Складіть і запишіть речення</a:t>
            </a:r>
            <a:endParaRPr kumimoji="0" lang="ru-RU" sz="4000" b="1" kern="1200" cap="none" spc="0" normalizeH="0" baseline="0" noProof="0" dirty="0"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50" y="2133600"/>
            <a:ext cx="3679825" cy="706438"/>
          </a:xfrm>
          <a:prstGeom prst="rect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красивий</a:t>
            </a: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UkrainianJourn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4600" y="4170363"/>
            <a:ext cx="1457325" cy="706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У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krainianJourn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02063"/>
            <a:ext cx="295275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півня</a:t>
            </a: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UkrainianJourn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3775" y="2486025"/>
            <a:ext cx="3527425" cy="70802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гребінець.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krainianJournal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1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5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789488" y="2008188"/>
            <a:ext cx="3049588" cy="708025"/>
          </a:xfrm>
          <a:prstGeom prst="rect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красивий</a:t>
            </a: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UkrainianJourn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1995488"/>
            <a:ext cx="1457325" cy="706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У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krainianJourn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463" y="1993900"/>
            <a:ext cx="295275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півня</a:t>
            </a: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UkrainianJourn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200" y="3041650"/>
            <a:ext cx="3527425" cy="70802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krainianJournal" panose="020B7200000000000000" pitchFamily="34" charset="0"/>
                <a:ea typeface="+mn-ea"/>
                <a:cs typeface="+mn-cs"/>
              </a:rPr>
              <a:t>гребінець.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krainianJournal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6" descr="C:\Documents and Settings\Иятта\Рабочий стол\ЭТО СРОЧНО\Новая папка\1283249095_school-supplies-6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19600"/>
            <a:ext cx="3606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532" name="Рисунок 3"/>
          <p:cNvPicPr>
            <a:picLocks noChangeAspect="1"/>
          </p:cNvPicPr>
          <p:nvPr/>
        </p:nvPicPr>
        <p:blipFill>
          <a:blip r:embed="rId3"/>
          <a:srcRect l="27779" t="26666" r="1830" b="41010"/>
          <a:stretch>
            <a:fillRect/>
          </a:stretch>
        </p:blipFill>
        <p:spPr>
          <a:xfrm>
            <a:off x="381000" y="1143000"/>
            <a:ext cx="84074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WPS Presentation</Application>
  <PresentationFormat>Экран (4:3)</PresentationFormat>
  <Paragraphs>63</Paragraphs>
  <Slides>19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UkrainianJournal</vt:lpstr>
      <vt:lpstr>Segoe Print</vt:lpstr>
      <vt:lpstr>Book Antiqua</vt:lpstr>
      <vt:lpstr>UkrainianJournal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User</cp:lastModifiedBy>
  <cp:revision>63</cp:revision>
  <dcterms:created xsi:type="dcterms:W3CDTF">2024-05-02T17:56:21Z</dcterms:created>
  <dcterms:modified xsi:type="dcterms:W3CDTF">2024-05-02T18:29:36Z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8818357841184FE98DD107E3ABF4E140_12</vt:lpwstr>
  </property>
  <property fmtid="{D5CDD505-2E9C-101B-9397-08002B2CF9AE}" pid="3" name="KSOProductBuildVer">
    <vt:lpwstr>1049-12.2.0.16731</vt:lpwstr>
  </property>
</Properties>
</file>