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9" r:id="rId4"/>
    <p:sldId id="268" r:id="rId5"/>
    <p:sldId id="266" r:id="rId6"/>
    <p:sldId id="265" r:id="rId7"/>
    <p:sldId id="267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409" y="537029"/>
            <a:ext cx="8478761" cy="1524000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навчання стрибкам через скакалку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86" y="2181225"/>
            <a:ext cx="5948589" cy="44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572" y="0"/>
            <a:ext cx="5254172" cy="66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скакалку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виконували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тата.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залишалася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незаслужено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забутою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популяризації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здорового і спортивного способу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все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змінилося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скакалці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зараз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модно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скіппінг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друге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7000"/>
              </a:lnSpc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Скіппінг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особливий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діяльності людини, який складається зі стрибків з використанням специфічного інвентаря - скакалки.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014" r="40779" b="1355"/>
          <a:stretch/>
        </p:blipFill>
        <p:spPr>
          <a:xfrm>
            <a:off x="6458857" y="954314"/>
            <a:ext cx="2975428" cy="49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12" t="3674" r="2879" b="8515"/>
          <a:stretch/>
        </p:blipFill>
        <p:spPr>
          <a:xfrm>
            <a:off x="1669142" y="304800"/>
            <a:ext cx="697080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1" y="155575"/>
            <a:ext cx="8200570" cy="65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77866" cy="1320800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навчання базовим стрибкам через скакалку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 зі скакалкою – це механічно складні рухи. Вони відмінно розвивають м’язову координацію. Щоб довго стрибати зі скакалкою, необхідна узгоджена робота багатьох м’язів. </a:t>
            </a:r>
            <a:br>
              <a:rPr lang="uk-UA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0630" y="2160589"/>
            <a:ext cx="6691084" cy="4501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Підвідні вправи без скакалки: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а)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злегка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опускати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піднімати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п'яти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торкаючись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ними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підлоги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спочатку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повільно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потім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швидше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31428" y="2173064"/>
            <a:ext cx="5297715" cy="4501468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невеликі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підскоки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звертаючи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особливу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увагу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роботу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ніг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(ноги не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згинати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);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48" y="3202537"/>
            <a:ext cx="2167744" cy="3459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456" y="1711207"/>
            <a:ext cx="2469094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348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Підвідні вправи зі скакалкою 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371" y="1103086"/>
            <a:ext cx="5684762" cy="5602513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скакалку вперед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рукою.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Тримаємо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скакалки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руці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обертаємо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Виконавши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20-25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поміняти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руку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Памятаємо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скакалку треба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46056" y="1741713"/>
            <a:ext cx="5718629" cy="4963886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скакалки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рукою.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скакалку в тому ж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момент удару скакалки  об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підлогу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бути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торкатися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підлоги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р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3304391"/>
            <a:ext cx="3011993" cy="3401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98" y="856343"/>
            <a:ext cx="2500316" cy="39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1675" y="193994"/>
            <a:ext cx="11284268" cy="666400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Підвідні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скакалкою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обертаючи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скакалку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ззаду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наперед,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піднімаємо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носки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випускаємо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скакалку через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піднімання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пяток (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6р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д) обертаючи скакалку ззаду наперед, підстрибуємо вгору на 5-10см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(повторити  6р)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скакалку (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повторити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6р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стрибати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правильно,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запорука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подальших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скакалкою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освоєними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правильно 20 с, не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збиваючись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83314" y="1"/>
            <a:ext cx="7460343" cy="6255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uk-UA" sz="2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uk-UA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обертаючи скакалку </a:t>
            </a:r>
            <a:r>
              <a:rPr lang="uk-UA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ззаду наперед, перестрибуємо її двома ногами ( скакалка лежить на підлозі біля носочків) (повторити 6р.)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68" y="193994"/>
            <a:ext cx="2274217" cy="356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32" y="1377560"/>
            <a:ext cx="1995125" cy="35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5" y="111476"/>
            <a:ext cx="1005840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3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Методичні рекомендації: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Кінці скакалки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необхідно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тримати без натягування.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Обертання скакалки виконується кистями злегка зігнутих рук, лікті при цьому вільно опущені разом з передпліччями тільки підтримують рух.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Чим швидше обертається скакалка, тим інтенсивніше працюють кисті.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 уповільнити рух скакалки, варто злегка розвести руки в боки.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Слідкувати за тим, щоб скакалка злегка торкалась підлоги, а рухи рук були рівномірними.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виконанні стрибків тулуб слід тримати прямо. Зберігаючи правильну поставу, забезпечується правильне виконання техніки стрибків та вільне дихання. Заборонено затримувати дихання!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 легко та м’яко виконувати стрибки. П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риземлення виконувати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носки,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оскільки тверде приземлення призводить до струсу всього тіла та швидкого стомлення ніг.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Засвоївши стрибки на двох ногах з обертанням скакалки вперед і назад, можна перейти до виконання більш складних варіантів стрибків.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514" y="856343"/>
            <a:ext cx="93181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30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Висновок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Будь-якому організму необхідний здоровий спосіб життя, щоб тіло виглядало красивим. Саме здоров'я є основою для виконання повсякденних справ, 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 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просто для насолоди життям.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3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Користь від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скіппінгу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визначається в тренуванні м'язів і позбавленні від зайвих кілограмів, а також у зміцненні системи зовнішнього дихання і різних органів та систем, особливо серцево-судинної. При цьому такий вид фізичних вправ підвищує рівень витривалості. Стрибки за допомогою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скакалки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розвивають стрибучість, при цьому надають тілу підтягнутість, особливо ніг, а фігуру роблять стрункішою і виразно привабливішою.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3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Маючи в руках скакалку можна не тільки подумати, а й фізично згадати веселе дитинство, в якому були присутні різні ігри, засновані на застосуванні скакалки. 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</TotalTime>
  <Words>621</Words>
  <Application>Microsoft Office PowerPoint</Application>
  <PresentationFormat>Широкоэкранный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Аспект</vt:lpstr>
      <vt:lpstr>Методика навчання стрибкам через скакалку</vt:lpstr>
      <vt:lpstr>Презентация PowerPoint</vt:lpstr>
      <vt:lpstr>Презентация PowerPoint</vt:lpstr>
      <vt:lpstr>Презентация PowerPoint</vt:lpstr>
      <vt:lpstr>   Методика навчання базовим стрибкам через скакалку Стрибки зі скакалкою – це механічно складні рухи. Вони відмінно розвивають м’язову координацію. Щоб довго стрибати зі скакалкою, необхідна узгоджена робота багатьох м’язів.  </vt:lpstr>
      <vt:lpstr>Підвідні вправи зі скакалкою 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Баргамон</dc:creator>
  <cp:lastModifiedBy>Максим Баргамон</cp:lastModifiedBy>
  <cp:revision>36</cp:revision>
  <dcterms:created xsi:type="dcterms:W3CDTF">2021-06-14T11:47:27Z</dcterms:created>
  <dcterms:modified xsi:type="dcterms:W3CDTF">2021-11-17T19:45:18Z</dcterms:modified>
</cp:coreProperties>
</file>