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095" r:id="rId3"/>
    <p:sldId id="3096" r:id="rId4"/>
    <p:sldId id="3097" r:id="rId5"/>
    <p:sldId id="3098" r:id="rId6"/>
    <p:sldId id="3082" r:id="rId7"/>
    <p:sldId id="3040" r:id="rId8"/>
    <p:sldId id="3099" r:id="rId9"/>
    <p:sldId id="3100" r:id="rId10"/>
    <p:sldId id="3068" r:id="rId11"/>
    <p:sldId id="3090" r:id="rId12"/>
    <p:sldId id="3091" r:id="rId13"/>
    <p:sldId id="3026" r:id="rId14"/>
    <p:sldId id="3092" r:id="rId15"/>
    <p:sldId id="3054" r:id="rId16"/>
    <p:sldId id="3076" r:id="rId17"/>
    <p:sldId id="3101" r:id="rId18"/>
    <p:sldId id="3104" r:id="rId19"/>
    <p:sldId id="3066" r:id="rId20"/>
    <p:sldId id="3065" r:id="rId21"/>
    <p:sldId id="310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8D8"/>
    <a:srgbClr val="00B050"/>
    <a:srgbClr val="1694E9"/>
    <a:srgbClr val="DCD0D7"/>
    <a:srgbClr val="002060"/>
    <a:srgbClr val="2F3242"/>
    <a:srgbClr val="FFFF00"/>
    <a:srgbClr val="295FFF"/>
    <a:srgbClr val="FFB441"/>
    <a:srgbClr val="709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9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№217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957" y="3995678"/>
            <a:ext cx="9349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rgbClr val="2F3242"/>
                </a:solidFill>
              </a:rPr>
              <a:t>Читання. Читаю про </a:t>
            </a:r>
            <a:r>
              <a:rPr lang="ru-RU" sz="4500" b="1" dirty="0" err="1">
                <a:solidFill>
                  <a:srgbClr val="2F3242"/>
                </a:solidFill>
              </a:rPr>
              <a:t>кольори</a:t>
            </a:r>
            <a:r>
              <a:rPr lang="ru-RU" sz="4500" b="1" dirty="0">
                <a:solidFill>
                  <a:srgbClr val="2F3242"/>
                </a:solidFill>
              </a:rPr>
              <a:t> у </a:t>
            </a:r>
            <a:r>
              <a:rPr lang="ru-RU" sz="4500" b="1" dirty="0" err="1">
                <a:solidFill>
                  <a:srgbClr val="2F3242"/>
                </a:solidFill>
              </a:rPr>
              <a:t>природі</a:t>
            </a:r>
            <a:r>
              <a:rPr lang="ru-RU" sz="4500" b="1" dirty="0">
                <a:solidFill>
                  <a:srgbClr val="2F3242"/>
                </a:solidFill>
              </a:rPr>
              <a:t>. А. </a:t>
            </a:r>
            <a:r>
              <a:rPr lang="ru-RU" sz="4500" b="1" dirty="0" err="1">
                <a:solidFill>
                  <a:srgbClr val="2F3242"/>
                </a:solidFill>
              </a:rPr>
              <a:t>Музичук</a:t>
            </a:r>
            <a:r>
              <a:rPr lang="ru-RU" sz="4500" b="1" dirty="0">
                <a:solidFill>
                  <a:srgbClr val="2F3242"/>
                </a:solidFill>
              </a:rPr>
              <a:t> «</a:t>
            </a:r>
            <a:r>
              <a:rPr lang="ru-RU" sz="4500" b="1" dirty="0" err="1">
                <a:solidFill>
                  <a:srgbClr val="2F3242"/>
                </a:solidFill>
              </a:rPr>
              <a:t>Якого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кольору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промінці</a:t>
            </a:r>
            <a:r>
              <a:rPr lang="ru-RU" sz="4500" b="1" dirty="0">
                <a:solidFill>
                  <a:srgbClr val="2F3242"/>
                </a:solidFill>
              </a:rPr>
              <a:t>». Є. </a:t>
            </a:r>
            <a:r>
              <a:rPr lang="ru-RU" sz="4500" b="1" dirty="0" err="1">
                <a:solidFill>
                  <a:srgbClr val="2F3242"/>
                </a:solidFill>
              </a:rPr>
              <a:t>Гуменко</a:t>
            </a:r>
            <a:r>
              <a:rPr lang="ru-RU" sz="4500" b="1" dirty="0">
                <a:solidFill>
                  <a:srgbClr val="2F3242"/>
                </a:solidFill>
              </a:rPr>
              <a:t> «</a:t>
            </a:r>
            <a:r>
              <a:rPr lang="ru-RU" sz="4500" b="1" dirty="0" err="1">
                <a:solidFill>
                  <a:srgbClr val="2F3242"/>
                </a:solidFill>
              </a:rPr>
              <a:t>Олівці</a:t>
            </a:r>
            <a:r>
              <a:rPr lang="ru-RU" sz="4500" b="1" dirty="0">
                <a:solidFill>
                  <a:srgbClr val="2F3242"/>
                </a:solidFill>
              </a:rPr>
              <a:t>». «</a:t>
            </a:r>
            <a:r>
              <a:rPr lang="ru-RU" sz="4500" b="1" dirty="0" err="1">
                <a:solidFill>
                  <a:srgbClr val="2F3242"/>
                </a:solidFill>
              </a:rPr>
              <a:t>Розмова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кольорів</a:t>
            </a:r>
            <a:r>
              <a:rPr lang="ru-RU" sz="4500" b="1" dirty="0">
                <a:solidFill>
                  <a:srgbClr val="2F3242"/>
                </a:solidFill>
              </a:rPr>
              <a:t>»</a:t>
            </a:r>
            <a:endParaRPr lang="uk-UA" sz="45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354" y="217799"/>
            <a:ext cx="5249247" cy="349949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</a:t>
            </a:r>
            <a:r>
              <a:rPr lang="ru-RU" sz="2000" b="1" dirty="0" err="1">
                <a:solidFill>
                  <a:schemeClr val="bg1"/>
                </a:solidFill>
              </a:rPr>
              <a:t>Відкритий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мікрофон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63" y="1326632"/>
            <a:ext cx="8884023" cy="3040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3500" dirty="0" err="1"/>
              <a:t>Який</a:t>
            </a:r>
            <a:r>
              <a:rPr lang="ru-RU" sz="3500" dirty="0"/>
              <a:t> </a:t>
            </a:r>
            <a:r>
              <a:rPr lang="ru-RU" sz="3500" dirty="0" err="1"/>
              <a:t>колір</a:t>
            </a:r>
            <a:r>
              <a:rPr lang="ru-RU" sz="3500" dirty="0"/>
              <a:t> </a:t>
            </a:r>
            <a:r>
              <a:rPr lang="ru-RU" sz="3500" dirty="0" err="1"/>
              <a:t>має</a:t>
            </a:r>
            <a:r>
              <a:rPr lang="ru-RU" sz="3500" dirty="0"/>
              <a:t> </a:t>
            </a:r>
            <a:r>
              <a:rPr lang="ru-RU" sz="3500" dirty="0" err="1"/>
              <a:t>найбільше</a:t>
            </a:r>
            <a:r>
              <a:rPr lang="ru-RU" sz="3500" dirty="0"/>
              <a:t> </a:t>
            </a:r>
            <a:r>
              <a:rPr lang="ru-RU" sz="3500" dirty="0" err="1"/>
              <a:t>плодів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Який</a:t>
            </a:r>
            <a:r>
              <a:rPr lang="ru-RU" sz="3500" dirty="0"/>
              <a:t> </a:t>
            </a:r>
            <a:r>
              <a:rPr lang="ru-RU" sz="3500" dirty="0" err="1"/>
              <a:t>найменше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Який</a:t>
            </a:r>
            <a:r>
              <a:rPr lang="ru-RU" sz="3500" dirty="0"/>
              <a:t> </a:t>
            </a:r>
            <a:r>
              <a:rPr lang="ru-RU" sz="3500" dirty="0" err="1"/>
              <a:t>плід</a:t>
            </a:r>
            <a:r>
              <a:rPr lang="ru-RU" sz="3500" dirty="0"/>
              <a:t> </a:t>
            </a:r>
            <a:r>
              <a:rPr lang="ru-RU" sz="3500" dirty="0" err="1"/>
              <a:t>може</a:t>
            </a:r>
            <a:r>
              <a:rPr lang="ru-RU" sz="3500" dirty="0"/>
              <a:t> </a:t>
            </a:r>
            <a:r>
              <a:rPr lang="ru-RU" sz="3500" dirty="0" err="1"/>
              <a:t>мати</a:t>
            </a:r>
            <a:r>
              <a:rPr lang="ru-RU" sz="3500" dirty="0"/>
              <a:t> </a:t>
            </a:r>
            <a:r>
              <a:rPr lang="ru-RU" sz="3500" dirty="0" err="1"/>
              <a:t>декілька</a:t>
            </a:r>
            <a:r>
              <a:rPr lang="ru-RU" sz="3500" dirty="0"/>
              <a:t> </a:t>
            </a:r>
            <a:r>
              <a:rPr lang="ru-RU" sz="3500" dirty="0" err="1"/>
              <a:t>кольорів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Який</a:t>
            </a:r>
            <a:r>
              <a:rPr lang="ru-RU" sz="3500" dirty="0"/>
              <a:t> </a:t>
            </a:r>
            <a:r>
              <a:rPr lang="ru-RU" sz="3500" dirty="0" err="1"/>
              <a:t>колір</a:t>
            </a:r>
            <a:r>
              <a:rPr lang="ru-RU" sz="3500" dirty="0"/>
              <a:t> </a:t>
            </a:r>
            <a:r>
              <a:rPr lang="ru-RU" sz="3500" dirty="0" err="1"/>
              <a:t>залишився</a:t>
            </a:r>
            <a:r>
              <a:rPr lang="ru-RU" sz="3500" dirty="0"/>
              <a:t> без </a:t>
            </a:r>
            <a:r>
              <a:rPr lang="ru-RU" sz="3500" dirty="0" err="1"/>
              <a:t>плодів</a:t>
            </a:r>
            <a:r>
              <a:rPr lang="ru-RU" sz="3500" dirty="0"/>
              <a:t>? </a:t>
            </a:r>
          </a:p>
        </p:txBody>
      </p:sp>
      <p:pic>
        <p:nvPicPr>
          <p:cNvPr id="1026" name="Picture 2" descr="Микрофон рисунок акварель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2122" b="16141"/>
          <a:stretch/>
        </p:blipFill>
        <p:spPr bwMode="auto">
          <a:xfrm>
            <a:off x="9152965" y="3117605"/>
            <a:ext cx="2934697" cy="36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394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Послухайте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вірш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Аркадія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Музичука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Якого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кольору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промінці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3975" y="56614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Інформатика та ІК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038" y="4599992"/>
            <a:ext cx="2310614" cy="21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7468" y="1133664"/>
            <a:ext cx="2919251" cy="2919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05" y="978472"/>
            <a:ext cx="60960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508962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</a:t>
            </a:r>
            <a:r>
              <a:rPr lang="ru-RU" sz="2000" b="1" dirty="0" err="1">
                <a:solidFill>
                  <a:schemeClr val="bg1"/>
                </a:solidFill>
              </a:rPr>
              <a:t>Входження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малюнок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941" y="5582636"/>
            <a:ext cx="1912721" cy="11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96318" y="1806476"/>
            <a:ext cx="7455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0000"/>
                </a:solidFill>
              </a:rPr>
              <a:t> Розгляньте </a:t>
            </a:r>
            <a:r>
              <a:rPr lang="ru-RU" sz="3600" dirty="0" err="1">
                <a:solidFill>
                  <a:srgbClr val="000000"/>
                </a:solidFill>
              </a:rPr>
              <a:t>уважно</a:t>
            </a:r>
            <a:r>
              <a:rPr lang="ru-RU" sz="3600" dirty="0">
                <a:solidFill>
                  <a:srgbClr val="000000"/>
                </a:solidFill>
              </a:rPr>
              <a:t> </a:t>
            </a:r>
            <a:r>
              <a:rPr lang="ru-RU" sz="3600" dirty="0" err="1">
                <a:solidFill>
                  <a:srgbClr val="000000"/>
                </a:solidFill>
              </a:rPr>
              <a:t>малюнок</a:t>
            </a:r>
            <a:r>
              <a:rPr lang="ru-RU" sz="3600" dirty="0">
                <a:solidFill>
                  <a:srgbClr val="00000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0000"/>
                </a:solidFill>
              </a:rPr>
              <a:t> Що </a:t>
            </a:r>
            <a:r>
              <a:rPr lang="ru-RU" sz="3600" dirty="0" err="1">
                <a:solidFill>
                  <a:srgbClr val="000000"/>
                </a:solidFill>
              </a:rPr>
              <a:t>ви</a:t>
            </a:r>
            <a:r>
              <a:rPr lang="ru-RU" sz="3600" dirty="0">
                <a:solidFill>
                  <a:srgbClr val="000000"/>
                </a:solidFill>
              </a:rPr>
              <a:t> </a:t>
            </a:r>
            <a:r>
              <a:rPr lang="ru-RU" sz="3600" dirty="0" err="1">
                <a:solidFill>
                  <a:srgbClr val="000000"/>
                </a:solidFill>
              </a:rPr>
              <a:t>помітили</a:t>
            </a:r>
            <a:r>
              <a:rPr lang="ru-RU" sz="3600" dirty="0">
                <a:solidFill>
                  <a:srgbClr val="000000"/>
                </a:solidFill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0000"/>
                </a:solidFill>
              </a:rPr>
              <a:t> Що </a:t>
            </a:r>
            <a:r>
              <a:rPr lang="ru-RU" sz="3600" dirty="0" err="1">
                <a:solidFill>
                  <a:srgbClr val="000000"/>
                </a:solidFill>
              </a:rPr>
              <a:t>малює</a:t>
            </a:r>
            <a:r>
              <a:rPr lang="ru-RU" sz="3600" dirty="0">
                <a:solidFill>
                  <a:srgbClr val="000000"/>
                </a:solidFill>
              </a:rPr>
              <a:t> хлопчик?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0000"/>
                </a:solidFill>
              </a:rPr>
              <a:t>  </a:t>
            </a:r>
            <a:r>
              <a:rPr lang="ru-RU" sz="3600" dirty="0" err="1">
                <a:solidFill>
                  <a:srgbClr val="000000"/>
                </a:solidFill>
              </a:rPr>
              <a:t>Скільки</a:t>
            </a:r>
            <a:r>
              <a:rPr lang="ru-RU" sz="3600" dirty="0">
                <a:solidFill>
                  <a:srgbClr val="000000"/>
                </a:solidFill>
              </a:rPr>
              <a:t> </a:t>
            </a:r>
            <a:r>
              <a:rPr lang="ru-RU" sz="3600" dirty="0" err="1">
                <a:solidFill>
                  <a:srgbClr val="000000"/>
                </a:solidFill>
              </a:rPr>
              <a:t>зображено</a:t>
            </a:r>
            <a:r>
              <a:rPr lang="ru-RU" sz="3600" dirty="0">
                <a:solidFill>
                  <a:srgbClr val="000000"/>
                </a:solidFill>
              </a:rPr>
              <a:t> </a:t>
            </a:r>
            <a:r>
              <a:rPr lang="ru-RU" sz="3600" dirty="0" err="1">
                <a:solidFill>
                  <a:srgbClr val="000000"/>
                </a:solidFill>
              </a:rPr>
              <a:t>олівців</a:t>
            </a:r>
            <a:r>
              <a:rPr lang="ru-RU" sz="3600" dirty="0">
                <a:solidFill>
                  <a:srgbClr val="000000"/>
                </a:solidFill>
              </a:rPr>
              <a:t>? 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84" y="1330021"/>
            <a:ext cx="2947602" cy="506144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68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Щоденні</a:t>
            </a:r>
            <a:r>
              <a:rPr lang="ru-RU" sz="2000" b="1" dirty="0">
                <a:solidFill>
                  <a:schemeClr val="bg1"/>
                </a:solidFill>
              </a:rPr>
              <a:t> 5». Читання для друга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B2654B-B1B1-4F16-9117-B90A5EFCF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1243417"/>
            <a:ext cx="11844381" cy="548502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6542" y="561851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6543" y="1243418"/>
            <a:ext cx="5756528" cy="4354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ОЛІВЦІ</a:t>
            </a:r>
          </a:p>
          <a:p>
            <a:r>
              <a:rPr lang="ru-RU" sz="3200" dirty="0" err="1"/>
              <a:t>Олівець</a:t>
            </a:r>
            <a:r>
              <a:rPr lang="ru-RU" sz="3200" dirty="0"/>
              <a:t> </a:t>
            </a:r>
            <a:r>
              <a:rPr lang="ru-RU" sz="3200" dirty="0" err="1"/>
              <a:t>зелений</a:t>
            </a:r>
            <a:endParaRPr lang="ru-RU" sz="3200" dirty="0"/>
          </a:p>
          <a:p>
            <a:r>
              <a:rPr lang="ru-RU" sz="3200" dirty="0" err="1"/>
              <a:t>малював</a:t>
            </a:r>
            <a:r>
              <a:rPr lang="ru-RU" sz="3200" dirty="0"/>
              <a:t> </a:t>
            </a:r>
            <a:r>
              <a:rPr lang="ru-RU" sz="3200" dirty="0" err="1"/>
              <a:t>травичку</a:t>
            </a:r>
            <a:r>
              <a:rPr lang="ru-RU" sz="3200" dirty="0"/>
              <a:t>.</a:t>
            </a:r>
          </a:p>
          <a:p>
            <a:r>
              <a:rPr lang="ru-RU" sz="3200" dirty="0" err="1"/>
              <a:t>Олівець</a:t>
            </a:r>
            <a:r>
              <a:rPr lang="ru-RU" sz="3200" dirty="0"/>
              <a:t> </a:t>
            </a:r>
            <a:r>
              <a:rPr lang="ru-RU" sz="3200" dirty="0" err="1"/>
              <a:t>оранжевий</a:t>
            </a:r>
            <a:r>
              <a:rPr lang="ru-RU" sz="3200" dirty="0"/>
              <a:t> —</a:t>
            </a:r>
          </a:p>
          <a:p>
            <a:r>
              <a:rPr lang="ru-RU" sz="3200" dirty="0"/>
              <a:t>у </a:t>
            </a:r>
            <a:r>
              <a:rPr lang="ru-RU" sz="3200" dirty="0" err="1"/>
              <a:t>траві</a:t>
            </a:r>
            <a:r>
              <a:rPr lang="ru-RU" sz="3200" dirty="0"/>
              <a:t> лисичку.</a:t>
            </a:r>
          </a:p>
          <a:p>
            <a:r>
              <a:rPr lang="ru-RU" sz="3200" dirty="0" err="1"/>
              <a:t>Олівець</a:t>
            </a:r>
            <a:r>
              <a:rPr lang="ru-RU" sz="3200" dirty="0"/>
              <a:t> </a:t>
            </a:r>
            <a:r>
              <a:rPr lang="ru-RU" sz="3200" dirty="0" err="1"/>
              <a:t>блакитний</a:t>
            </a:r>
            <a:r>
              <a:rPr lang="ru-RU" sz="3200" dirty="0"/>
              <a:t> —</a:t>
            </a:r>
          </a:p>
          <a:p>
            <a:r>
              <a:rPr lang="ru-RU" sz="3200" dirty="0"/>
              <a:t>небо голубе.</a:t>
            </a:r>
          </a:p>
          <a:p>
            <a:r>
              <a:rPr lang="ru-RU" sz="3200" dirty="0" err="1"/>
              <a:t>Жовтий</a:t>
            </a:r>
            <a:r>
              <a:rPr lang="ru-RU" sz="3200" dirty="0"/>
              <a:t> </a:t>
            </a:r>
            <a:r>
              <a:rPr lang="ru-RU" sz="3200" dirty="0" err="1"/>
              <a:t>олівець</a:t>
            </a:r>
            <a:r>
              <a:rPr lang="ru-RU" sz="3200" dirty="0"/>
              <a:t> —</a:t>
            </a:r>
          </a:p>
          <a:p>
            <a:r>
              <a:rPr lang="ru-RU" sz="3200" dirty="0" err="1"/>
              <a:t>сонечко</a:t>
            </a:r>
            <a:r>
              <a:rPr lang="ru-RU" sz="3200" dirty="0"/>
              <a:t> </a:t>
            </a:r>
            <a:r>
              <a:rPr lang="ru-RU" sz="3200" dirty="0" err="1"/>
              <a:t>ясне</a:t>
            </a:r>
            <a:r>
              <a:rPr lang="ru-RU" sz="3200" dirty="0"/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50075" y="1243416"/>
            <a:ext cx="6060582" cy="4354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err="1"/>
              <a:t>Олівець</a:t>
            </a:r>
            <a:r>
              <a:rPr lang="ru-RU" sz="3200" dirty="0"/>
              <a:t> </a:t>
            </a:r>
            <a:r>
              <a:rPr lang="ru-RU" sz="3200" dirty="0" err="1"/>
              <a:t>червоний</a:t>
            </a:r>
            <a:endParaRPr lang="ru-RU" sz="3200" dirty="0"/>
          </a:p>
          <a:p>
            <a:r>
              <a:rPr lang="ru-RU" sz="3200" dirty="0"/>
              <a:t>маки </a:t>
            </a:r>
            <a:r>
              <a:rPr lang="ru-RU" sz="3200" dirty="0" err="1"/>
              <a:t>розкидав</a:t>
            </a:r>
            <a:r>
              <a:rPr lang="ru-RU" sz="3200" dirty="0"/>
              <a:t>,</a:t>
            </a:r>
          </a:p>
          <a:p>
            <a:r>
              <a:rPr lang="ru-RU" sz="3200" dirty="0" err="1"/>
              <a:t>фіолетовий</a:t>
            </a:r>
            <a:r>
              <a:rPr lang="ru-RU" sz="3200" dirty="0"/>
              <a:t> — </a:t>
            </a:r>
            <a:r>
              <a:rPr lang="ru-RU" sz="3200" dirty="0" err="1"/>
              <a:t>фіалок</a:t>
            </a:r>
            <a:endParaRPr lang="ru-RU" sz="3200" dirty="0"/>
          </a:p>
          <a:p>
            <a:r>
              <a:rPr lang="ru-RU" sz="3200" dirty="0" err="1"/>
              <a:t>трішечки</a:t>
            </a:r>
            <a:r>
              <a:rPr lang="ru-RU" sz="3200" dirty="0"/>
              <a:t> додав.</a:t>
            </a:r>
          </a:p>
          <a:p>
            <a:r>
              <a:rPr lang="ru-RU" sz="3200" dirty="0" err="1"/>
              <a:t>Синій</a:t>
            </a:r>
            <a:r>
              <a:rPr lang="ru-RU" sz="3200" dirty="0"/>
              <a:t> </a:t>
            </a:r>
            <a:r>
              <a:rPr lang="ru-RU" sz="3200" dirty="0" err="1"/>
              <a:t>олівець</a:t>
            </a:r>
            <a:r>
              <a:rPr lang="ru-RU" sz="3200" dirty="0"/>
              <a:t> </a:t>
            </a:r>
            <a:r>
              <a:rPr lang="ru-RU" sz="3200" dirty="0" err="1"/>
              <a:t>волошки</a:t>
            </a:r>
            <a:endParaRPr lang="ru-RU" sz="3200" dirty="0"/>
          </a:p>
          <a:p>
            <a:r>
              <a:rPr lang="ru-RU" sz="3200" dirty="0" err="1"/>
              <a:t>сіяв</a:t>
            </a:r>
            <a:r>
              <a:rPr lang="ru-RU" sz="3200" dirty="0"/>
              <a:t> </a:t>
            </a:r>
            <a:r>
              <a:rPr lang="ru-RU" sz="3200" dirty="0" err="1"/>
              <a:t>поміж</a:t>
            </a:r>
            <a:r>
              <a:rPr lang="ru-RU" sz="3200" dirty="0"/>
              <a:t> жита.</a:t>
            </a:r>
          </a:p>
          <a:p>
            <a:r>
              <a:rPr lang="ru-RU" sz="3200" dirty="0"/>
              <a:t>Ось </a:t>
            </a:r>
            <a:r>
              <a:rPr lang="ru-RU" sz="3200" dirty="0" err="1"/>
              <a:t>такий</a:t>
            </a:r>
            <a:r>
              <a:rPr lang="ru-RU" sz="3200" dirty="0"/>
              <a:t> </a:t>
            </a:r>
            <a:r>
              <a:rPr lang="ru-RU" sz="3200" dirty="0" err="1"/>
              <a:t>малюнок</a:t>
            </a:r>
            <a:endParaRPr lang="ru-RU" sz="3200" dirty="0"/>
          </a:p>
          <a:p>
            <a:r>
              <a:rPr lang="ru-RU" sz="3200" dirty="0" err="1"/>
              <a:t>малював</a:t>
            </a:r>
            <a:r>
              <a:rPr lang="ru-RU" sz="3200" dirty="0"/>
              <a:t> </a:t>
            </a:r>
            <a:r>
              <a:rPr lang="ru-RU" sz="3200" dirty="0" err="1"/>
              <a:t>Микита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43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</a:t>
            </a:r>
            <a:r>
              <a:rPr lang="ru-RU" sz="2000" b="1" dirty="0" err="1">
                <a:solidFill>
                  <a:schemeClr val="bg1"/>
                </a:solidFill>
              </a:rPr>
              <a:t>Відкритий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мікрофон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8516" y="1438305"/>
            <a:ext cx="8884023" cy="4076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3500" dirty="0" err="1"/>
              <a:t>Скільки</a:t>
            </a:r>
            <a:r>
              <a:rPr lang="ru-RU" sz="3500" dirty="0"/>
              <a:t> </a:t>
            </a:r>
            <a:r>
              <a:rPr lang="ru-RU" sz="3500" dirty="0" err="1"/>
              <a:t>кольорів</a:t>
            </a:r>
            <a:r>
              <a:rPr lang="ru-RU" sz="3500" dirty="0"/>
              <a:t> </a:t>
            </a:r>
            <a:r>
              <a:rPr lang="ru-RU" sz="3500" dirty="0" err="1"/>
              <a:t>згадується</a:t>
            </a:r>
            <a:r>
              <a:rPr lang="ru-RU" sz="3500" dirty="0"/>
              <a:t> у </a:t>
            </a:r>
            <a:r>
              <a:rPr lang="ru-RU" sz="3500" dirty="0" err="1"/>
              <a:t>вірші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/>
              <a:t>Назвіть </a:t>
            </a:r>
            <a:r>
              <a:rPr lang="ru-RU" sz="3500" dirty="0" err="1"/>
              <a:t>їх</a:t>
            </a:r>
            <a:r>
              <a:rPr lang="ru-RU" sz="3500" dirty="0"/>
              <a:t>. 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Яким</a:t>
            </a:r>
            <a:r>
              <a:rPr lang="ru-RU" sz="3500" dirty="0"/>
              <a:t> </a:t>
            </a:r>
            <a:r>
              <a:rPr lang="ru-RU" sz="3500" dirty="0" err="1"/>
              <a:t>кольором</a:t>
            </a:r>
            <a:r>
              <a:rPr lang="ru-RU" sz="3500" dirty="0"/>
              <a:t> </a:t>
            </a:r>
            <a:r>
              <a:rPr lang="ru-RU" sz="3500" dirty="0" err="1"/>
              <a:t>зображено</a:t>
            </a:r>
            <a:r>
              <a:rPr lang="ru-RU" sz="3500" dirty="0"/>
              <a:t> </a:t>
            </a:r>
            <a:r>
              <a:rPr lang="ru-RU" sz="3500" dirty="0" err="1"/>
              <a:t>травичку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Яким</a:t>
            </a:r>
            <a:r>
              <a:rPr lang="ru-RU" sz="3500" dirty="0"/>
              <a:t> </a:t>
            </a:r>
            <a:r>
              <a:rPr lang="ru-RU" sz="3500" dirty="0" err="1"/>
              <a:t>кольором</a:t>
            </a:r>
            <a:r>
              <a:rPr lang="ru-RU" sz="3500" dirty="0"/>
              <a:t> </a:t>
            </a:r>
            <a:r>
              <a:rPr lang="ru-RU" sz="3500" dirty="0" err="1"/>
              <a:t>зображено</a:t>
            </a:r>
            <a:r>
              <a:rPr lang="ru-RU" sz="3500" dirty="0"/>
              <a:t> лисичку?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Яким</a:t>
            </a:r>
            <a:r>
              <a:rPr lang="ru-RU" sz="3500" dirty="0"/>
              <a:t> </a:t>
            </a:r>
            <a:r>
              <a:rPr lang="ru-RU" sz="3500" dirty="0" err="1"/>
              <a:t>кольором</a:t>
            </a:r>
            <a:r>
              <a:rPr lang="ru-RU" sz="3500" dirty="0"/>
              <a:t> небо?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яким</a:t>
            </a:r>
            <a:r>
              <a:rPr lang="ru-RU" sz="3500" dirty="0"/>
              <a:t> </a:t>
            </a:r>
            <a:r>
              <a:rPr lang="ru-RU" sz="3500" dirty="0" err="1"/>
              <a:t>сонечко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/>
              <a:t>А </a:t>
            </a:r>
            <a:r>
              <a:rPr lang="ru-RU" sz="3500" dirty="0" err="1"/>
              <a:t>якими</a:t>
            </a:r>
            <a:r>
              <a:rPr lang="ru-RU" sz="3500" dirty="0"/>
              <a:t> </a:t>
            </a:r>
            <a:r>
              <a:rPr lang="ru-RU" sz="3500" dirty="0" err="1"/>
              <a:t>кольорами</a:t>
            </a:r>
            <a:r>
              <a:rPr lang="ru-RU" sz="3500" dirty="0"/>
              <a:t> </a:t>
            </a:r>
            <a:r>
              <a:rPr lang="ru-RU" sz="3500" dirty="0" err="1"/>
              <a:t>зображено</a:t>
            </a:r>
            <a:r>
              <a:rPr lang="ru-RU" sz="3500" dirty="0"/>
              <a:t> </a:t>
            </a:r>
            <a:r>
              <a:rPr lang="ru-RU" sz="3500" dirty="0" err="1"/>
              <a:t>квіти</a:t>
            </a:r>
            <a:r>
              <a:rPr lang="ru-RU" sz="3500" dirty="0"/>
              <a:t>?</a:t>
            </a:r>
          </a:p>
        </p:txBody>
      </p:sp>
      <p:pic>
        <p:nvPicPr>
          <p:cNvPr id="1026" name="Picture 2" descr="Микрофон рисунок акварель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2122" b="16141"/>
          <a:stretch/>
        </p:blipFill>
        <p:spPr bwMode="auto">
          <a:xfrm>
            <a:off x="9152965" y="3117605"/>
            <a:ext cx="2934697" cy="36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3975" y="56614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1457568"/>
            <a:ext cx="8864081" cy="2965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 err="1"/>
              <a:t>Який</a:t>
            </a:r>
            <a:r>
              <a:rPr lang="ru-RU" sz="4500" dirty="0"/>
              <a:t> </a:t>
            </a:r>
            <a:r>
              <a:rPr lang="ru-RU" sz="4500" dirty="0" err="1"/>
              <a:t>малюнок</a:t>
            </a:r>
            <a:r>
              <a:rPr lang="ru-RU" sz="4500" dirty="0"/>
              <a:t> </a:t>
            </a:r>
            <a:r>
              <a:rPr lang="ru-RU" sz="4500" dirty="0" err="1"/>
              <a:t>ви</a:t>
            </a:r>
            <a:r>
              <a:rPr lang="ru-RU" sz="4500" dirty="0"/>
              <a:t> </a:t>
            </a:r>
            <a:r>
              <a:rPr lang="ru-RU" sz="4500" dirty="0" err="1"/>
              <a:t>намалювали</a:t>
            </a:r>
            <a:r>
              <a:rPr lang="ru-RU" sz="4500" dirty="0"/>
              <a:t> би? Що і </a:t>
            </a:r>
            <a:r>
              <a:rPr lang="ru-RU" sz="4500" dirty="0" err="1"/>
              <a:t>яким</a:t>
            </a:r>
            <a:r>
              <a:rPr lang="ru-RU" sz="4500" dirty="0"/>
              <a:t> </a:t>
            </a:r>
            <a:r>
              <a:rPr lang="ru-RU" sz="4500" dirty="0" err="1"/>
              <a:t>кольором</a:t>
            </a:r>
            <a:r>
              <a:rPr lang="ru-RU" sz="4500" dirty="0"/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Конкурс на </a:t>
            </a:r>
            <a:r>
              <a:rPr lang="ru-RU" sz="2000" b="1" dirty="0" err="1">
                <a:solidFill>
                  <a:schemeClr val="bg1"/>
                </a:solidFill>
              </a:rPr>
              <a:t>кращого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читця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вірша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0752" y="1264596"/>
            <a:ext cx="1377580" cy="5058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1321625"/>
            <a:ext cx="8732386" cy="5093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55" y="1517515"/>
            <a:ext cx="2335790" cy="4702113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802" y="1600625"/>
            <a:ext cx="88586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/>
              <a:t>Прочитай заголовок до тексту і </a:t>
            </a:r>
            <a:r>
              <a:rPr lang="ru-RU" sz="5000" dirty="0" err="1"/>
              <a:t>поміркуй</a:t>
            </a:r>
            <a:r>
              <a:rPr lang="ru-RU" sz="5000" dirty="0"/>
              <a:t>, про </a:t>
            </a:r>
            <a:r>
              <a:rPr lang="ru-RU" sz="5000" dirty="0" err="1"/>
              <a:t>що</a:t>
            </a:r>
            <a:r>
              <a:rPr lang="ru-RU" sz="5000" dirty="0"/>
              <a:t> </a:t>
            </a:r>
            <a:r>
              <a:rPr lang="ru-RU" sz="5000" dirty="0" err="1"/>
              <a:t>він</a:t>
            </a:r>
            <a:r>
              <a:rPr lang="ru-RU" sz="5000" dirty="0"/>
              <a:t> </a:t>
            </a:r>
            <a:r>
              <a:rPr lang="ru-RU" sz="5000" dirty="0" err="1"/>
              <a:t>може</a:t>
            </a:r>
            <a:r>
              <a:rPr lang="ru-RU" sz="5000" dirty="0"/>
              <a:t> бути?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12790" r="14516" b="6893"/>
          <a:stretch/>
        </p:blipFill>
        <p:spPr>
          <a:xfrm>
            <a:off x="9699285" y="4097938"/>
            <a:ext cx="2379306" cy="2677886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Пригадай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28" y="3868901"/>
            <a:ext cx="1721271" cy="277624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8620" y="1676391"/>
            <a:ext cx="9181323" cy="2802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Як </a:t>
            </a:r>
            <a:r>
              <a:rPr lang="ru-RU" sz="4500" dirty="0" err="1"/>
              <a:t>називали</a:t>
            </a:r>
            <a:r>
              <a:rPr lang="ru-RU" sz="4500" dirty="0"/>
              <a:t> себе </a:t>
            </a:r>
            <a:r>
              <a:rPr lang="ru-RU" sz="4500" dirty="0" err="1"/>
              <a:t>кольори</a:t>
            </a:r>
            <a:r>
              <a:rPr lang="ru-RU" sz="4500" dirty="0"/>
              <a:t>? </a:t>
            </a:r>
            <a:r>
              <a:rPr lang="ru-RU" sz="4500" dirty="0" err="1"/>
              <a:t>Чому</a:t>
            </a:r>
            <a:r>
              <a:rPr lang="ru-RU" sz="4500" dirty="0"/>
              <a:t>?</a:t>
            </a:r>
          </a:p>
          <a:p>
            <a:pPr algn="ctr"/>
            <a:endParaRPr lang="ru-RU" sz="4500" dirty="0"/>
          </a:p>
          <a:p>
            <a:pPr algn="ctr"/>
            <a:r>
              <a:rPr lang="ru-RU" sz="4500" dirty="0" err="1"/>
              <a:t>Скільки</a:t>
            </a:r>
            <a:r>
              <a:rPr lang="ru-RU" sz="4500" dirty="0"/>
              <a:t> </a:t>
            </a:r>
            <a:r>
              <a:rPr lang="ru-RU" sz="4500" dirty="0" err="1"/>
              <a:t>кольорів</a:t>
            </a:r>
            <a:r>
              <a:rPr lang="ru-RU" sz="4500" dirty="0"/>
              <a:t> у веселки? </a:t>
            </a:r>
            <a:r>
              <a:rPr lang="ru-RU" sz="4500" dirty="0" err="1"/>
              <a:t>Можеш</a:t>
            </a:r>
            <a:r>
              <a:rPr lang="ru-RU" sz="4500" dirty="0"/>
              <a:t> </a:t>
            </a:r>
            <a:r>
              <a:rPr lang="ru-RU" sz="4500" dirty="0" err="1"/>
              <a:t>їх</a:t>
            </a:r>
            <a:r>
              <a:rPr lang="ru-RU" sz="4500" dirty="0"/>
              <a:t> </a:t>
            </a:r>
            <a:r>
              <a:rPr lang="ru-RU" sz="4500" dirty="0" err="1"/>
              <a:t>назвати</a:t>
            </a:r>
            <a:r>
              <a:rPr lang="ru-RU" sz="4500" dirty="0"/>
              <a:t>?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6542" y="561851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Читання за особами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6542" y="561851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32" y="1582253"/>
            <a:ext cx="8330407" cy="484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1" y="1386038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072282" y="1241821"/>
            <a:ext cx="8896497" cy="71067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Гулі</a:t>
            </a:r>
            <a:r>
              <a:rPr lang="ru-RU" sz="4000" b="1" dirty="0"/>
              <a:t>, </a:t>
            </a:r>
            <a:r>
              <a:rPr lang="ru-RU" sz="4000" b="1" dirty="0" err="1"/>
              <a:t>гулі</a:t>
            </a:r>
            <a:r>
              <a:rPr lang="ru-RU" sz="4000" b="1" dirty="0"/>
              <a:t> –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C59A1651-FD8A-4372-BE56-FA757739FF7D}"/>
              </a:ext>
            </a:extLst>
          </p:cNvPr>
          <p:cNvSpPr/>
          <p:nvPr/>
        </p:nvSpPr>
        <p:spPr>
          <a:xfrm>
            <a:off x="3072274" y="2104221"/>
            <a:ext cx="8896497" cy="7106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Такі</a:t>
            </a:r>
            <a:r>
              <a:rPr lang="ru-RU" sz="4000" b="1" dirty="0"/>
              <a:t> </a:t>
            </a:r>
            <a:r>
              <a:rPr lang="ru-RU" sz="4000" b="1" dirty="0" err="1"/>
              <a:t>очі</a:t>
            </a:r>
            <a:r>
              <a:rPr lang="ru-RU" sz="4000" b="1" dirty="0"/>
              <a:t>, як </a:t>
            </a:r>
            <a:r>
              <a:rPr lang="ru-RU" sz="4000" b="1" dirty="0" err="1"/>
              <a:t>моргулі</a:t>
            </a:r>
            <a:r>
              <a:rPr lang="ru-RU" sz="4000" b="1" dirty="0"/>
              <a:t>,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6421F980-FEF3-4B6D-B243-05B2637F54C7}"/>
              </a:ext>
            </a:extLst>
          </p:cNvPr>
          <p:cNvSpPr/>
          <p:nvPr/>
        </p:nvSpPr>
        <p:spPr>
          <a:xfrm>
            <a:off x="3072274" y="2966621"/>
            <a:ext cx="8896497" cy="7398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Чинки, чинки – 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D8609BDE-5712-4F49-91B5-22C0866E885D}"/>
              </a:ext>
            </a:extLst>
          </p:cNvPr>
          <p:cNvSpPr/>
          <p:nvPr/>
        </p:nvSpPr>
        <p:spPr>
          <a:xfrm>
            <a:off x="3072274" y="3884895"/>
            <a:ext cx="8896497" cy="7398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 </a:t>
            </a:r>
            <a:r>
              <a:rPr lang="ru-RU" sz="4000" b="1" dirty="0" err="1"/>
              <a:t>Такі</a:t>
            </a:r>
            <a:r>
              <a:rPr lang="ru-RU" sz="4000" b="1" dirty="0"/>
              <a:t> </a:t>
            </a:r>
            <a:r>
              <a:rPr lang="ru-RU" sz="4000" b="1" dirty="0" err="1"/>
              <a:t>очі</a:t>
            </a:r>
            <a:r>
              <a:rPr lang="ru-RU" sz="4000" b="1" dirty="0"/>
              <a:t>, як починки,</a:t>
            </a:r>
          </a:p>
        </p:txBody>
      </p:sp>
      <p:sp>
        <p:nvSpPr>
          <p:cNvPr id="11" name="Прямокутник: округлені кути 8">
            <a:extLst>
              <a:ext uri="{FF2B5EF4-FFF2-40B4-BE49-F238E27FC236}">
                <a16:creationId xmlns:a16="http://schemas.microsoft.com/office/drawing/2014/main" id="{8F844BAE-6AB8-4F75-8A08-B71585E50CF0}"/>
              </a:ext>
            </a:extLst>
          </p:cNvPr>
          <p:cNvSpPr/>
          <p:nvPr/>
        </p:nvSpPr>
        <p:spPr>
          <a:xfrm>
            <a:off x="3072274" y="4803169"/>
            <a:ext cx="8896497" cy="7398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 Чата, чата – </a:t>
            </a:r>
          </a:p>
        </p:txBody>
      </p:sp>
      <p:sp>
        <p:nvSpPr>
          <p:cNvPr id="12" name="Прямокутник: округлені кути 9">
            <a:extLst>
              <a:ext uri="{FF2B5EF4-FFF2-40B4-BE49-F238E27FC236}">
                <a16:creationId xmlns:a16="http://schemas.microsoft.com/office/drawing/2014/main" id="{3F1C5FF6-AEE4-43D5-B03E-27480EF9D2E8}"/>
              </a:ext>
            </a:extLst>
          </p:cNvPr>
          <p:cNvSpPr/>
          <p:nvPr/>
        </p:nvSpPr>
        <p:spPr>
          <a:xfrm>
            <a:off x="3072274" y="5721443"/>
            <a:ext cx="8896497" cy="7398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 </a:t>
            </a:r>
            <a:r>
              <a:rPr lang="ru-RU" sz="4000" b="1" dirty="0" err="1"/>
              <a:t>Такі</a:t>
            </a:r>
            <a:r>
              <a:rPr lang="ru-RU" sz="4000" b="1" dirty="0"/>
              <a:t> </a:t>
            </a:r>
            <a:r>
              <a:rPr lang="ru-RU" sz="4000" b="1" dirty="0" err="1"/>
              <a:t>очі</a:t>
            </a:r>
            <a:r>
              <a:rPr lang="ru-RU" sz="4000" b="1" dirty="0"/>
              <a:t>, як </a:t>
            </a:r>
            <a:r>
              <a:rPr lang="ru-RU" sz="4000" b="1" dirty="0" err="1"/>
              <a:t>горщата</a:t>
            </a:r>
            <a:r>
              <a:rPr lang="ru-RU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5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Гра «Буду — не буду»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3878164"/>
            <a:ext cx="2965774" cy="28710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" y="1187640"/>
            <a:ext cx="955454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Смітити</a:t>
            </a:r>
            <a:r>
              <a:rPr lang="ru-RU" sz="2500" dirty="0"/>
              <a:t> у </a:t>
            </a:r>
            <a:r>
              <a:rPr lang="ru-RU" sz="2500" dirty="0" err="1"/>
              <a:t>своєму</a:t>
            </a:r>
            <a:r>
              <a:rPr lang="ru-RU" sz="2500" dirty="0"/>
              <a:t> </a:t>
            </a:r>
            <a:r>
              <a:rPr lang="ru-RU" sz="2500" dirty="0" err="1"/>
              <a:t>місті</a:t>
            </a:r>
            <a:r>
              <a:rPr lang="ru-RU" sz="2500" dirty="0"/>
              <a:t> (</a:t>
            </a:r>
            <a:r>
              <a:rPr lang="ru-RU" sz="2500" dirty="0" err="1"/>
              <a:t>селі</a:t>
            </a:r>
            <a:r>
              <a:rPr lang="ru-RU" sz="2500" dirty="0"/>
              <a:t>)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Малювати</a:t>
            </a:r>
            <a:r>
              <a:rPr lang="ru-RU" sz="2500" dirty="0"/>
              <a:t> </a:t>
            </a:r>
            <a:r>
              <a:rPr lang="ru-RU" sz="2500" dirty="0" err="1"/>
              <a:t>синім</a:t>
            </a:r>
            <a:r>
              <a:rPr lang="ru-RU" sz="2500" dirty="0"/>
              <a:t> </a:t>
            </a:r>
            <a:r>
              <a:rPr lang="ru-RU" sz="2500" dirty="0" err="1"/>
              <a:t>олівцем</a:t>
            </a:r>
            <a:r>
              <a:rPr lang="ru-RU" sz="2500" dirty="0"/>
              <a:t> </a:t>
            </a:r>
            <a:r>
              <a:rPr lang="ru-RU" sz="2500" dirty="0" err="1"/>
              <a:t>сонечко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Дбати</a:t>
            </a:r>
            <a:r>
              <a:rPr lang="ru-RU" sz="2500" dirty="0"/>
              <a:t> про чистоту, </a:t>
            </a:r>
            <a:r>
              <a:rPr lang="ru-RU" sz="2500" dirty="0" err="1"/>
              <a:t>добробут</a:t>
            </a:r>
            <a:r>
              <a:rPr lang="ru-RU" sz="2500" dirty="0"/>
              <a:t> і </a:t>
            </a:r>
            <a:r>
              <a:rPr lang="ru-RU" sz="2500" dirty="0" err="1"/>
              <a:t>благоустрій</a:t>
            </a:r>
            <a:r>
              <a:rPr lang="ru-RU" sz="2500" dirty="0"/>
              <a:t> </a:t>
            </a:r>
            <a:r>
              <a:rPr lang="ru-RU" sz="2500" dirty="0" err="1"/>
              <a:t>рідного</a:t>
            </a:r>
            <a:r>
              <a:rPr lang="ru-RU" sz="2500" dirty="0"/>
              <a:t> </a:t>
            </a:r>
            <a:r>
              <a:rPr lang="ru-RU" sz="2500" dirty="0" err="1"/>
              <a:t>міста</a:t>
            </a:r>
            <a:r>
              <a:rPr lang="ru-RU" sz="2500" dirty="0"/>
              <a:t> (села)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Відвідувати</a:t>
            </a:r>
            <a:r>
              <a:rPr lang="ru-RU" sz="2500" dirty="0"/>
              <a:t> </a:t>
            </a:r>
            <a:r>
              <a:rPr lang="ru-RU" sz="2500" dirty="0" err="1"/>
              <a:t>міські</a:t>
            </a:r>
            <a:r>
              <a:rPr lang="ru-RU" sz="2500" dirty="0"/>
              <a:t> </a:t>
            </a:r>
            <a:r>
              <a:rPr lang="ru-RU" sz="2500" dirty="0" err="1"/>
              <a:t>театри</a:t>
            </a:r>
            <a:r>
              <a:rPr lang="ru-RU" sz="2500" dirty="0"/>
              <a:t>, парки, цирк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Малювати</a:t>
            </a:r>
            <a:r>
              <a:rPr lang="ru-RU" sz="2500" dirty="0"/>
              <a:t> </a:t>
            </a:r>
            <a:r>
              <a:rPr lang="ru-RU" sz="2500" dirty="0" err="1"/>
              <a:t>олівцями</a:t>
            </a:r>
            <a:r>
              <a:rPr lang="ru-RU" sz="2500" dirty="0"/>
              <a:t> </a:t>
            </a:r>
            <a:r>
              <a:rPr lang="ru-RU" sz="2500" dirty="0" err="1"/>
              <a:t>квіти</a:t>
            </a:r>
            <a:r>
              <a:rPr lang="ru-RU" sz="2500" dirty="0"/>
              <a:t> я..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Малювати</a:t>
            </a:r>
            <a:r>
              <a:rPr lang="ru-RU" sz="2500" dirty="0"/>
              <a:t> </a:t>
            </a:r>
            <a:r>
              <a:rPr lang="ru-RU" sz="2500" dirty="0" err="1"/>
              <a:t>фарбами</a:t>
            </a:r>
            <a:r>
              <a:rPr lang="ru-RU" sz="2500" dirty="0"/>
              <a:t> </a:t>
            </a:r>
            <a:r>
              <a:rPr lang="ru-RU" sz="2500" dirty="0" err="1"/>
              <a:t>звіряток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Дражнити</a:t>
            </a:r>
            <a:r>
              <a:rPr lang="ru-RU" sz="2500" dirty="0"/>
              <a:t> та </a:t>
            </a:r>
            <a:r>
              <a:rPr lang="ru-RU" sz="2500" dirty="0" err="1"/>
              <a:t>сміятися</a:t>
            </a:r>
            <a:r>
              <a:rPr lang="ru-RU" sz="2500" dirty="0"/>
              <a:t> з </a:t>
            </a:r>
            <a:r>
              <a:rPr lang="ru-RU" sz="2500" dirty="0" err="1"/>
              <a:t>однокласників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Вітатися</a:t>
            </a:r>
            <a:r>
              <a:rPr lang="ru-RU" sz="2500" dirty="0"/>
              <a:t> </a:t>
            </a:r>
            <a:r>
              <a:rPr lang="ru-RU" sz="2500" dirty="0" err="1"/>
              <a:t>чемно</a:t>
            </a:r>
            <a:r>
              <a:rPr lang="ru-RU" sz="2500" dirty="0"/>
              <a:t> з учителем / </a:t>
            </a:r>
            <a:r>
              <a:rPr lang="ru-RU" sz="2500" dirty="0" err="1"/>
              <a:t>учителькою</a:t>
            </a:r>
            <a:r>
              <a:rPr lang="ru-RU" sz="2500" dirty="0"/>
              <a:t> та </a:t>
            </a:r>
            <a:r>
              <a:rPr lang="ru-RU" sz="2500" dirty="0" err="1"/>
              <a:t>однокласниками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Заглядати</a:t>
            </a:r>
            <a:r>
              <a:rPr lang="ru-RU" sz="2500" dirty="0"/>
              <a:t> у </a:t>
            </a:r>
            <a:r>
              <a:rPr lang="ru-RU" sz="2500" dirty="0" err="1"/>
              <a:t>шпаківні</a:t>
            </a:r>
            <a:r>
              <a:rPr lang="ru-RU" sz="2500" dirty="0"/>
              <a:t> до маленьких </a:t>
            </a:r>
            <a:r>
              <a:rPr lang="ru-RU" sz="2500" dirty="0" err="1"/>
              <a:t>пташок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Ходити</a:t>
            </a:r>
            <a:r>
              <a:rPr lang="ru-RU" sz="2500" dirty="0"/>
              <a:t> до </a:t>
            </a:r>
            <a:r>
              <a:rPr lang="ru-RU" sz="2500" dirty="0" err="1"/>
              <a:t>школи</a:t>
            </a:r>
            <a:r>
              <a:rPr lang="ru-RU" sz="2500" dirty="0"/>
              <a:t>, </a:t>
            </a:r>
            <a:r>
              <a:rPr lang="ru-RU" sz="2500" dirty="0" err="1"/>
              <a:t>щоб</a:t>
            </a:r>
            <a:r>
              <a:rPr lang="ru-RU" sz="2500" dirty="0"/>
              <a:t> </a:t>
            </a:r>
            <a:r>
              <a:rPr lang="ru-RU" sz="2500" dirty="0" err="1"/>
              <a:t>здобути</a:t>
            </a:r>
            <a:r>
              <a:rPr lang="ru-RU" sz="2500" dirty="0"/>
              <a:t> </a:t>
            </a:r>
            <a:r>
              <a:rPr lang="ru-RU" sz="2500" dirty="0" err="1"/>
              <a:t>знання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Переходити</a:t>
            </a:r>
            <a:r>
              <a:rPr lang="ru-RU" sz="2500" dirty="0"/>
              <a:t> </a:t>
            </a:r>
            <a:r>
              <a:rPr lang="ru-RU" sz="2500" dirty="0" err="1"/>
              <a:t>вулицю</a:t>
            </a:r>
            <a:r>
              <a:rPr lang="ru-RU" sz="2500" dirty="0"/>
              <a:t> на </a:t>
            </a:r>
            <a:r>
              <a:rPr lang="ru-RU" sz="2500" dirty="0" err="1"/>
              <a:t>червоне</a:t>
            </a:r>
            <a:r>
              <a:rPr lang="ru-RU" sz="2500" dirty="0"/>
              <a:t> </a:t>
            </a:r>
            <a:r>
              <a:rPr lang="ru-RU" sz="2500" dirty="0" err="1"/>
              <a:t>світло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Радіти</a:t>
            </a:r>
            <a:r>
              <a:rPr lang="ru-RU" sz="2500" dirty="0"/>
              <a:t> </a:t>
            </a:r>
            <a:r>
              <a:rPr lang="ru-RU" sz="2500" dirty="0" err="1"/>
              <a:t>досягненням</a:t>
            </a:r>
            <a:r>
              <a:rPr lang="ru-RU" sz="2500" dirty="0"/>
              <a:t> і </a:t>
            </a:r>
            <a:r>
              <a:rPr lang="ru-RU" sz="2500" dirty="0" err="1"/>
              <a:t>успіхам</a:t>
            </a:r>
            <a:r>
              <a:rPr lang="ru-RU" sz="2500" dirty="0"/>
              <a:t> </a:t>
            </a:r>
            <a:r>
              <a:rPr lang="ru-RU" sz="2500" dirty="0" err="1"/>
              <a:t>однокласників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Приносити</a:t>
            </a:r>
            <a:r>
              <a:rPr lang="ru-RU" sz="2500" dirty="0"/>
              <a:t> з парку </a:t>
            </a:r>
            <a:r>
              <a:rPr lang="ru-RU" sz="2500" dirty="0" err="1"/>
              <a:t>їжака</a:t>
            </a:r>
            <a:r>
              <a:rPr lang="ru-RU" sz="2500" dirty="0"/>
              <a:t> я...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err="1"/>
              <a:t>Допомагати</a:t>
            </a:r>
            <a:r>
              <a:rPr lang="ru-RU" sz="2500" dirty="0"/>
              <a:t> </a:t>
            </a:r>
            <a:r>
              <a:rPr lang="ru-RU" sz="2500" dirty="0" err="1"/>
              <a:t>однокласнику</a:t>
            </a:r>
            <a:r>
              <a:rPr lang="ru-RU" sz="2500" dirty="0"/>
              <a:t>/</a:t>
            </a:r>
            <a:r>
              <a:rPr lang="ru-RU" sz="2500" dirty="0" err="1"/>
              <a:t>однокласниці</a:t>
            </a:r>
            <a:r>
              <a:rPr lang="ru-RU" sz="2500" dirty="0"/>
              <a:t> у </a:t>
            </a:r>
            <a:r>
              <a:rPr lang="ru-RU" sz="2500" dirty="0" err="1"/>
              <a:t>підготовці</a:t>
            </a:r>
            <a:r>
              <a:rPr lang="ru-RU" sz="2500" dirty="0"/>
              <a:t> до свята я... </a:t>
            </a:r>
          </a:p>
        </p:txBody>
      </p:sp>
    </p:spTree>
    <p:extLst>
      <p:ext uri="{BB962C8B-B14F-4D97-AF65-F5344CB8AC3E}">
        <p14:creationId xmlns:p14="http://schemas.microsoft.com/office/powerpoint/2010/main" val="37143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«Конструктори або  Склади слова»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47243" y="1228140"/>
            <a:ext cx="51743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4500" b="1" dirty="0">
                <a:solidFill>
                  <a:srgbClr val="002060"/>
                </a:solidFill>
              </a:rPr>
              <a:t>З букв слова </a:t>
            </a:r>
            <a:r>
              <a:rPr lang="uk-UA" sz="4500" b="1" dirty="0">
                <a:solidFill>
                  <a:srgbClr val="FF0000"/>
                </a:solidFill>
              </a:rPr>
              <a:t>блакитний</a:t>
            </a:r>
          </a:p>
          <a:p>
            <a:pPr lvl="1" algn="ctr"/>
            <a:r>
              <a:rPr lang="uk-UA" sz="4500" b="1" dirty="0" err="1">
                <a:solidFill>
                  <a:srgbClr val="002060"/>
                </a:solidFill>
              </a:rPr>
              <a:t>утворіть</a:t>
            </a:r>
            <a:r>
              <a:rPr lang="uk-UA" sz="4500" b="1" dirty="0">
                <a:solidFill>
                  <a:srgbClr val="002060"/>
                </a:solidFill>
              </a:rPr>
              <a:t> нові слова.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11287" y="4964441"/>
            <a:ext cx="754162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500" b="1" dirty="0">
                <a:solidFill>
                  <a:srgbClr val="002060"/>
                </a:solidFill>
              </a:rPr>
              <a:t>Кит, лак, бинт, бак, тин, </a:t>
            </a:r>
            <a:r>
              <a:rPr lang="ru-RU" sz="3500" b="1" dirty="0" err="1">
                <a:solidFill>
                  <a:srgbClr val="002060"/>
                </a:solidFill>
              </a:rPr>
              <a:t>лин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ти</a:t>
            </a:r>
            <a:r>
              <a:rPr lang="ru-RU" sz="3500" b="1" dirty="0">
                <a:solidFill>
                  <a:srgbClr val="002060"/>
                </a:solidFill>
              </a:rPr>
              <a:t>.…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4" y="2063931"/>
            <a:ext cx="3770371" cy="4608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r="20784"/>
          <a:stretch/>
        </p:blipFill>
        <p:spPr>
          <a:xfrm>
            <a:off x="8392473" y="1069093"/>
            <a:ext cx="3321170" cy="35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8B2F8-AE51-4E62-B133-2FD9F470D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818"/>
          <a:stretch/>
        </p:blipFill>
        <p:spPr>
          <a:xfrm>
            <a:off x="3355594" y="994737"/>
            <a:ext cx="8614731" cy="56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0D3BD1-B781-4FF9-88C8-621C74EB6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647"/>
          <a:stretch/>
        </p:blipFill>
        <p:spPr>
          <a:xfrm>
            <a:off x="3355596" y="1108362"/>
            <a:ext cx="8500767" cy="563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Гра «З’єднай схему </a:t>
            </a:r>
            <a:r>
              <a:rPr lang="ru-RU" sz="2000" b="1" dirty="0" err="1">
                <a:solidFill>
                  <a:schemeClr val="bg1"/>
                </a:solidFill>
              </a:rPr>
              <a:t>зі</a:t>
            </a:r>
            <a:r>
              <a:rPr lang="ru-RU" sz="2000" b="1" dirty="0">
                <a:solidFill>
                  <a:schemeClr val="bg1"/>
                </a:solidFill>
              </a:rPr>
              <a:t> словом»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777346" y="3652680"/>
          <a:ext cx="2586725" cy="644487"/>
        </p:xfrm>
        <a:graphic>
          <a:graphicData uri="http://schemas.openxmlformats.org/drawingml/2006/table">
            <a:tbl>
              <a:tblPr/>
              <a:tblGrid>
                <a:gridCol w="786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  <a:r>
                        <a:rPr lang="uk-UA" sz="3500" b="1" baseline="0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183749" y="1348201"/>
          <a:ext cx="1845619" cy="613410"/>
        </p:xfrm>
        <a:graphic>
          <a:graphicData uri="http://schemas.openxmlformats.org/drawingml/2006/table">
            <a:tbl>
              <a:tblPr/>
              <a:tblGrid>
                <a:gridCol w="89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- 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8656321" y="2316615"/>
          <a:ext cx="2055815" cy="613410"/>
        </p:xfrm>
        <a:graphic>
          <a:graphicData uri="http://schemas.openxmlformats.org/drawingml/2006/table">
            <a:tbl>
              <a:tblPr/>
              <a:tblGrid>
                <a:gridCol w="103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277288"/>
              </p:ext>
            </p:extLst>
          </p:nvPr>
        </p:nvGraphicFramePr>
        <p:xfrm>
          <a:off x="9807038" y="4101564"/>
          <a:ext cx="1810196" cy="632558"/>
        </p:xfrm>
        <a:graphic>
          <a:graphicData uri="http://schemas.openxmlformats.org/drawingml/2006/table">
            <a:tbl>
              <a:tblPr/>
              <a:tblGrid>
                <a:gridCol w="181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 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>
            <a:off x="2966451" y="2380756"/>
            <a:ext cx="7907737" cy="16811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4" idx="1"/>
          </p:cNvCxnSpPr>
          <p:nvPr/>
        </p:nvCxnSpPr>
        <p:spPr>
          <a:xfrm flipV="1">
            <a:off x="2304821" y="3974923"/>
            <a:ext cx="3472525" cy="86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927365" y="2009941"/>
            <a:ext cx="1179194" cy="23884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Ікона дощу: векторна графіка, зображення, Ікона дощу малюнки | Скачати з 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r="11514" b="10084"/>
          <a:stretch/>
        </p:blipFill>
        <p:spPr bwMode="auto">
          <a:xfrm>
            <a:off x="522833" y="1260675"/>
            <a:ext cx="1972235" cy="24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рупа &amp;quot;Веселка&amp;quot; - Сайт vasilkdnz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3" y="3903205"/>
            <a:ext cx="2704934" cy="19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а к слову «Гроза, Молния, Грозовое облако» - Сеть словесных  ассоциац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32" y="4511102"/>
            <a:ext cx="2505376" cy="219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rops of dew Clip Art | k13156566 | Fotosear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4"/>
          <a:stretch/>
        </p:blipFill>
        <p:spPr bwMode="auto">
          <a:xfrm>
            <a:off x="7333129" y="4944515"/>
            <a:ext cx="2078663" cy="18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 стрелкой 24"/>
          <p:cNvCxnSpPr>
            <a:endCxn id="16" idx="2"/>
          </p:cNvCxnSpPr>
          <p:nvPr/>
        </p:nvCxnSpPr>
        <p:spPr>
          <a:xfrm flipV="1">
            <a:off x="8489220" y="2930025"/>
            <a:ext cx="1195008" cy="2108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6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Вчися </a:t>
            </a:r>
            <a:r>
              <a:rPr lang="ru-RU" sz="2000" b="1" dirty="0" err="1">
                <a:solidFill>
                  <a:schemeClr val="bg1"/>
                </a:solidFill>
              </a:rPr>
              <a:t>швидко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читати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70" y="4182894"/>
            <a:ext cx="2607012" cy="26070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2373" y="1217810"/>
            <a:ext cx="247213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err="1">
                <a:cs typeface="Arial" panose="020B0604020202020204" pitchFamily="34" charset="0"/>
              </a:rPr>
              <a:t>грім</a:t>
            </a:r>
            <a:endParaRPr lang="ru-RU" sz="4000" b="1" dirty="0">
              <a:cs typeface="Arial" panose="020B0604020202020204" pitchFamily="34" charset="0"/>
            </a:endParaRPr>
          </a:p>
          <a:p>
            <a:r>
              <a:rPr lang="ru-RU" sz="4000" b="1" dirty="0" err="1">
                <a:cs typeface="Arial" panose="020B0604020202020204" pitchFamily="34" charset="0"/>
              </a:rPr>
              <a:t>понеділок</a:t>
            </a:r>
            <a:endParaRPr lang="ru-RU" sz="4000" b="1" dirty="0">
              <a:cs typeface="Arial" panose="020B0604020202020204" pitchFamily="34" charset="0"/>
            </a:endParaRPr>
          </a:p>
          <a:p>
            <a:r>
              <a:rPr lang="ru-RU" sz="4000" b="1" dirty="0">
                <a:cs typeface="Arial" panose="020B0604020202020204" pitchFamily="34" charset="0"/>
              </a:rPr>
              <a:t>гроза</a:t>
            </a:r>
            <a:endParaRPr lang="uk-UA" sz="4000" b="1" u="sng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02019" y="1217810"/>
            <a:ext cx="27408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err="1">
                <a:cs typeface="Arial" panose="020B0604020202020204" pitchFamily="34" charset="0"/>
              </a:rPr>
              <a:t>дощ</a:t>
            </a:r>
            <a:endParaRPr lang="ru-RU" sz="4000" b="1" dirty="0">
              <a:cs typeface="Arial" panose="020B0604020202020204" pitchFamily="34" charset="0"/>
            </a:endParaRPr>
          </a:p>
          <a:p>
            <a:r>
              <a:rPr lang="ru-RU" sz="4000" b="1" dirty="0">
                <a:cs typeface="Arial" panose="020B0604020202020204" pitchFamily="34" charset="0"/>
              </a:rPr>
              <a:t>веселка</a:t>
            </a:r>
          </a:p>
          <a:p>
            <a:r>
              <a:rPr lang="uk-UA" sz="4000" b="1" dirty="0">
                <a:cs typeface="Arial" panose="020B0604020202020204" pitchFamily="34" charset="0"/>
              </a:rPr>
              <a:t>хмаринка</a:t>
            </a:r>
            <a:endParaRPr lang="uk-UA" sz="4000" b="1" u="sng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444592" y="1217810"/>
            <a:ext cx="3618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000" b="1" dirty="0">
                <a:cs typeface="Arial" panose="020B0604020202020204" pitchFamily="34" charset="0"/>
              </a:rPr>
              <a:t>колір</a:t>
            </a:r>
            <a:endParaRPr lang="ru-RU" sz="4000" b="1" dirty="0">
              <a:cs typeface="Arial" panose="020B0604020202020204" pitchFamily="34" charset="0"/>
            </a:endParaRPr>
          </a:p>
          <a:p>
            <a:r>
              <a:rPr lang="ru-RU" sz="4000" b="1" dirty="0" err="1">
                <a:cs typeface="Arial" panose="020B0604020202020204" pitchFamily="34" charset="0"/>
              </a:rPr>
              <a:t>червоний</a:t>
            </a:r>
            <a:endParaRPr lang="ru-RU" sz="4000" b="1" dirty="0">
              <a:cs typeface="Arial" panose="020B0604020202020204" pitchFamily="34" charset="0"/>
            </a:endParaRPr>
          </a:p>
          <a:p>
            <a:r>
              <a:rPr lang="ru-RU" sz="4000" b="1" dirty="0" err="1">
                <a:cs typeface="Arial" panose="020B0604020202020204" pitchFamily="34" charset="0"/>
              </a:rPr>
              <a:t>білий</a:t>
            </a:r>
            <a:endParaRPr lang="uk-UA" sz="4000" b="1" u="sng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Прочитай лічилку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110392" y="1456402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1240971"/>
            <a:ext cx="4748911" cy="477727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В </a:t>
            </a:r>
            <a:r>
              <a:rPr lang="ru-RU" sz="2400" b="1" dirty="0" err="1"/>
              <a:t>лузі</a:t>
            </a:r>
            <a:r>
              <a:rPr lang="ru-RU" sz="2400" b="1" dirty="0"/>
              <a:t> </a:t>
            </a:r>
            <a:r>
              <a:rPr lang="ru-RU" sz="2400" b="1" dirty="0" err="1"/>
              <a:t>дощик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квіток</a:t>
            </a:r>
            <a:endParaRPr lang="ru-RU" sz="2400" b="1" dirty="0"/>
          </a:p>
          <a:p>
            <a:r>
              <a:rPr lang="ru-RU" sz="2400" b="1" dirty="0" err="1"/>
              <a:t>Кольоровий</a:t>
            </a:r>
            <a:r>
              <a:rPr lang="ru-RU" sz="2400" b="1" dirty="0"/>
              <a:t> </a:t>
            </a:r>
            <a:r>
              <a:rPr lang="ru-RU" sz="2400" b="1" dirty="0" err="1"/>
              <a:t>сплів</a:t>
            </a:r>
            <a:r>
              <a:rPr lang="ru-RU" sz="2400" b="1" dirty="0"/>
              <a:t> </a:t>
            </a:r>
            <a:r>
              <a:rPr lang="ru-RU" sz="2400" b="1" dirty="0" err="1"/>
              <a:t>вінок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У долину, аж до </a:t>
            </a:r>
            <a:r>
              <a:rPr lang="ru-RU" sz="2400" b="1" dirty="0" err="1"/>
              <a:t>річки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Простяглись</a:t>
            </a:r>
            <a:r>
              <a:rPr lang="ru-RU" sz="2400" b="1" dirty="0"/>
              <a:t> </a:t>
            </a:r>
            <a:r>
              <a:rPr lang="ru-RU" sz="2400" b="1" dirty="0" err="1"/>
              <a:t>барвисті</a:t>
            </a:r>
            <a:r>
              <a:rPr lang="ru-RU" sz="2400" b="1" dirty="0"/>
              <a:t> </a:t>
            </a:r>
            <a:r>
              <a:rPr lang="ru-RU" sz="2400" b="1" dirty="0" err="1"/>
              <a:t>стрічки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Ось </a:t>
            </a:r>
            <a:r>
              <a:rPr lang="ru-RU" sz="2400" b="1" dirty="0" err="1"/>
              <a:t>червона</a:t>
            </a:r>
            <a:r>
              <a:rPr lang="ru-RU" sz="2400" b="1" dirty="0"/>
              <a:t>, перша </a:t>
            </a:r>
            <a:r>
              <a:rPr lang="ru-RU" sz="2400" b="1" dirty="0" err="1"/>
              <a:t>стрічка</a:t>
            </a:r>
            <a:r>
              <a:rPr lang="ru-RU" sz="2400" b="1" dirty="0"/>
              <a:t>, —</a:t>
            </a:r>
          </a:p>
          <a:p>
            <a:r>
              <a:rPr lang="ru-RU" sz="2400" b="1" dirty="0" err="1"/>
              <a:t>Колір</a:t>
            </a:r>
            <a:r>
              <a:rPr lang="ru-RU" sz="2400" b="1" dirty="0"/>
              <a:t> </a:t>
            </a:r>
            <a:r>
              <a:rPr lang="ru-RU" sz="2400" b="1" dirty="0" err="1"/>
              <a:t>стиглої</a:t>
            </a:r>
            <a:r>
              <a:rPr lang="ru-RU" sz="2400" b="1" dirty="0"/>
              <a:t> </a:t>
            </a:r>
            <a:r>
              <a:rPr lang="ru-RU" sz="2400" b="1" dirty="0" err="1"/>
              <a:t>сунички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Друга — </a:t>
            </a:r>
            <a:r>
              <a:rPr lang="ru-RU" sz="2400" b="1" dirty="0" err="1"/>
              <a:t>наче</a:t>
            </a:r>
            <a:r>
              <a:rPr lang="ru-RU" sz="2400" b="1" dirty="0"/>
              <a:t> мандаринки,</a:t>
            </a:r>
          </a:p>
          <a:p>
            <a:r>
              <a:rPr lang="ru-RU" sz="2400" b="1" dirty="0"/>
              <a:t>Що </a:t>
            </a:r>
            <a:r>
              <a:rPr lang="ru-RU" sz="2400" b="1" dirty="0" err="1"/>
              <a:t>оранжеві</a:t>
            </a:r>
            <a:r>
              <a:rPr lang="ru-RU" sz="2400" b="1" dirty="0"/>
              <a:t> в них спинки.</a:t>
            </a:r>
          </a:p>
          <a:p>
            <a:r>
              <a:rPr lang="ru-RU" sz="2400" b="1" dirty="0" err="1"/>
              <a:t>Третя</a:t>
            </a:r>
            <a:r>
              <a:rPr lang="ru-RU" sz="2400" b="1" dirty="0"/>
              <a:t> — </a:t>
            </a:r>
            <a:r>
              <a:rPr lang="ru-RU" sz="2400" b="1" dirty="0" err="1"/>
              <a:t>жовта</a:t>
            </a:r>
            <a:r>
              <a:rPr lang="ru-RU" sz="2400" b="1" dirty="0"/>
              <a:t>, </a:t>
            </a:r>
            <a:r>
              <a:rPr lang="ru-RU" sz="2400" b="1" dirty="0" err="1"/>
              <a:t>наче</a:t>
            </a:r>
            <a:r>
              <a:rPr lang="ru-RU" sz="2400" b="1" dirty="0"/>
              <a:t> </a:t>
            </a:r>
            <a:r>
              <a:rPr lang="ru-RU" sz="2400" b="1" dirty="0" err="1"/>
              <a:t>сонце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Зазирає</a:t>
            </a:r>
            <a:r>
              <a:rPr lang="ru-RU" sz="2400" b="1" dirty="0"/>
              <a:t> у </a:t>
            </a:r>
            <a:r>
              <a:rPr lang="ru-RU" sz="2400" b="1" dirty="0" err="1"/>
              <a:t>віконце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А </a:t>
            </a:r>
            <a:r>
              <a:rPr lang="ru-RU" sz="2400" b="1" dirty="0" err="1"/>
              <a:t>четверта</a:t>
            </a:r>
            <a:r>
              <a:rPr lang="ru-RU" sz="2400" b="1" dirty="0"/>
              <a:t> — то зелена,</a:t>
            </a:r>
          </a:p>
          <a:p>
            <a:r>
              <a:rPr lang="ru-RU" sz="2400" b="1" dirty="0"/>
              <a:t>Як листок </a:t>
            </a:r>
            <a:r>
              <a:rPr lang="ru-RU" sz="2400" b="1" dirty="0" err="1"/>
              <a:t>берізки</a:t>
            </a:r>
            <a:r>
              <a:rPr lang="ru-RU" sz="2400" b="1" dirty="0"/>
              <a:t>, клена.</a:t>
            </a:r>
          </a:p>
        </p:txBody>
      </p:sp>
      <p:sp>
        <p:nvSpPr>
          <p:cNvPr id="8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7118240" y="1240971"/>
            <a:ext cx="4778291" cy="477727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/>
              <a:t>П'ять</a:t>
            </a:r>
            <a:r>
              <a:rPr lang="ru-RU" sz="2400" b="1" dirty="0"/>
              <a:t> — </a:t>
            </a:r>
            <a:r>
              <a:rPr lang="ru-RU" sz="2400" b="1" dirty="0" err="1"/>
              <a:t>блакитна</a:t>
            </a:r>
            <a:r>
              <a:rPr lang="ru-RU" sz="2400" b="1" dirty="0"/>
              <a:t>, </a:t>
            </a:r>
            <a:r>
              <a:rPr lang="ru-RU" sz="2400" b="1" dirty="0" err="1"/>
              <a:t>барвінкова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Наче </a:t>
            </a:r>
            <a:r>
              <a:rPr lang="ru-RU" sz="2400" b="1" dirty="0" err="1"/>
              <a:t>квіточка</a:t>
            </a:r>
            <a:r>
              <a:rPr lang="ru-RU" sz="2400" b="1" dirty="0"/>
              <a:t> </a:t>
            </a:r>
            <a:r>
              <a:rPr lang="ru-RU" sz="2400" b="1" dirty="0" err="1"/>
              <a:t>святкова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Шоста</a:t>
            </a:r>
            <a:r>
              <a:rPr lang="ru-RU" sz="2400" b="1" dirty="0"/>
              <a:t> — синя, як </a:t>
            </a:r>
            <a:r>
              <a:rPr lang="ru-RU" sz="2400" b="1" dirty="0" err="1"/>
              <a:t>ті</a:t>
            </a:r>
            <a:r>
              <a:rPr lang="ru-RU" sz="2400" b="1" dirty="0"/>
              <a:t> </a:t>
            </a:r>
            <a:r>
              <a:rPr lang="ru-RU" sz="2400" b="1" dirty="0" err="1"/>
              <a:t>сливи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Що </a:t>
            </a:r>
            <a:r>
              <a:rPr lang="ru-RU" sz="2400" b="1" dirty="0" err="1"/>
              <a:t>дощі</a:t>
            </a:r>
            <a:r>
              <a:rPr lang="ru-RU" sz="2400" b="1" dirty="0"/>
              <a:t> </a:t>
            </a:r>
            <a:r>
              <a:rPr lang="ru-RU" sz="2400" b="1" dirty="0" err="1"/>
              <a:t>вмивали</a:t>
            </a:r>
            <a:r>
              <a:rPr lang="ru-RU" sz="2400" b="1" dirty="0"/>
              <a:t> й </a:t>
            </a:r>
            <a:r>
              <a:rPr lang="ru-RU" sz="2400" b="1" dirty="0" err="1"/>
              <a:t>зливи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Сьома</a:t>
            </a:r>
            <a:r>
              <a:rPr lang="ru-RU" sz="2400" b="1" dirty="0"/>
              <a:t> — </a:t>
            </a:r>
            <a:r>
              <a:rPr lang="ru-RU" sz="2400" b="1" dirty="0" err="1"/>
              <a:t>вкрили</a:t>
            </a:r>
            <a:r>
              <a:rPr lang="ru-RU" sz="2400" b="1" dirty="0"/>
              <a:t> </a:t>
            </a:r>
            <a:r>
              <a:rPr lang="ru-RU" sz="2400" b="1" dirty="0" err="1"/>
              <a:t>ліс</a:t>
            </a:r>
            <a:r>
              <a:rPr lang="ru-RU" sz="2400" b="1" dirty="0"/>
              <a:t> та балки</a:t>
            </a:r>
          </a:p>
          <a:p>
            <a:r>
              <a:rPr lang="ru-RU" sz="2400" b="1" dirty="0" err="1"/>
              <a:t>Фіолетові</a:t>
            </a:r>
            <a:r>
              <a:rPr lang="ru-RU" sz="2400" b="1" dirty="0"/>
              <a:t> </a:t>
            </a:r>
            <a:r>
              <a:rPr lang="ru-RU" sz="2400" b="1" dirty="0" err="1"/>
              <a:t>фіалки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Із</a:t>
            </a:r>
            <a:r>
              <a:rPr lang="ru-RU" sz="2400" b="1" dirty="0"/>
              <a:t> семи </a:t>
            </a:r>
            <a:r>
              <a:rPr lang="ru-RU" sz="2400" b="1" dirty="0" err="1"/>
              <a:t>стрічок</a:t>
            </a:r>
            <a:r>
              <a:rPr lang="ru-RU" sz="2400" b="1" dirty="0"/>
              <a:t> </a:t>
            </a:r>
            <a:r>
              <a:rPr lang="ru-RU" sz="2400" b="1" dirty="0" err="1"/>
              <a:t>веселих</a:t>
            </a:r>
            <a:endParaRPr lang="ru-RU" sz="2400" b="1" dirty="0"/>
          </a:p>
          <a:p>
            <a:r>
              <a:rPr lang="ru-RU" sz="2400" b="1" dirty="0" err="1"/>
              <a:t>Утворилася</a:t>
            </a:r>
            <a:r>
              <a:rPr lang="ru-RU" sz="2400" b="1" dirty="0"/>
              <a:t> веселка,</a:t>
            </a:r>
          </a:p>
          <a:p>
            <a:r>
              <a:rPr lang="ru-RU" sz="2400" b="1" dirty="0"/>
              <a:t>І </a:t>
            </a:r>
            <a:r>
              <a:rPr lang="ru-RU" sz="2400" b="1" dirty="0" err="1"/>
              <a:t>щоб</a:t>
            </a:r>
            <a:r>
              <a:rPr lang="ru-RU" sz="2400" b="1" dirty="0"/>
              <a:t> знати </a:t>
            </a:r>
            <a:r>
              <a:rPr lang="ru-RU" sz="2400" b="1" dirty="0" err="1"/>
              <a:t>кольори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лічилку</a:t>
            </a:r>
            <a:r>
              <a:rPr lang="ru-RU" sz="2400" b="1" dirty="0"/>
              <a:t> повтори.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Пригадай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28" y="3868901"/>
            <a:ext cx="1721271" cy="277624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400332" y="1676392"/>
            <a:ext cx="5939805" cy="843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Що </a:t>
            </a:r>
            <a:r>
              <a:rPr lang="ru-RU" sz="4500" dirty="0" err="1"/>
              <a:t>має</a:t>
            </a:r>
            <a:r>
              <a:rPr lang="ru-RU" sz="4500" dirty="0"/>
              <a:t> </a:t>
            </a:r>
            <a:r>
              <a:rPr lang="ru-RU" sz="4500" dirty="0" err="1"/>
              <a:t>сім</a:t>
            </a:r>
            <a:r>
              <a:rPr lang="ru-RU" sz="4500" dirty="0"/>
              <a:t> </a:t>
            </a:r>
            <a:r>
              <a:rPr lang="ru-RU" sz="4500" dirty="0" err="1"/>
              <a:t>кольорів</a:t>
            </a:r>
            <a:r>
              <a:rPr lang="ru-RU" sz="4500" dirty="0"/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66" y="2774496"/>
            <a:ext cx="53435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Гра «</a:t>
            </a:r>
            <a:r>
              <a:rPr lang="ru-RU" sz="2000" b="1" dirty="0" err="1">
                <a:solidFill>
                  <a:schemeClr val="bg1"/>
                </a:solidFill>
              </a:rPr>
              <a:t>Кольори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793562"/>
            <a:ext cx="1572061" cy="195422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09204" y="3267690"/>
            <a:ext cx="1255839" cy="123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885664" y="3267690"/>
            <a:ext cx="1255839" cy="1231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662124" y="3267690"/>
            <a:ext cx="1255839" cy="12316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438584" y="3267690"/>
            <a:ext cx="1255839" cy="12316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215044" y="3267690"/>
            <a:ext cx="1255839" cy="12316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991504" y="3267690"/>
            <a:ext cx="1255839" cy="123164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0767964" y="3267690"/>
            <a:ext cx="1255839" cy="12316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4" y="1260478"/>
            <a:ext cx="1440056" cy="14499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67" y="1226345"/>
            <a:ext cx="1665612" cy="1665612"/>
          </a:xfrm>
          <a:prstGeom prst="rect">
            <a:avLst/>
          </a:prstGeom>
        </p:spPr>
      </p:pic>
      <p:pic>
        <p:nvPicPr>
          <p:cNvPr id="36" name="Picture 4" descr="Сочная и спелая вишня - картинка №10257 | Printonic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88" y="4973658"/>
            <a:ext cx="1944506" cy="17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Аромадиффузор &amp;quot;Апельсин&amp;quot; — заказать букет с доставкой в Киев, Одессу,  Львов, Харьков, Днепр и по всей Украине — Flowers.u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7054" r="10338" b="7145"/>
          <a:stretch/>
        </p:blipFill>
        <p:spPr bwMode="auto">
          <a:xfrm>
            <a:off x="1817094" y="5282005"/>
            <a:ext cx="1299988" cy="141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Лимоны, сочетания, состав, рецепты и интеренсные факты!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69" y="1356644"/>
            <a:ext cx="1776460" cy="13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Ананас Голд 🍍 (1 шт.) [купить по выгодной цене] | Neban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20" y="4697587"/>
            <a:ext cx="1984844" cy="198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Як вибрати стиглий та солодкий кавун - Ковель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19" y="5269433"/>
            <a:ext cx="1802719" cy="146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/>
          <a:srcRect l="13451" t="10800" r="12823" b="10015"/>
          <a:stretch/>
        </p:blipFill>
        <p:spPr>
          <a:xfrm>
            <a:off x="109204" y="5474522"/>
            <a:ext cx="1484942" cy="1273260"/>
          </a:xfrm>
          <a:prstGeom prst="rect">
            <a:avLst/>
          </a:prstGeom>
        </p:spPr>
      </p:pic>
      <p:pic>
        <p:nvPicPr>
          <p:cNvPr id="42" name="Picture 2" descr="Яблуко червоне - купити продукти харчування з доставкою. Міні-маркет Кошик  2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17986" r="14670" b="10567"/>
          <a:stretch/>
        </p:blipFill>
        <p:spPr bwMode="auto">
          <a:xfrm>
            <a:off x="5996690" y="1389916"/>
            <a:ext cx="1405062" cy="13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Груша Вильямс ❤️ доставка на дом от магазина Zakaz.u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86" y="1098643"/>
            <a:ext cx="1721352" cy="17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29" y="5534385"/>
            <a:ext cx="1713501" cy="11480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654" y="1270856"/>
            <a:ext cx="1892310" cy="151540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289854" y="2686339"/>
            <a:ext cx="9782412" cy="630408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34" idx="1"/>
          </p:cNvCxnSpPr>
          <p:nvPr/>
        </p:nvCxnSpPr>
        <p:spPr>
          <a:xfrm flipH="1" flipV="1">
            <a:off x="2922439" y="2718338"/>
            <a:ext cx="6252978" cy="729722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445119" y="2777191"/>
            <a:ext cx="402943" cy="517132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42" idx="2"/>
          </p:cNvCxnSpPr>
          <p:nvPr/>
        </p:nvCxnSpPr>
        <p:spPr>
          <a:xfrm flipV="1">
            <a:off x="962622" y="2718338"/>
            <a:ext cx="5736599" cy="598409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22" idx="7"/>
          </p:cNvCxnSpPr>
          <p:nvPr/>
        </p:nvCxnSpPr>
        <p:spPr>
          <a:xfrm flipV="1">
            <a:off x="4734050" y="2671907"/>
            <a:ext cx="3669647" cy="776153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23" idx="7"/>
          </p:cNvCxnSpPr>
          <p:nvPr/>
        </p:nvCxnSpPr>
        <p:spPr>
          <a:xfrm flipV="1">
            <a:off x="6510510" y="2509845"/>
            <a:ext cx="3836330" cy="938215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692032" y="4416419"/>
            <a:ext cx="1519106" cy="1106719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endCxn id="21" idx="4"/>
          </p:cNvCxnSpPr>
          <p:nvPr/>
        </p:nvCxnSpPr>
        <p:spPr>
          <a:xfrm flipH="1" flipV="1">
            <a:off x="2513584" y="4499330"/>
            <a:ext cx="16729" cy="922245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7" idx="5"/>
          </p:cNvCxnSpPr>
          <p:nvPr/>
        </p:nvCxnSpPr>
        <p:spPr>
          <a:xfrm flipH="1" flipV="1">
            <a:off x="1181130" y="4318960"/>
            <a:ext cx="2960837" cy="1018093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1053092" y="4416419"/>
            <a:ext cx="5000910" cy="877903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endCxn id="22" idx="5"/>
          </p:cNvCxnSpPr>
          <p:nvPr/>
        </p:nvCxnSpPr>
        <p:spPr>
          <a:xfrm flipH="1" flipV="1">
            <a:off x="4734050" y="4318960"/>
            <a:ext cx="3057122" cy="1529726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 flipV="1">
            <a:off x="4830583" y="4232656"/>
            <a:ext cx="4344834" cy="1359998"/>
          </a:xfrm>
          <a:prstGeom prst="line">
            <a:avLst/>
          </a:prstGeom>
          <a:ln w="38100">
            <a:solidFill>
              <a:srgbClr val="F83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14202</TotalTime>
  <Words>678</Words>
  <Application>Microsoft Office PowerPoint</Application>
  <PresentationFormat>Широкоэкранный</PresentationFormat>
  <Paragraphs>192</Paragraphs>
  <Slides>21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2052</cp:revision>
  <dcterms:created xsi:type="dcterms:W3CDTF">2018-01-05T16:38:53Z</dcterms:created>
  <dcterms:modified xsi:type="dcterms:W3CDTF">2024-04-24T20:23:02Z</dcterms:modified>
</cp:coreProperties>
</file>