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5" r:id="rId4"/>
    <p:sldId id="261" r:id="rId5"/>
    <p:sldId id="266" r:id="rId6"/>
    <p:sldId id="272" r:id="rId7"/>
    <p:sldId id="273" r:id="rId8"/>
    <p:sldId id="262" r:id="rId9"/>
    <p:sldId id="267" r:id="rId10"/>
    <p:sldId id="268" r:id="rId11"/>
    <p:sldId id="269" r:id="rId12"/>
    <p:sldId id="274" r:id="rId13"/>
    <p:sldId id="275" r:id="rId14"/>
    <p:sldId id="270" r:id="rId15"/>
    <p:sldId id="271" r:id="rId16"/>
    <p:sldId id="258" r:id="rId17"/>
    <p:sldId id="26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32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A7874-CF5D-48E5-9874-44E3CC376E0E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218A9-2C92-4784-B9B1-939DF37911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990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218A9-2C92-4784-B9B1-939DF37911F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192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Гриб        вірус        </a:t>
            </a:r>
            <a:r>
              <a:rPr lang="uk-UA" dirty="0" err="1" smtClean="0"/>
              <a:t>грунт</a:t>
            </a:r>
            <a:r>
              <a:rPr lang="uk-UA" dirty="0" smtClean="0"/>
              <a:t>     сонце 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218A9-2C92-4784-B9B1-939DF37911F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46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218A9-2C92-4784-B9B1-939DF37911F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590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err="1" smtClean="0">
                <a:solidFill>
                  <a:srgbClr val="FF0000"/>
                </a:solidFill>
              </a:rPr>
              <a:t>Їстивне</a:t>
            </a:r>
            <a:r>
              <a:rPr lang="uk-UA" dirty="0" smtClean="0">
                <a:solidFill>
                  <a:srgbClr val="FF0000"/>
                </a:solidFill>
              </a:rPr>
              <a:t> - </a:t>
            </a:r>
            <a:r>
              <a:rPr lang="uk-UA" dirty="0" err="1" smtClean="0">
                <a:solidFill>
                  <a:srgbClr val="FF0000"/>
                </a:solidFill>
              </a:rPr>
              <a:t>неїстивне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47564" y="5229200"/>
            <a:ext cx="1184176" cy="603122"/>
          </a:xfrm>
        </p:spPr>
        <p:txBody>
          <a:bodyPr>
            <a:normAutofit/>
          </a:bodyPr>
          <a:lstStyle/>
          <a:p>
            <a:endParaRPr lang="ru-RU" sz="1200" dirty="0"/>
          </a:p>
        </p:txBody>
      </p:sp>
      <p:pic>
        <p:nvPicPr>
          <p:cNvPr id="12291" name="Picture 3" descr="C:\Users\Lara\Desktop\YARz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1079" y="0"/>
            <a:ext cx="2862064" cy="286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Lara\Desktop\YARz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252028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Lara\Desktop\1ef0ae2854993e9fd6fc0a56a225f26d_w2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42773" y="3366539"/>
            <a:ext cx="2520280" cy="321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Lara\Desktop\1ef0ae2854993e9fd6fc0a56a225f26d_w2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66539"/>
            <a:ext cx="2523344" cy="32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Lara\Desktop\a696590f00ea820a27ee38dc77d478d6_w20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565" y="4100482"/>
            <a:ext cx="2049102" cy="24794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602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6056" y="1970965"/>
            <a:ext cx="4006224" cy="1143000"/>
          </a:xfrm>
        </p:spPr>
        <p:txBody>
          <a:bodyPr>
            <a:normAutofit/>
          </a:bodyPr>
          <a:lstStyle/>
          <a:p>
            <a:r>
              <a:rPr lang="ru-RU" sz="3600" dirty="0" err="1">
                <a:solidFill>
                  <a:srgbClr val="FF0000"/>
                </a:solidFill>
              </a:rPr>
              <a:t>Що</a:t>
            </a:r>
            <a:r>
              <a:rPr lang="ru-RU" sz="3600" dirty="0">
                <a:solidFill>
                  <a:srgbClr val="FF0000"/>
                </a:solidFill>
              </a:rPr>
              <a:t> тут не </a:t>
            </a:r>
            <a:r>
              <a:rPr lang="ru-RU" sz="3600" dirty="0" err="1">
                <a:solidFill>
                  <a:srgbClr val="FF0000"/>
                </a:solidFill>
              </a:rPr>
              <a:t>їстівне</a:t>
            </a:r>
            <a:r>
              <a:rPr lang="ru-RU" sz="3600" dirty="0">
                <a:solidFill>
                  <a:srgbClr val="FF0000"/>
                </a:solidFill>
              </a:rPr>
              <a:t>?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284984"/>
            <a:ext cx="8229600" cy="2841179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rgbClr val="FF0000"/>
                </a:solidFill>
              </a:rPr>
              <a:t>Виноград                   Слива                 Олівці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3" r="12775"/>
          <a:stretch/>
        </p:blipFill>
        <p:spPr bwMode="auto">
          <a:xfrm>
            <a:off x="545690" y="3964103"/>
            <a:ext cx="2757949" cy="281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27"/>
          <a:stretch/>
        </p:blipFill>
        <p:spPr bwMode="auto">
          <a:xfrm>
            <a:off x="3491880" y="4450226"/>
            <a:ext cx="2664296" cy="184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C:\Users\Lara\Desktop\1ef0ae2854993e9fd6fc0a56a225f26d_w20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15416"/>
            <a:ext cx="2736304" cy="321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01" b="18995"/>
          <a:stretch/>
        </p:blipFill>
        <p:spPr bwMode="auto">
          <a:xfrm>
            <a:off x="6156176" y="3861048"/>
            <a:ext cx="2809440" cy="255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3920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59105" y="2033942"/>
            <a:ext cx="4042792" cy="1143000"/>
          </a:xfrm>
        </p:spPr>
        <p:txBody>
          <a:bodyPr/>
          <a:lstStyle/>
          <a:p>
            <a:r>
              <a:rPr lang="uk-UA" dirty="0">
                <a:solidFill>
                  <a:srgbClr val="FF0000"/>
                </a:solidFill>
              </a:rPr>
              <a:t>Вірно!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34900" y="4442314"/>
            <a:ext cx="2170584" cy="190507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Lara\Desktop\YARz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39952" cy="413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205" y="3766937"/>
            <a:ext cx="3126728" cy="2842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76443" y="3244334"/>
            <a:ext cx="12686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>
                <a:solidFill>
                  <a:srgbClr val="FF0000"/>
                </a:solidFill>
              </a:rPr>
              <a:t>Олівці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736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132856"/>
            <a:ext cx="4824536" cy="1143000"/>
          </a:xfrm>
        </p:spPr>
        <p:txBody>
          <a:bodyPr/>
          <a:lstStyle/>
          <a:p>
            <a:r>
              <a:rPr lang="ru-RU" dirty="0" err="1">
                <a:solidFill>
                  <a:srgbClr val="FF0000"/>
                </a:solidFill>
              </a:rPr>
              <a:t>Що</a:t>
            </a:r>
            <a:r>
              <a:rPr lang="ru-RU" dirty="0">
                <a:solidFill>
                  <a:srgbClr val="FF0000"/>
                </a:solidFill>
              </a:rPr>
              <a:t> тут  </a:t>
            </a:r>
            <a:r>
              <a:rPr lang="ru-RU" dirty="0" err="1">
                <a:solidFill>
                  <a:srgbClr val="FF0000"/>
                </a:solidFill>
              </a:rPr>
              <a:t>їстівне</a:t>
            </a:r>
            <a:r>
              <a:rPr lang="ru-RU" dirty="0">
                <a:solidFill>
                  <a:srgbClr val="FF0000"/>
                </a:solidFill>
              </a:rPr>
              <a:t>?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58" y="4897388"/>
            <a:ext cx="2156057" cy="161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9" r="15017"/>
          <a:stretch/>
        </p:blipFill>
        <p:spPr bwMode="auto">
          <a:xfrm>
            <a:off x="2685615" y="4684904"/>
            <a:ext cx="1944215" cy="19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830" y="4812580"/>
            <a:ext cx="2244357" cy="1665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649" y="4812580"/>
            <a:ext cx="1921396" cy="1665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C:\Users\Lara\Desktop\1ef0ae2854993e9fd6fc0a56a225f26d_w200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87" y="620688"/>
            <a:ext cx="237202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4285764"/>
            <a:ext cx="80059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>
                <a:solidFill>
                  <a:srgbClr val="FF0000"/>
                </a:solidFill>
              </a:rPr>
              <a:t>Гриб      </a:t>
            </a:r>
            <a:r>
              <a:rPr lang="uk-UA" sz="2800" dirty="0" smtClean="0">
                <a:solidFill>
                  <a:srgbClr val="FF0000"/>
                </a:solidFill>
              </a:rPr>
              <a:t>           </a:t>
            </a:r>
            <a:r>
              <a:rPr lang="uk-UA" sz="2800" dirty="0">
                <a:solidFill>
                  <a:srgbClr val="FF0000"/>
                </a:solidFill>
              </a:rPr>
              <a:t>вірус        </a:t>
            </a:r>
            <a:r>
              <a:rPr lang="uk-UA" sz="2800" dirty="0" smtClean="0">
                <a:solidFill>
                  <a:srgbClr val="FF0000"/>
                </a:solidFill>
              </a:rPr>
              <a:t>         </a:t>
            </a:r>
            <a:r>
              <a:rPr lang="uk-UA" sz="2800" dirty="0" err="1" smtClean="0">
                <a:solidFill>
                  <a:srgbClr val="FF0000"/>
                </a:solidFill>
              </a:rPr>
              <a:t>грунт</a:t>
            </a:r>
            <a:r>
              <a:rPr lang="uk-UA" sz="2800" dirty="0" smtClean="0">
                <a:solidFill>
                  <a:srgbClr val="FF0000"/>
                </a:solidFill>
              </a:rPr>
              <a:t>                   </a:t>
            </a:r>
            <a:r>
              <a:rPr lang="uk-UA" sz="2800" dirty="0">
                <a:solidFill>
                  <a:srgbClr val="FF0000"/>
                </a:solidFill>
              </a:rPr>
              <a:t>сонце    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560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1916832"/>
            <a:ext cx="3816424" cy="1143000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Вірно!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8434" name="Picture 2" descr="C:\Users\Lara\Desktop\YARz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775149" cy="377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57" y="3950609"/>
            <a:ext cx="3165525" cy="238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80283" y="3365834"/>
            <a:ext cx="10809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>
                <a:solidFill>
                  <a:srgbClr val="FF0000"/>
                </a:solidFill>
              </a:rPr>
              <a:t>Гриб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452222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5752" y="1726109"/>
            <a:ext cx="4474840" cy="1143000"/>
          </a:xfrm>
        </p:spPr>
        <p:txBody>
          <a:bodyPr>
            <a:normAutofit/>
          </a:bodyPr>
          <a:lstStyle/>
          <a:p>
            <a:r>
              <a:rPr lang="ru-RU" sz="4000" dirty="0" err="1">
                <a:solidFill>
                  <a:srgbClr val="FF0000"/>
                </a:solidFill>
              </a:rPr>
              <a:t>Що</a:t>
            </a:r>
            <a:r>
              <a:rPr lang="ru-RU" sz="4000" dirty="0">
                <a:solidFill>
                  <a:srgbClr val="FF0000"/>
                </a:solidFill>
              </a:rPr>
              <a:t> тут </a:t>
            </a:r>
            <a:r>
              <a:rPr lang="ru-RU" sz="4000" dirty="0" smtClean="0">
                <a:solidFill>
                  <a:srgbClr val="FF0000"/>
                </a:solidFill>
              </a:rPr>
              <a:t> </a:t>
            </a:r>
            <a:r>
              <a:rPr lang="ru-RU" sz="4000" dirty="0" err="1">
                <a:solidFill>
                  <a:srgbClr val="FF0000"/>
                </a:solidFill>
              </a:rPr>
              <a:t>їстівне</a:t>
            </a:r>
            <a:r>
              <a:rPr lang="ru-RU" sz="4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852936"/>
            <a:ext cx="8435280" cy="3273227"/>
          </a:xfrm>
        </p:spPr>
        <p:txBody>
          <a:bodyPr/>
          <a:lstStyle/>
          <a:p>
            <a:pPr marL="0" indent="0">
              <a:buNone/>
            </a:pPr>
            <a:r>
              <a:rPr lang="uk-UA" dirty="0" err="1" smtClean="0">
                <a:solidFill>
                  <a:srgbClr val="FF0000"/>
                </a:solidFill>
              </a:rPr>
              <a:t>Гудзики</a:t>
            </a:r>
            <a:r>
              <a:rPr lang="uk-UA" dirty="0" smtClean="0">
                <a:solidFill>
                  <a:srgbClr val="FF0000"/>
                </a:solidFill>
              </a:rPr>
              <a:t>            іграшка        стілець   парасолька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2275731" cy="227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3" t="9461" r="26092" b="5986"/>
          <a:stretch/>
        </p:blipFill>
        <p:spPr bwMode="auto">
          <a:xfrm>
            <a:off x="3392129" y="3933056"/>
            <a:ext cx="1268361" cy="227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524" y="3912687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649" y="3825185"/>
            <a:ext cx="2230627" cy="223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C:\Users\Lara\Desktop\1ef0ae2854993e9fd6fc0a56a225f26d_w20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5027"/>
            <a:ext cx="2265673" cy="251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268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9428" y="2780928"/>
            <a:ext cx="4474840" cy="1224136"/>
          </a:xfrm>
        </p:spPr>
        <p:txBody>
          <a:bodyPr>
            <a:normAutofit fontScale="90000"/>
          </a:bodyPr>
          <a:lstStyle/>
          <a:p>
            <a:r>
              <a:rPr lang="uk-UA" sz="5300" dirty="0" smtClean="0">
                <a:solidFill>
                  <a:srgbClr val="FF0000"/>
                </a:solidFill>
              </a:rPr>
              <a:t>Вірно!</a:t>
            </a:r>
            <a:br>
              <a:rPr lang="uk-UA" sz="5300" dirty="0" smtClean="0">
                <a:solidFill>
                  <a:srgbClr val="FF0000"/>
                </a:solidFill>
              </a:rPr>
            </a:br>
            <a:r>
              <a:rPr lang="uk-UA" dirty="0" smtClean="0">
                <a:solidFill>
                  <a:srgbClr val="FF0000"/>
                </a:solidFill>
              </a:rPr>
              <a:t/>
            </a:r>
            <a:br>
              <a:rPr lang="uk-UA" dirty="0" smtClean="0">
                <a:solidFill>
                  <a:srgbClr val="FF0000"/>
                </a:solidFill>
              </a:rPr>
            </a:br>
            <a:r>
              <a:rPr lang="uk-UA" dirty="0">
                <a:solidFill>
                  <a:srgbClr val="FF0000"/>
                </a:solidFill>
              </a:rPr>
              <a:t/>
            </a:r>
            <a:br>
              <a:rPr lang="uk-UA" dirty="0">
                <a:solidFill>
                  <a:srgbClr val="FF0000"/>
                </a:solidFill>
              </a:rPr>
            </a:br>
            <a:r>
              <a:rPr lang="uk-UA" dirty="0">
                <a:solidFill>
                  <a:srgbClr val="FF0000"/>
                </a:solidFill>
              </a:rPr>
              <a:t/>
            </a:r>
            <a:br>
              <a:rPr lang="uk-UA" dirty="0">
                <a:solidFill>
                  <a:srgbClr val="FF0000"/>
                </a:solidFill>
              </a:rPr>
            </a:br>
            <a:r>
              <a:rPr lang="uk-UA" dirty="0" smtClean="0">
                <a:solidFill>
                  <a:srgbClr val="FF0000"/>
                </a:solidFill>
              </a:rPr>
              <a:t>Їстівного немає!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4339" name="Picture 3" descr="C:\Users\Lara\Desktop\a696590f00ea820a27ee38dc77d478d6_w200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88640"/>
            <a:ext cx="2558962" cy="309634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Lara\Desktop\YARz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064"/>
            <a:ext cx="3006080" cy="300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686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232" y="4725144"/>
            <a:ext cx="59150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388" y="399"/>
            <a:ext cx="1573895" cy="196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4" r="18765"/>
          <a:stretch/>
        </p:blipFill>
        <p:spPr bwMode="auto">
          <a:xfrm>
            <a:off x="6048528" y="2348879"/>
            <a:ext cx="1285580" cy="20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9" t="4768" r="25267" b="4135"/>
          <a:stretch/>
        </p:blipFill>
        <p:spPr bwMode="auto">
          <a:xfrm>
            <a:off x="7543599" y="2179048"/>
            <a:ext cx="1269701" cy="218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0" t="7322" r="17829" b="5904"/>
          <a:stretch/>
        </p:blipFill>
        <p:spPr bwMode="auto">
          <a:xfrm>
            <a:off x="6048528" y="102263"/>
            <a:ext cx="1409860" cy="196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90"/>
          <a:stretch/>
        </p:blipFill>
        <p:spPr bwMode="auto">
          <a:xfrm>
            <a:off x="395536" y="4509120"/>
            <a:ext cx="8173963" cy="2200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C:\Users\Lara\Desktop\animated-clipart-chef-2.jp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88569"/>
            <a:ext cx="1648982" cy="257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95736" y="1922674"/>
            <a:ext cx="41044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dirty="0">
                <a:solidFill>
                  <a:srgbClr val="FF0000"/>
                </a:solidFill>
              </a:rPr>
              <a:t>Яку кашу зваримо? </a:t>
            </a:r>
            <a:endParaRPr lang="uk-UA" sz="3600" dirty="0" smtClean="0">
              <a:solidFill>
                <a:srgbClr val="FF0000"/>
              </a:solidFill>
            </a:endParaRPr>
          </a:p>
          <a:p>
            <a:endParaRPr lang="uk-UA" sz="3600" dirty="0" smtClean="0">
              <a:solidFill>
                <a:srgbClr val="FF0000"/>
              </a:solidFill>
            </a:endParaRPr>
          </a:p>
          <a:p>
            <a:r>
              <a:rPr lang="uk-UA" sz="3600" dirty="0" err="1" smtClean="0">
                <a:solidFill>
                  <a:srgbClr val="FF0000"/>
                </a:solidFill>
              </a:rPr>
              <a:t>Увідповідніть</a:t>
            </a:r>
            <a:r>
              <a:rPr lang="uk-UA" sz="3600" dirty="0" smtClean="0">
                <a:solidFill>
                  <a:srgbClr val="FF0000"/>
                </a:solidFill>
              </a:rPr>
              <a:t> </a:t>
            </a:r>
            <a:r>
              <a:rPr lang="uk-UA" sz="3600" dirty="0">
                <a:solidFill>
                  <a:srgbClr val="FF0000"/>
                </a:solidFill>
              </a:rPr>
              <a:t>рослину з крупою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60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5027" y="4901117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448" y="4734854"/>
            <a:ext cx="2632972" cy="1559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413125"/>
            <a:ext cx="1218826" cy="208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29004"/>
            <a:ext cx="1451287" cy="2036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431" y="4465587"/>
            <a:ext cx="3736793" cy="209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832" y="229004"/>
            <a:ext cx="1391488" cy="2228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00" y="4465587"/>
            <a:ext cx="2466975" cy="2014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C:\Users\Lara\Desktop\animated-clipart-chef-2.jp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53" y="1532680"/>
            <a:ext cx="1764059" cy="275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4576" y="2481109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uk-UA" sz="3200" dirty="0">
                <a:solidFill>
                  <a:srgbClr val="FF0000"/>
                </a:solidFill>
              </a:rPr>
              <a:t>Яку кашу зваримо? </a:t>
            </a:r>
            <a:endParaRPr lang="uk-UA" sz="3200" dirty="0" smtClean="0">
              <a:solidFill>
                <a:srgbClr val="FF0000"/>
              </a:solidFill>
            </a:endParaRPr>
          </a:p>
          <a:p>
            <a:pPr lvl="0"/>
            <a:endParaRPr lang="uk-UA" sz="3200" dirty="0">
              <a:solidFill>
                <a:srgbClr val="FF0000"/>
              </a:solidFill>
            </a:endParaRPr>
          </a:p>
          <a:p>
            <a:pPr lvl="0"/>
            <a:r>
              <a:rPr lang="uk-UA" sz="3200" dirty="0" err="1">
                <a:solidFill>
                  <a:srgbClr val="FF0000"/>
                </a:solidFill>
              </a:rPr>
              <a:t>Увідповідніть</a:t>
            </a:r>
            <a:r>
              <a:rPr lang="uk-UA" sz="3200" dirty="0">
                <a:solidFill>
                  <a:srgbClr val="FF0000"/>
                </a:solidFill>
              </a:rPr>
              <a:t> </a:t>
            </a:r>
            <a:endParaRPr lang="uk-UA" sz="3200" dirty="0" smtClean="0">
              <a:solidFill>
                <a:srgbClr val="FF0000"/>
              </a:solidFill>
            </a:endParaRPr>
          </a:p>
          <a:p>
            <a:pPr lvl="0"/>
            <a:r>
              <a:rPr lang="uk-UA" sz="3200" dirty="0" smtClean="0">
                <a:solidFill>
                  <a:srgbClr val="FF0000"/>
                </a:solidFill>
              </a:rPr>
              <a:t>рослину </a:t>
            </a:r>
            <a:r>
              <a:rPr lang="uk-UA" sz="3200" dirty="0">
                <a:solidFill>
                  <a:srgbClr val="FF0000"/>
                </a:solidFill>
              </a:rPr>
              <a:t>з крупою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417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907247"/>
            <a:ext cx="5040560" cy="1143000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Що тут не їстівне?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1" r="13723" b="24802"/>
          <a:stretch/>
        </p:blipFill>
        <p:spPr bwMode="auto">
          <a:xfrm>
            <a:off x="6876256" y="4369418"/>
            <a:ext cx="2006439" cy="192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" t="27781" r="54515" b="26794"/>
          <a:stretch/>
        </p:blipFill>
        <p:spPr bwMode="auto">
          <a:xfrm>
            <a:off x="4572000" y="4050247"/>
            <a:ext cx="1978058" cy="192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333" y="3933056"/>
            <a:ext cx="2162151" cy="216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61" y="4201527"/>
            <a:ext cx="244827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81905" y="6237312"/>
            <a:ext cx="721743" cy="144015"/>
          </a:xfrm>
        </p:spPr>
        <p:txBody>
          <a:bodyPr>
            <a:normAutofit fontScale="25000" lnSpcReduction="20000"/>
          </a:bodyPr>
          <a:lstStyle/>
          <a:p>
            <a:endParaRPr lang="ru-RU" sz="1800" dirty="0"/>
          </a:p>
        </p:txBody>
      </p:sp>
      <p:pic>
        <p:nvPicPr>
          <p:cNvPr id="1038" name="Picture 14" descr="C:\Users\Lara\Desktop\1ef0ae2854993e9fd6fc0a56a225f26d_w20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2" y="332656"/>
            <a:ext cx="2553074" cy="275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3720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3400" y="2158038"/>
            <a:ext cx="3240360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</a:rPr>
              <a:t>Вірно!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Lara\Desktop\YARz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8032"/>
            <a:ext cx="3635896" cy="363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501008"/>
            <a:ext cx="3003862" cy="292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448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2492896"/>
            <a:ext cx="4051472" cy="1143000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solidFill>
                  <a:srgbClr val="FF0000"/>
                </a:solidFill>
              </a:rPr>
              <a:t>Що</a:t>
            </a:r>
            <a:r>
              <a:rPr lang="ru-RU" dirty="0">
                <a:solidFill>
                  <a:srgbClr val="FF0000"/>
                </a:solidFill>
              </a:rPr>
              <a:t> тут не </a:t>
            </a:r>
            <a:r>
              <a:rPr lang="ru-RU" dirty="0" err="1">
                <a:solidFill>
                  <a:srgbClr val="FF0000"/>
                </a:solidFill>
              </a:rPr>
              <a:t>їстівне</a:t>
            </a:r>
            <a:r>
              <a:rPr lang="ru-RU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517232"/>
            <a:ext cx="8229600" cy="608931"/>
          </a:xfrm>
        </p:spPr>
        <p:txBody>
          <a:bodyPr>
            <a:normAutofit/>
          </a:bodyPr>
          <a:lstStyle/>
          <a:p>
            <a:endParaRPr lang="ru-RU" sz="1050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" t="26774" r="52787" b="25366"/>
          <a:stretch/>
        </p:blipFill>
        <p:spPr bwMode="auto">
          <a:xfrm>
            <a:off x="395536" y="4140495"/>
            <a:ext cx="2232902" cy="2070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t="28391" r="53387" b="24957"/>
          <a:stretch/>
        </p:blipFill>
        <p:spPr bwMode="auto">
          <a:xfrm>
            <a:off x="2386688" y="4074089"/>
            <a:ext cx="2284226" cy="209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t="27920" r="58311" b="27086"/>
          <a:stretch/>
        </p:blipFill>
        <p:spPr bwMode="auto">
          <a:xfrm>
            <a:off x="4670914" y="4137225"/>
            <a:ext cx="1789128" cy="19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47" b="44447"/>
          <a:stretch/>
        </p:blipFill>
        <p:spPr bwMode="auto">
          <a:xfrm>
            <a:off x="6485254" y="3897580"/>
            <a:ext cx="2241458" cy="244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Lara\Desktop\1ef0ae2854993e9fd6fc0a56a225f26d_w20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2408402" cy="307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368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1939144"/>
            <a:ext cx="3960440" cy="1143000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Вірно!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12160" y="4797152"/>
            <a:ext cx="1923752" cy="132901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284984"/>
            <a:ext cx="3168113" cy="345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Lara\Desktop\YARz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3779912" cy="377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272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8383" y="2348880"/>
            <a:ext cx="4330824" cy="1143000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FF0000"/>
                </a:solidFill>
              </a:rPr>
              <a:t>Що</a:t>
            </a:r>
            <a:r>
              <a:rPr lang="ru-RU" dirty="0">
                <a:solidFill>
                  <a:srgbClr val="FF0000"/>
                </a:solidFill>
              </a:rPr>
              <a:t> тут </a:t>
            </a:r>
            <a:r>
              <a:rPr lang="ru-RU" dirty="0" err="1" smtClean="0">
                <a:solidFill>
                  <a:srgbClr val="FF0000"/>
                </a:solidFill>
              </a:rPr>
              <a:t>їстівне</a:t>
            </a:r>
            <a:r>
              <a:rPr lang="ru-RU" dirty="0">
                <a:solidFill>
                  <a:srgbClr val="FF0000"/>
                </a:solidFill>
              </a:rPr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717032"/>
            <a:ext cx="8229600" cy="2409131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rgbClr val="FF0000"/>
                </a:solidFill>
              </a:rPr>
              <a:t>Футболка       взуття           кошеня    морозиво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9" b="8606"/>
          <a:stretch/>
        </p:blipFill>
        <p:spPr bwMode="auto">
          <a:xfrm>
            <a:off x="251520" y="4245597"/>
            <a:ext cx="1944216" cy="2196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" t="46756" r="4901" b="10374"/>
          <a:stretch/>
        </p:blipFill>
        <p:spPr bwMode="auto">
          <a:xfrm>
            <a:off x="2195716" y="4739465"/>
            <a:ext cx="2304256" cy="158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95" y="4618546"/>
            <a:ext cx="1667921" cy="166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370" y="4618546"/>
            <a:ext cx="2403462" cy="170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C:\Users\Lara\Desktop\1ef0ae2854993e9fd6fc0a56a225f26d_w20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19050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803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1916832"/>
            <a:ext cx="3600400" cy="1143000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Вірно!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76056" y="4797152"/>
            <a:ext cx="1944216" cy="1329011"/>
          </a:xfrm>
        </p:spPr>
        <p:txBody>
          <a:bodyPr>
            <a:normAutofit/>
          </a:bodyPr>
          <a:lstStyle/>
          <a:p>
            <a:endParaRPr lang="ru-RU" sz="1600" dirty="0"/>
          </a:p>
        </p:txBody>
      </p:sp>
      <p:pic>
        <p:nvPicPr>
          <p:cNvPr id="16386" name="Picture 2" descr="C:\Users\Lara\Desktop\YARz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99392"/>
            <a:ext cx="374441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8" t="54516" b="7578"/>
          <a:stretch/>
        </p:blipFill>
        <p:spPr bwMode="auto">
          <a:xfrm>
            <a:off x="4572000" y="2852936"/>
            <a:ext cx="4176464" cy="3784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37757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2238" y="2342080"/>
            <a:ext cx="4602413" cy="1143000"/>
          </a:xfrm>
        </p:spPr>
        <p:txBody>
          <a:bodyPr/>
          <a:lstStyle/>
          <a:p>
            <a:r>
              <a:rPr lang="ru-RU" dirty="0" err="1">
                <a:solidFill>
                  <a:srgbClr val="FF0000"/>
                </a:solidFill>
              </a:rPr>
              <a:t>Що</a:t>
            </a:r>
            <a:r>
              <a:rPr lang="ru-RU" dirty="0">
                <a:solidFill>
                  <a:srgbClr val="FF0000"/>
                </a:solidFill>
              </a:rPr>
              <a:t> тут не </a:t>
            </a:r>
            <a:r>
              <a:rPr lang="ru-RU" dirty="0" err="1">
                <a:solidFill>
                  <a:srgbClr val="FF0000"/>
                </a:solidFill>
              </a:rPr>
              <a:t>їстівне</a:t>
            </a:r>
            <a:r>
              <a:rPr lang="ru-RU" dirty="0">
                <a:solidFill>
                  <a:srgbClr val="FF0000"/>
                </a:solidFill>
              </a:rPr>
              <a:t>?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r="13668" b="18698"/>
          <a:stretch/>
        </p:blipFill>
        <p:spPr bwMode="auto">
          <a:xfrm>
            <a:off x="323528" y="3240664"/>
            <a:ext cx="2829139" cy="280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7" t="30043" r="16101" b="2819"/>
          <a:stretch/>
        </p:blipFill>
        <p:spPr bwMode="auto">
          <a:xfrm>
            <a:off x="3203848" y="3328339"/>
            <a:ext cx="2079522" cy="2682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1" t="18406" r="19820"/>
          <a:stretch/>
        </p:blipFill>
        <p:spPr bwMode="auto">
          <a:xfrm>
            <a:off x="5414054" y="3697244"/>
            <a:ext cx="1755058" cy="237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729" y="3235505"/>
            <a:ext cx="1971751" cy="244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308304" y="5688419"/>
            <a:ext cx="12642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Груша</a:t>
            </a:r>
          </a:p>
        </p:txBody>
      </p:sp>
      <p:pic>
        <p:nvPicPr>
          <p:cNvPr id="8195" name="Picture 3" descr="C:\Users\Lara\Desktop\1ef0ae2854993e9fd6fc0a56a225f26d_w200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459432"/>
            <a:ext cx="2880320" cy="326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368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1721595"/>
            <a:ext cx="3240360" cy="1143000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Вірно!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8104" y="3515803"/>
            <a:ext cx="1810544" cy="1040979"/>
          </a:xfrm>
        </p:spPr>
        <p:txBody>
          <a:bodyPr>
            <a:normAutofit/>
          </a:bodyPr>
          <a:lstStyle/>
          <a:p>
            <a:endParaRPr lang="ru-RU" sz="1050" dirty="0"/>
          </a:p>
        </p:txBody>
      </p:sp>
      <p:pic>
        <p:nvPicPr>
          <p:cNvPr id="9218" name="Picture 2" descr="C:\Users\Lara\Desktop\YARz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8" y="0"/>
            <a:ext cx="3564825" cy="356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140968"/>
            <a:ext cx="3212224" cy="3170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004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7571</TotalTime>
  <Words>91</Words>
  <Application>Microsoft Office PowerPoint</Application>
  <PresentationFormat>Экран (4:3)</PresentationFormat>
  <Paragraphs>34</Paragraphs>
  <Slides>17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Calibri</vt:lpstr>
      <vt:lpstr>Тема Office</vt:lpstr>
      <vt:lpstr>Їстивне - неїстивне</vt:lpstr>
      <vt:lpstr>Що тут не їстівне?</vt:lpstr>
      <vt:lpstr>Вірно!</vt:lpstr>
      <vt:lpstr>Що тут не їстівне?</vt:lpstr>
      <vt:lpstr>Вірно!</vt:lpstr>
      <vt:lpstr>Що тут їстівне?</vt:lpstr>
      <vt:lpstr>Вірно!</vt:lpstr>
      <vt:lpstr>Що тут не їстівне?</vt:lpstr>
      <vt:lpstr>Вірно!</vt:lpstr>
      <vt:lpstr>Що тут не їстівне?</vt:lpstr>
      <vt:lpstr>Вірно!</vt:lpstr>
      <vt:lpstr>Що тут  їстівне?</vt:lpstr>
      <vt:lpstr>Вірно!</vt:lpstr>
      <vt:lpstr>Що тут  їстівне?</vt:lpstr>
      <vt:lpstr>Вірно!    Їстівного немає!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Їстивне - неїстивне</dc:title>
  <dc:creator>Lara</dc:creator>
  <cp:lastModifiedBy>Света</cp:lastModifiedBy>
  <cp:revision>16</cp:revision>
  <dcterms:created xsi:type="dcterms:W3CDTF">2021-04-27T16:04:08Z</dcterms:created>
  <dcterms:modified xsi:type="dcterms:W3CDTF">2024-04-24T17:56:56Z</dcterms:modified>
</cp:coreProperties>
</file>