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3" r:id="rId3"/>
    <p:sldId id="319" r:id="rId4"/>
    <p:sldId id="278" r:id="rId5"/>
    <p:sldId id="279" r:id="rId6"/>
    <p:sldId id="295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263" r:id="rId20"/>
    <p:sldId id="264" r:id="rId21"/>
    <p:sldId id="277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74" autoAdjust="0"/>
  </p:normalViewPr>
  <p:slideViewPr>
    <p:cSldViewPr>
      <p:cViewPr varScale="1">
        <p:scale>
          <a:sx n="38" d="100"/>
          <a:sy n="3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23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6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0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6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6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293096"/>
            <a:ext cx="6408712" cy="108012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5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920880" cy="108012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uk-UA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С. Жупанин</a:t>
            </a:r>
            <a:br>
              <a:rPr lang="uk-UA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«Хто молодець?». </a:t>
            </a:r>
            <a:br>
              <a:rPr lang="uk-UA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З. </a:t>
            </a:r>
            <a:r>
              <a:rPr lang="uk-UA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Мензатюк</a:t>
            </a:r>
            <a:r>
              <a:rPr lang="uk-UA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«Сім днів»</a:t>
            </a:r>
            <a:r>
              <a:rPr lang="uk-UA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uk-UA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i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Вибери, що потрібно СЕРЕДІ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ÐÐ°ÑÑÐ¸Ð½ÐºÐ¸ Ð¿Ð¾ Ð·Ð°Ð¿ÑÐ¾ÑÑ ÑÐ°Ð¼Ð¾Ð»ÐµÑ ÐºÐ°ÑÑÐ¸Ð½ÐºÐ° Ð´Ð»Ñ Ð´ÐµÑÐµÐ¹ | ÐÐµÑÐ¸, ÐÐ°ÑÑÐ¸Ð½ÐºÐ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" y="49115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¡Ð²ÐµÑÐ¾ÑÐ¾Ñ (Ð¿ÑÐ¾Ð·ÑÐ°ÑÐ½ÑÐ¹ ÑÐ¾Ð½) Â» Ð¢ÐµÑÑÐ¸ÑÐ¾ÑÐ¸Ñ Ð´Ð¸Ð·Ð°Ð¹Ð½ÐµÑÐ° Ð¸ Ð²ÐµÐ±-Ð¼Ð°ÑÑÐµÑÐ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19" y="2492896"/>
            <a:ext cx="1690626" cy="29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á ÐÐ°Ðº Ð½Ð°ÑÐ¸ÑÐ¾Ð²Ð°ÑÑ Ð¿ÑÐ°Ð½ÑÑ ÑÐ¸ÑÑÐ½ÐºÐ¸, Ð²ÐµÐºÑÐ¾ÑÐ½ÑÐµ ÐºÐ°ÑÑÐ¸Ð½ÐºÐ¸ Ð¿ÑÐ°Ð½ÑÑ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8" y="1764605"/>
            <a:ext cx="3155318" cy="31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Ð¾Ð»ÑÐ±Ð°Ñ Ð±Ð°Ð»ÐµÑÐ½Ð°Ñ Ð¿Ð°ÑÐºÐ° Ð½Ð° Ð±Ð°Ð»ÐµÑÐ½Ð¾Ð¹ Ð¿Ð°ÑÐºÐµ Ð²ÐµÑÐ°Ð»ÐºÐ¸ Ð½Ð° Ð²ÐµÑÐ°Ð»ÐºÐµ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1998" r="34232" b="51137"/>
          <a:stretch/>
        </p:blipFill>
        <p:spPr bwMode="auto">
          <a:xfrm>
            <a:off x="3378432" y="4181251"/>
            <a:ext cx="288032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enagold - ÐÐ»Ð¸Ð¿Ð°ÑÑ - ÐÑÐ¸Ð±Ð¾ÑÑ - ÐÐ°Ð³Ð½Ð¸ÑÐ¾ÑÐ¾Ð½Ñ Ð¸ ÐºÐ°ÑÑÐµÑÑ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32" y="1814803"/>
            <a:ext cx="2479050" cy="21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Прочитай і назви день тижня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5897" t="39461" r="23072" b="6539"/>
          <a:stretch/>
        </p:blipFill>
        <p:spPr>
          <a:xfrm>
            <a:off x="6428386" y="3113584"/>
            <a:ext cx="2736304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060848"/>
            <a:ext cx="77874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ЧЕРВЕРТИЙ день тижня - … .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Вдягнув </a:t>
            </a:r>
            <a:r>
              <a:rPr lang="uk-UA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фіолет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він тепер.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цирку працює … ,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Він дуже відомий </a:t>
            </a:r>
          </a:p>
          <a:p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онглер. </a:t>
            </a:r>
          </a:p>
        </p:txBody>
      </p:sp>
    </p:spTree>
    <p:extLst>
      <p:ext uri="{BB962C8B-B14F-4D97-AF65-F5344CB8AC3E}">
        <p14:creationId xmlns:p14="http://schemas.microsoft.com/office/powerpoint/2010/main" val="41179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Вибери, що потрібно ЧЕТВЕРГУ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52" name="Picture 8" descr="Ð¡Ð²ÐµÑÐ¾ÑÐ¾Ñ (Ð¿ÑÐ¾Ð·ÑÐ°ÑÐ½ÑÐ¹ ÑÐ¾Ð½) Â» Ð¢ÐµÑÑÐ¸ÑÐ¾ÑÐ¸Ñ Ð´Ð¸Ð·Ð°Ð¹Ð½ÐµÑÐ° Ð¸ Ð²ÐµÐ±-Ð¼Ð°ÑÑÐµÑÐ°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04864"/>
            <a:ext cx="1690626" cy="29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enagold - ÐÐ»Ð¸Ð¿Ð°ÑÑ - ÐÑÐ¸Ð±Ð¾ÑÑ - ÐÐ°Ð³Ð½Ð¸ÑÐ¾ÑÐ¾Ð½Ñ Ð¸ ÐºÐ°ÑÑÐµÑ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2479050" cy="21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ÐÑÑÐ¸ Ð´Ð»Ñ Ð´ÐµÑÐµÐ¹ ÑÐµÐ·Ð¸Ð½Ð¾Ð²ÑÐµ - Ð Ð¾Ð´Ð½ÑÐµ Ð¸Ð³ÑÑÑ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40" y="166257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¨Ð°Ñ Ð¿Ð»Ð°ÑÑÐ¼Ð°ÑÑÐ¾Ð²ÑÐ¹, O85 Ð¼Ð¼ - ÑÐµÐ½Ð°, ÑÐ¾ÑÐ¾, ÑÐ°ÑÐ°ÐºÑÐµÑÐ¸ÑÑÐ¸ÐºÐ¸. ÐÑÐ¿Ð¸ÑÑ Ð½Ð°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9" y="3807296"/>
            <a:ext cx="2867662" cy="30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á ÐÐ°Ðº Ð½Ð°ÑÐ¸ÑÐ¾Ð²Ð°ÑÑ Ð¿ÑÐ°Ð½ÑÑ ÑÐ¸ÑÑÐ½ÐºÐ¸, Ð²ÐµÐºÑÐ¾ÑÐ½ÑÐµ ÐºÐ°ÑÑÐ¸Ð½ÐºÐ¸ Ð¿ÑÐ°Ð½ÑÑ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 b="13019"/>
          <a:stretch/>
        </p:blipFill>
        <p:spPr bwMode="auto">
          <a:xfrm>
            <a:off x="-609" y="1844449"/>
            <a:ext cx="3155318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Прочитай і назви день тижня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700808"/>
            <a:ext cx="77874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- П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ЯТИ</a:t>
            </a:r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 день тижня.</a:t>
            </a:r>
          </a:p>
          <a:p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Щодня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садок.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малини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до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грушок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Повний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назбирає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Всю родину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пригощає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ÑÐ°Ð´Ð¾Ð²Ð½Ð¸Ðº Ð½ÐµÐ¼Ð½Ð¾Ð³Ð°Ñ Ð¸Ð»Ð»ÑÑÑÑÐ°ÑÐ¸Ñ Ð²ÐµÐºÑÐ¾ÑÐ°. Ð¸Ð»Ð»ÑÑÑÑÐ°ÑÐ¸Ð¸ Ð½Ð°ÑÑÐ¸ÑÑÐ²Ð°ÑÑÐµÐ¹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8" t="12676" r="25977" b="13615"/>
          <a:stretch/>
        </p:blipFill>
        <p:spPr bwMode="auto">
          <a:xfrm>
            <a:off x="210447" y="2322245"/>
            <a:ext cx="2849385" cy="453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Вибери, що потрібно П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ЯТНИЦІ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8" name="Picture 6" descr="Lenagold - ÐÐ»Ð¸Ð¿Ð°ÑÑ - ÐÑÐ¸Ð±Ð¾ÑÑ - ÐÐ°Ð³Ð½Ð¸ÑÐ¾ÑÐ¾Ð½Ñ Ð¸ ÐºÐ°ÑÑÐµÑ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479050" cy="218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â¡ ÐÐ³ÑÐ¾Ð²Ð¾Ð¹ Ð½Ð°Ð±Ð¾Ñ Janod ÐÐ°Ð»ÐµÐ½ÑÐºÐ¸Ð¹ ÑÐ°Ð´Ð¾Ð²Ð½Ð¸Ðº (J03187) â ÐºÑÐ¿Ð¸ÑÑ Ð²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31" y="1700808"/>
            <a:ext cx="5712569" cy="42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ÐÐµÑÑÐºÐ¸Ðµ Ð¡Ð°Ð´Ð¾Ð²ÑÐµ Ð¢Ð°ÑÐºÐ¸ ÐºÑÐ¿Ð¸ÑÑ Ð² Ð£ÐºÑÐ°Ð¸Ð½Ðµ, ÐÐ¸ÐµÐ²Ðµ Ð¸Ð· ÐÐ²ÑÐ¾Ð¿Ñ: ÑÐµÐ½Ñ Ð²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r="3677" b="8672"/>
          <a:stretch/>
        </p:blipFill>
        <p:spPr bwMode="auto">
          <a:xfrm>
            <a:off x="395536" y="4310468"/>
            <a:ext cx="3888432" cy="228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Прочитай і назви день тижня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¾Ð»Ð»ÐµÐºÑÐ¸Ñ Ð´ÐµÑÐµÐ¹ Ð¿Ð¾Ð²Ð°ÑÐ° Ð¿Ð¾Ð²Ð°ÑÐ° | ÐÑÐµÐ¼Ð¸ÑÐ¼ Ð²ÐµÐºÑÐ¾Ñ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8" t="-733" r="13855" b="62999"/>
          <a:stretch/>
        </p:blipFill>
        <p:spPr bwMode="auto">
          <a:xfrm>
            <a:off x="6732240" y="2492896"/>
            <a:ext cx="2003004" cy="41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492896"/>
            <a:ext cx="7787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… - ШОСТА,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куховарить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насмажить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і напарить,</a:t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Борщ,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оладки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пампушки,</a:t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повидлом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пиріжки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Вибери, що потрібно СУБОТІ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22" name="Picture 10" descr="ÐÐµÑÑÐºÐ¸Ðµ Ð¡Ð°Ð´Ð¾Ð²ÑÐµ Ð¢Ð°ÑÐºÐ¸ ÐºÑÐ¿Ð¸ÑÑ Ð² Ð£ÐºÑÐ°Ð¸Ð½Ðµ, ÐÐ¸ÐµÐ²Ðµ Ð¸Ð· ÐÐ²ÑÐ¾Ð¿Ñ: ÑÐµÐ½Ñ Ð²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r="3677" b="8672"/>
          <a:stretch/>
        </p:blipFill>
        <p:spPr bwMode="auto">
          <a:xfrm>
            <a:off x="395536" y="4310468"/>
            <a:ext cx="3888432" cy="228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Ðº Ð½Ð°ÑÐ¸ÑÐ¾Ð²Ð°ÑÑ Ð½Ð¾Ð¶ ÐºÐ°ÑÐ°Ð½Ð´Ð°ÑÐ¾Ð¼ Ð¿Ð¾ÑÑÐ°Ð¿Ð½Ð¾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05" y="1908531"/>
            <a:ext cx="2503870" cy="23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° Ð´Ð»Ñ Ð´ÐµÑÐµÐ¹. ÐÐ°ÑÑÑÑÐ»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2016224" cy="17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¡ÐµÑÐµÐ±ÑÑÐ½ÑÐµ Ð»Ð¾Ð¶ÐºÐ¸ &lt; ÐÑÐ¸Ð²Ð¾Ð»Ð¶ÑÐºÐ¸Ð¹ ÑÐ²ÐµÐ»Ð¸ÑÐ½ÑÐ¹ Ð·Ð°Ð²Ð¾Ð´ Â«ÐÑÐ°ÑÐ½Ð°Ñ ÐÑÐµÑÐ½ÑÂ», Ð³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37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ÑÐ»ÑÑÑÑÐ½ÑÐ¹ ÐÐ¾Ð»Ð¾Ð²Ð½Ð¸Ðº â ÑÑÐ¾ÐºÐ¾Ð²Ð°Ñ Ð²ÐµÐºÑÐ¾ÑÐ½Ð°Ñ Ð³ÑÐ°ÑÐ¸ÐºÐ° Ð¸ Ð´ÑÑÐ³Ð¸Ðµ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76083"/>
            <a:ext cx="1449841" cy="19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ÐÐ°ÑÑÐ¸Ð½ÐºÐ° Ð´Ð»Ñ Ð´ÐµÑÐµÐ¹. Ð¡ÐºÐ¾Ð²Ð¾ÑÐ¾Ð´Ð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47" y="4204679"/>
            <a:ext cx="2018937" cy="19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Прочитай і назви день тижня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9304" y="1844824"/>
            <a:ext cx="62646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СЬОМА –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… .</a:t>
            </a:r>
          </a:p>
          <a:p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 день вихідний. Це дозвілля!</a:t>
            </a:r>
          </a:p>
          <a:p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зможуть дорослі та діти</a:t>
            </a:r>
          </a:p>
          <a:p>
            <a:r>
              <a:rPr lang="uk-U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Улюблені справи робити.</a:t>
            </a:r>
          </a:p>
        </p:txBody>
      </p:sp>
      <p:pic>
        <p:nvPicPr>
          <p:cNvPr id="3074" name="Picture 2" descr="ÐÐ°Ð»ÑÑÐ¸Ðº Ð¸ Ð´ÐµÐ²Ð¾ÑÐºÐ° Ð² ÑÑÐ±Ð°ÑÐºÐµ Ñ ÐºÑÐ°ÑÐ½Ð¾Ð¹ Ð¸ Ð±ÐµÐ»Ð¾Ð¹ Ð¿Ð¾Ð»Ð¾ÑÐ°ÑÐ¾Ð¹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7"/>
          <a:stretch/>
        </p:blipFill>
        <p:spPr bwMode="auto">
          <a:xfrm>
            <a:off x="251520" y="2332376"/>
            <a:ext cx="2396428" cy="45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Вибери, що потрібно НЕДІЛІ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4" name="Picture 8" descr="ÐÐ¾ÑÐºÑ Ð½Ð°ÑÐ¸ÑÐ¾Ð²Ð°ÑÑ â ÐÐ°Ðº Ð½Ð°ÑÐ¸ÑÐ¾Ð²Ð°ÑÑ Ð³Ð¾ÑÐºÑ Ñ Ð´ÐµÑÑÐ¼Ð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39105"/>
            <a:ext cx="5402676" cy="37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£ÑÐ¾ÐºÐ¸ ÑÐ¸ÑÐ¾Ð²Ð°Ð½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2126373" cy="17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Ð Ð¸ÑÑÐ½ÐºÐ¸ ÐºÐ°ÑÐ°Ð½Ð´Ð°ÑÐ¾Ð¼ Ð´Ð»Ñ Ð´ÐµÑÐµÐ¹ Ð²ÐµÐ»Ð¾ÑÐ¸Ð¿ÐµÐ´ (24 ÑÐ¾ÑÐ¾) ð¥ ÐÑÐ¸ÐºÐ¾Ð»ÑÐ½ÑÐµ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2" b="13513"/>
          <a:stretch/>
        </p:blipFill>
        <p:spPr bwMode="auto">
          <a:xfrm>
            <a:off x="19555" y="2008691"/>
            <a:ext cx="29523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03" y="126746"/>
            <a:ext cx="851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Знайди пропущені слова,</a:t>
            </a:r>
          </a:p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ибери </a:t>
            </a:r>
            <a:r>
              <a:rPr lang="uk-UA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смайлик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1770" r="75694" b="79016"/>
          <a:stretch/>
        </p:blipFill>
        <p:spPr>
          <a:xfrm>
            <a:off x="937093" y="2763644"/>
            <a:ext cx="940210" cy="913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616" r="51458" b="80019"/>
          <a:stretch/>
        </p:blipFill>
        <p:spPr>
          <a:xfrm>
            <a:off x="933439" y="3641750"/>
            <a:ext cx="943864" cy="915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 t="1326" r="25540" b="79744"/>
          <a:stretch/>
        </p:blipFill>
        <p:spPr>
          <a:xfrm>
            <a:off x="937093" y="4579248"/>
            <a:ext cx="940210" cy="92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2" t="1260" r="968" b="79527"/>
          <a:stretch/>
        </p:blipFill>
        <p:spPr>
          <a:xfrm>
            <a:off x="933439" y="5505632"/>
            <a:ext cx="896138" cy="937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055720" y="2879433"/>
            <a:ext cx="6494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Зимонька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055720" y="3799513"/>
            <a:ext cx="6037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Ніченька 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055720" y="4742358"/>
            <a:ext cx="56412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Веснонька 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055720" y="5655449"/>
            <a:ext cx="6234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Середа 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1642257"/>
            <a:ext cx="5145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минула скоро, —</a:t>
            </a:r>
          </a:p>
          <a:p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трудовий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іде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ВІВТОРОК.</a:t>
            </a:r>
            <a:endParaRPr lang="ru-RU" sz="177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Відгадай загадку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6606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Братів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рівно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сім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Вам вони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відомі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всім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Щотижня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кругом</a:t>
            </a:r>
          </a:p>
          <a:p>
            <a:pPr fontAlgn="base"/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Ходять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один за одним.</a:t>
            </a:r>
          </a:p>
          <a:p>
            <a:pPr fontAlgn="base"/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Попрощається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останній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  <a:p>
            <a:pPr fontAlgn="base"/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З'являється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передній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pic>
        <p:nvPicPr>
          <p:cNvPr id="4" name="Picture 2" descr="ÐÐ°ÑÑÐ¸Ð½ÐºÐ¸ Ð¿Ð¾ Ð·Ð°Ð¿ÑÐ¾ÑÑ &quot;Ð·Ð½Ð°Ðº Ð²Ð¾Ð¿ÑÐ¾ÑÐ° ÐºÐ°ÑÑÐ¸Ð½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08" y="3534931"/>
            <a:ext cx="2026366" cy="3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03" y="126746"/>
            <a:ext cx="851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Знайди пропущені слова,</a:t>
            </a:r>
          </a:p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ибери </a:t>
            </a:r>
            <a:r>
              <a:rPr lang="uk-UA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смайлик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1770" r="75694" b="79016"/>
          <a:stretch/>
        </p:blipFill>
        <p:spPr>
          <a:xfrm>
            <a:off x="937093" y="2763644"/>
            <a:ext cx="940210" cy="913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616" r="51458" b="80019"/>
          <a:stretch/>
        </p:blipFill>
        <p:spPr>
          <a:xfrm>
            <a:off x="933439" y="3641750"/>
            <a:ext cx="943864" cy="915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 t="1326" r="25540" b="79744"/>
          <a:stretch/>
        </p:blipFill>
        <p:spPr>
          <a:xfrm>
            <a:off x="937093" y="4579248"/>
            <a:ext cx="940210" cy="92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2" t="1260" r="968" b="79527"/>
          <a:stretch/>
        </p:blipFill>
        <p:spPr>
          <a:xfrm>
            <a:off x="933439" y="5505632"/>
            <a:ext cx="896138" cy="937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055720" y="2879433"/>
            <a:ext cx="6494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турбота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055720" y="3799513"/>
            <a:ext cx="6037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055720" y="4742358"/>
            <a:ext cx="56412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055720" y="5655449"/>
            <a:ext cx="6234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субота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5886" y="1642257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Дома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скрізь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кипить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,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почався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день СУБОТА.</a:t>
            </a:r>
            <a:endParaRPr lang="ru-RU" sz="148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365104"/>
            <a:ext cx="6408712" cy="108012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зустрічі!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dirty="0" smtClean="0"/>
              <a:t>Дні тижня</a:t>
            </a:r>
            <a:endParaRPr lang="ru-RU" sz="8800" dirty="0"/>
          </a:p>
        </p:txBody>
      </p:sp>
      <p:pic>
        <p:nvPicPr>
          <p:cNvPr id="1026" name="Picture 2" descr="ÐÐ½Ñ ÑÐ¸Ð¶Ð½Ñ: Ð¿Ð¾ÑÐ¾Ð´Ð¶ÐµÐ½Ð½Ñ Ð½Ð°Ð·Ð², Ð´ÑÐµÐ²Ð½ÑÐ¾ÑÑÑÑÐºÑ Ð½Ð°Ð·Ð²Ð¸ Ð´Ð½ÑÐ². ÐÑÐ¸ÑÐ»ÑÐ²'Ñ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77279"/>
            <a:ext cx="515719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Прочитай</a:t>
            </a:r>
            <a:endParaRPr lang="ru-RU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 descr="ÐµÐ´Ð¸Ð½ÑÐ¹ Ð²ÐµÐºÑÐ¾ÑÐ½ÑÐµ Ð¸Ð·Ð¾Ð±ÑÐ°Ð¶ÐµÐ½Ð¸Ñ, Ð³ÑÐ°ÑÐ¸ÐºÐ° Ð¸ Ð¸Ð»Ð»ÑÑÑÑÐ°ÑÐ¸Ð¸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18" y="2544276"/>
            <a:ext cx="3143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132856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татка ТИЖНЯ діточки – 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Кольорові квіточки.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СЕМЕРО дітей в оселі,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Всі кмітливі та веселі!</a:t>
            </a:r>
          </a:p>
        </p:txBody>
      </p:sp>
    </p:spTree>
    <p:extLst>
      <p:ext uri="{BB962C8B-B14F-4D97-AF65-F5344CB8AC3E}">
        <p14:creationId xmlns:p14="http://schemas.microsoft.com/office/powerpoint/2010/main" val="37730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Прочитай і назви день тижня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ÐÐ¸Ð»ÑÐ¹ Ð¼Ð¾Ð»Ð¾Ð´Ð¾Ð¹ Ð´Ð¾ÐºÑÐ¾Ñ 2 Ð¸Ð»Ð»ÑÑÑÑÐ°ÑÐ¸Ñ ÑÑÐ¾ÐºÐ°. Ð¸Ð»Ð»ÑÑÑÑÐ°ÑÐ¸Ð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7" b="8237"/>
          <a:stretch/>
        </p:blipFill>
        <p:spPr bwMode="auto">
          <a:xfrm>
            <a:off x="179512" y="2177480"/>
            <a:ext cx="278930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1700808"/>
            <a:ext cx="103691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–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ПЕРШИЙ в тижні – 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одежині білосніжній.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Лікар він. Лікує всіх.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таблетки в нього – сміх.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Вибери, що потрібно ПОНЕДІЛКУ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ÐÐ°ÑÑÐ¸Ð½ÐºÐ¸ Ð¨Ð¿ÑÐ¸Ñ ÐÐ»Ñ ÐÐµÑÐµ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726530" cy="25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¾Ð½ÑÐ¿ÐµÐºÑ Ð¸Ð³ÑÐ¾Ð²Ð¾Ð³Ð¾ Ð·Ð°Ð½ÑÑÐ¸Ñ Â«ÐÐ¹Ð±Ð¾Ð»Ð¸ÑÂ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40"/>
          <a:stretch/>
        </p:blipFill>
        <p:spPr bwMode="auto">
          <a:xfrm>
            <a:off x="6948264" y="2060848"/>
            <a:ext cx="1656184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¾Ð½ÑÐ¿ÐµÐºÑ Ð¸Ð³ÑÐ¾Ð²Ð¾Ð³Ð¾ Ð·Ð°Ð½ÑÑÐ¸Ñ Â«ÐÐ¹Ð±Ð¾Ð»Ð¸ÑÂ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r="52750"/>
          <a:stretch/>
        </p:blipFill>
        <p:spPr bwMode="auto">
          <a:xfrm rot="2587782">
            <a:off x="1484643" y="3573014"/>
            <a:ext cx="792088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Ð¾Ð½ÑÐ¿ÐµÐºÑ Ð¸Ð³ÑÐ¾Ð²Ð¾Ð³Ð¾ Ð·Ð°Ð½ÑÑÐ¸Ñ Â«ÐÐ¹Ð±Ð¾Ð»Ð¸ÑÂ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5"/>
          <a:stretch/>
        </p:blipFill>
        <p:spPr bwMode="auto">
          <a:xfrm>
            <a:off x="2814649" y="1848989"/>
            <a:ext cx="1612503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ÐÐ°ÑÑÐ¸Ð½ÐºÐ¸ Ð´Ð»Ñ Ð´ÐµÑÐµÐ¹: Ð¼Ð¾Ð»Ð¾ÑÐ¾Ðº (33 Ð¸Ð·Ð¾Ð±ÑÐ°Ð¶ÐµÐ½Ð¸Ñ) â­ ÐÐ°ÑÐ»Ð°Ð¶Ð´Ð°Ð¹ÑÐµÑÑ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77" y="1916832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ÐÐ°ÑÑÐ¸Ð½ÐºÐ° Ð´Ð»Ñ Ð´ÐµÑÐµÐ¹. Ð§Ð°Ð¹Ð½Ð¸Ð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64" y="4172935"/>
            <a:ext cx="2157590" cy="22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Прочитай і назви день тижня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Piloto profesional que monta el aviÃ³n que vuela | Vector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 b="18722"/>
          <a:stretch/>
        </p:blipFill>
        <p:spPr bwMode="auto">
          <a:xfrm>
            <a:off x="467544" y="1682466"/>
            <a:ext cx="4032448" cy="24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4149080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–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ДРУГИЙ за рахунком, 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Блакитно-синій на малюнку.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Він льотчик. В літаку летить – 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рідний дім йому блакить. </a:t>
            </a:r>
          </a:p>
        </p:txBody>
      </p:sp>
    </p:spTree>
    <p:extLst>
      <p:ext uri="{BB962C8B-B14F-4D97-AF65-F5344CB8AC3E}">
        <p14:creationId xmlns:p14="http://schemas.microsoft.com/office/powerpoint/2010/main" val="23440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Вибери, що потрібно ВІВТОРКУ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6" name="Picture 10" descr="ÐÐ¾Ð½ÑÐ¿ÐµÐºÑ Ð¸Ð³ÑÐ¾Ð²Ð¾Ð³Ð¾ Ð·Ð°Ð½ÑÑÐ¸Ñ Â«ÐÐ¹Ð±Ð¾Ð»Ð¸ÑÂ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r="52750"/>
          <a:stretch/>
        </p:blipFill>
        <p:spPr bwMode="auto">
          <a:xfrm rot="2587782">
            <a:off x="1087347" y="1649762"/>
            <a:ext cx="792088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ÐÐ°ÑÑÐ¸Ð½ÐºÐ° Ð´Ð»Ñ Ð´ÐµÑÐµÐ¹. Ð§Ð°Ð¹Ð½Ð¸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91" y="4139435"/>
            <a:ext cx="2157590" cy="224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Ð°ÑÑÐ¸Ð½ÐºÐ¸ Ð¿Ð¾ Ð·Ð°Ð¿ÑÐ¾ÑÑ ÑÐ°Ð¼Ð¾Ð»ÐµÑ ÐºÐ°ÑÑÐ¸Ð½ÐºÐ° Ð´Ð»Ñ Ð´ÐµÑÐµÐ¹ | ÐÐµÑÐ¸, ÐÐ°ÑÑÐ¸Ð½ÐºÐ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61" y="201163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¾ÑÑÑÐ¼ Ð»ÐµÑÑÐ¸ÐºÐ° ÑÐ²Ð¾Ð¸Ð¼Ð¸ ÑÑÐºÐ°Ð¼Ð¸ Ð½Ð° ÐÐµÐ½Ñ ÐÐ¾Ð±ÐµÐ´Ñ, Ð½Ð° 23 ÑÐµÐ²ÑÐ°Ð»Ñ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51" y="3851554"/>
            <a:ext cx="2109200" cy="21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¡Ð²ÐµÑÐ¾ÑÐ¾Ñ (Ð¿ÑÐ¾Ð·ÑÐ°ÑÐ½ÑÐ¹ ÑÐ¾Ð½) Â» Ð¢ÐµÑÑÐ¸ÑÐ¾ÑÐ¸Ñ Ð´Ð¸Ð·Ð°Ð¹Ð½ÐµÑÐ° Ð¸ Ð²ÐµÐ±-Ð¼Ð°ÑÑÐµÑÐ°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19" y="2492896"/>
            <a:ext cx="1690626" cy="29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Прочитай і назви день тижня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Ballerina Clipart - Vector Ballerina Clipart, Ballet Clipar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1" t="-222" r="-885" b="10255"/>
          <a:stretch/>
        </p:blipFill>
        <p:spPr bwMode="auto">
          <a:xfrm>
            <a:off x="6319110" y="1961456"/>
            <a:ext cx="284852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708920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в нас ТРЕТЯ, панна,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рожевий одяг вбрана.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сім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 вона артистка,</a:t>
            </a:r>
          </a:p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Балерина-танцюристка. </a:t>
            </a:r>
          </a:p>
        </p:txBody>
      </p:sp>
    </p:spTree>
    <p:extLst>
      <p:ext uri="{BB962C8B-B14F-4D97-AF65-F5344CB8AC3E}">
        <p14:creationId xmlns:p14="http://schemas.microsoft.com/office/powerpoint/2010/main" val="4615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3ca333327d8a82cb6281ce7685cef9d5d44cd5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318</Words>
  <Application>Microsoft Office PowerPoint</Application>
  <PresentationFormat>Экран (4:3)</PresentationFormat>
  <Paragraphs>79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С. Жупанин «Хто молодець?».  З. Мензатюк «Сім днів»  </vt:lpstr>
      <vt:lpstr>Відгадай загадку</vt:lpstr>
      <vt:lpstr>Дні тижня</vt:lpstr>
      <vt:lpstr>Прочитай</vt:lpstr>
      <vt:lpstr>Прочитай і назви день тижня</vt:lpstr>
      <vt:lpstr>Вибери, що потрібно ПОНЕДІЛКУ</vt:lpstr>
      <vt:lpstr>Прочитай і назви день тижня</vt:lpstr>
      <vt:lpstr>Вибери, що потрібно ВІВТОРКУ</vt:lpstr>
      <vt:lpstr>Прочитай і назви день тижня</vt:lpstr>
      <vt:lpstr>Вибери, що потрібно СЕРЕДІ</vt:lpstr>
      <vt:lpstr>Прочитай і назви день тижня</vt:lpstr>
      <vt:lpstr>Вибери, що потрібно ЧЕТВЕРГУ</vt:lpstr>
      <vt:lpstr>Прочитай і назви день тижня</vt:lpstr>
      <vt:lpstr>Вибери, що потрібно П’ЯТНИЦІ</vt:lpstr>
      <vt:lpstr>Прочитай і назви день тижня</vt:lpstr>
      <vt:lpstr>Вибери, що потрібно СУБОТІ</vt:lpstr>
      <vt:lpstr>Прочитай і назви день тижня</vt:lpstr>
      <vt:lpstr>Вибери, що потрібно НЕДІЛІ</vt:lpstr>
      <vt:lpstr>Презентация PowerPoint</vt:lpstr>
      <vt:lpstr>Презентация PowerPoint</vt:lpstr>
      <vt:lpstr>До зустрічі!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с удовольствием</dc:title>
  <dc:creator>obstinate</dc:creator>
  <dc:description>Шаблон презентации с сайта https://presentation-creation.ru/</dc:description>
  <cp:lastModifiedBy>Света</cp:lastModifiedBy>
  <cp:revision>364</cp:revision>
  <dcterms:created xsi:type="dcterms:W3CDTF">2018-02-25T09:09:03Z</dcterms:created>
  <dcterms:modified xsi:type="dcterms:W3CDTF">2024-04-23T18:48:43Z</dcterms:modified>
</cp:coreProperties>
</file>