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8"/>
  </p:notesMasterIdLst>
  <p:sldIdLst>
    <p:sldId id="257" r:id="rId2"/>
    <p:sldId id="258" r:id="rId3"/>
    <p:sldId id="259" r:id="rId4"/>
    <p:sldId id="265" r:id="rId5"/>
    <p:sldId id="260" r:id="rId6"/>
    <p:sldId id="261" r:id="rId7"/>
    <p:sldId id="270" r:id="rId8"/>
    <p:sldId id="271" r:id="rId9"/>
    <p:sldId id="262" r:id="rId10"/>
    <p:sldId id="263" r:id="rId11"/>
    <p:sldId id="264" r:id="rId12"/>
    <p:sldId id="266" r:id="rId13"/>
    <p:sldId id="267" r:id="rId14"/>
    <p:sldId id="268" r:id="rId15"/>
    <p:sldId id="273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4" autoAdjust="0"/>
  </p:normalViewPr>
  <p:slideViewPr>
    <p:cSldViewPr snapToGrid="0">
      <p:cViewPr varScale="1">
        <p:scale>
          <a:sx n="65" d="100"/>
          <a:sy n="65" d="100"/>
        </p:scale>
        <p:origin x="-90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532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EE131-DCE5-49C8-87D5-41EFD7F80987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51EB7-4326-4304-9B99-D4AF68C0E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951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50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6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583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7973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22394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9382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7701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939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4278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981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064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376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027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6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847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697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D50D3-5E08-411C-917B-5F215815D5B9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A21F8AD-B396-4626-9812-B9B0DDB547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321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5909"/>
            <a:ext cx="10515600" cy="118485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Рівень антропогенного </a:t>
            </a:r>
            <a:r>
              <a:rPr lang="uk-UA" dirty="0" smtClean="0"/>
              <a:t> </a:t>
            </a:r>
            <a:r>
              <a:rPr lang="uk-UA" dirty="0" smtClean="0"/>
              <a:t>впливу на </a:t>
            </a:r>
            <a:r>
              <a:rPr lang="uk-UA" dirty="0" smtClean="0"/>
              <a:t>екосистеми </a:t>
            </a:r>
            <a:r>
              <a:rPr lang="uk-UA" dirty="0" smtClean="0"/>
              <a:t>своєї </a:t>
            </a:r>
            <a:r>
              <a:rPr lang="uk-UA" dirty="0" smtClean="0"/>
              <a:t>місцевості</a:t>
            </a:r>
            <a:endParaRPr lang="ru-RU" dirty="0"/>
          </a:p>
        </p:txBody>
      </p:sp>
      <p:pic>
        <p:nvPicPr>
          <p:cNvPr id="1026" name="Picture 2" descr="Нікопольців запрошують долучитися до розробки міської цільової програми  охорони довкілля «Екологія 2018-2022». / Новости Никополя / Никопольский  портал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635" y="1300766"/>
            <a:ext cx="11708729" cy="535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1014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72" y="334852"/>
            <a:ext cx="4209890" cy="88864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chemeClr val="tx1"/>
                </a:solidFill>
              </a:rPr>
              <a:t> Основні екологічні проблеми  в с. </a:t>
            </a:r>
            <a:r>
              <a:rPr lang="uk-UA" sz="2800" dirty="0" err="1" smtClean="0">
                <a:solidFill>
                  <a:schemeClr val="tx1"/>
                </a:solidFill>
              </a:rPr>
              <a:t>Жадень</a:t>
            </a:r>
            <a:r>
              <a:rPr lang="uk-UA" sz="2800" dirty="0" smtClean="0">
                <a:solidFill>
                  <a:schemeClr val="tx1"/>
                </a:solidFill>
              </a:rPr>
              <a:t>: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2152" y="334852"/>
            <a:ext cx="4353059" cy="289774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1972" y="1223494"/>
            <a:ext cx="4209890" cy="27689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1800" dirty="0" smtClean="0">
                <a:solidFill>
                  <a:srgbClr val="202124"/>
                </a:solidFill>
                <a:latin typeface="arial" panose="020B0604020202020204" pitchFamily="34" charset="0"/>
              </a:rPr>
              <a:t>1.Неконтрольована вирубка лісів.</a:t>
            </a:r>
          </a:p>
          <a:p>
            <a:r>
              <a:rPr lang="uk-UA" sz="1800" dirty="0" smtClean="0">
                <a:solidFill>
                  <a:srgbClr val="202124"/>
                </a:solidFill>
                <a:latin typeface="arial" panose="020B0604020202020204" pitchFamily="34" charset="0"/>
              </a:rPr>
              <a:t>2.Забруднення повітря.</a:t>
            </a:r>
          </a:p>
          <a:p>
            <a:r>
              <a:rPr lang="uk-UA" sz="1800" dirty="0" smtClean="0">
                <a:solidFill>
                  <a:srgbClr val="202124"/>
                </a:solidFill>
                <a:latin typeface="arial" panose="020B0604020202020204" pitchFamily="34" charset="0"/>
              </a:rPr>
              <a:t>3.Забруднення водойм.</a:t>
            </a:r>
          </a:p>
          <a:p>
            <a:r>
              <a:rPr lang="uk-UA" sz="1800" dirty="0" smtClean="0">
                <a:solidFill>
                  <a:srgbClr val="202124"/>
                </a:solidFill>
                <a:latin typeface="arial" panose="020B0604020202020204" pitchFamily="34" charset="0"/>
              </a:rPr>
              <a:t>4.Забруднення землі сміттям.</a:t>
            </a:r>
          </a:p>
          <a:p>
            <a:r>
              <a:rPr lang="uk-UA" sz="1800" dirty="0" smtClean="0">
                <a:solidFill>
                  <a:srgbClr val="202124"/>
                </a:solidFill>
                <a:latin typeface="arial" panose="020B0604020202020204" pitchFamily="34" charset="0"/>
              </a:rPr>
              <a:t>5.Видобуток бурштину.</a:t>
            </a:r>
          </a:p>
          <a:p>
            <a:r>
              <a:rPr lang="uk-UA" sz="1800" dirty="0" smtClean="0">
                <a:solidFill>
                  <a:srgbClr val="202124"/>
                </a:solidFill>
                <a:latin typeface="arial" panose="020B0604020202020204" pitchFamily="34" charset="0"/>
              </a:rPr>
              <a:t>6.Неконтрольоване випалювання сухої трави</a:t>
            </a:r>
            <a:endParaRPr lang="ru-RU" sz="1800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3667" y="3412900"/>
            <a:ext cx="4301544" cy="26144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972" y="4121240"/>
            <a:ext cx="4209890" cy="19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457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180307"/>
            <a:ext cx="7881632" cy="1558342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tx1"/>
                </a:solidFill>
              </a:rPr>
              <a:t>Але ми стараємося , щоб в нашій місцевості було чисто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35243" y="2665928"/>
            <a:ext cx="3614797" cy="2640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910" y="2144333"/>
            <a:ext cx="7369637" cy="422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18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850265"/>
          </a:xfrm>
        </p:spPr>
        <p:txBody>
          <a:bodyPr>
            <a:normAutofit/>
          </a:bodyPr>
          <a:lstStyle/>
          <a:p>
            <a:pPr algn="ctr"/>
            <a:r>
              <a:rPr lang="uk-UA" sz="3100" dirty="0" smtClean="0">
                <a:solidFill>
                  <a:schemeClr val="tx1"/>
                </a:solidFill>
              </a:rPr>
              <a:t>Кожної весни ми прибираємо </a:t>
            </a:r>
            <a:r>
              <a:rPr lang="uk-UA" sz="3100" dirty="0">
                <a:solidFill>
                  <a:schemeClr val="tx1"/>
                </a:solidFill>
              </a:rPr>
              <a:t>сміття в нашому селі.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1648497"/>
            <a:ext cx="8596668" cy="47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2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233" y="489399"/>
            <a:ext cx="2939348" cy="273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24269" y="128793"/>
            <a:ext cx="2228047" cy="26144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4553" y="900196"/>
            <a:ext cx="3188366" cy="4034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4118" y="2807594"/>
            <a:ext cx="2588654" cy="3222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79118" y="3216677"/>
            <a:ext cx="2543578" cy="30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22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Люди дуже часто не задумуються над своїми вчинками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7454" y="2342059"/>
            <a:ext cx="4573213" cy="4110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500" y="2342059"/>
            <a:ext cx="3802324" cy="411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773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0379" y="0"/>
            <a:ext cx="7334250" cy="670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02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7645" y="669699"/>
            <a:ext cx="7565145" cy="1455315"/>
          </a:xfrm>
        </p:spPr>
        <p:txBody>
          <a:bodyPr>
            <a:normAutofit fontScale="90000"/>
          </a:bodyPr>
          <a:lstStyle/>
          <a:p>
            <a:r>
              <a:rPr lang="uk-UA" sz="8000" dirty="0" smtClean="0">
                <a:solidFill>
                  <a:schemeClr val="tx1"/>
                </a:solidFill>
              </a:rPr>
              <a:t>Дякую за увагу!</a:t>
            </a:r>
            <a:endParaRPr lang="ru-RU" sz="8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3042" y="1931831"/>
            <a:ext cx="6632620" cy="35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5128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27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06"/>
            <a:ext cx="12192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03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81" y="167425"/>
            <a:ext cx="8860666" cy="62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97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1603" t="-4319" r="31497" b="4225"/>
          <a:stretch/>
        </p:blipFill>
        <p:spPr>
          <a:xfrm>
            <a:off x="347730" y="167425"/>
            <a:ext cx="9002331" cy="66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65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777" t="-1000" r="152" b="3796"/>
          <a:stretch/>
        </p:blipFill>
        <p:spPr>
          <a:xfrm>
            <a:off x="1081825" y="147186"/>
            <a:ext cx="8308088" cy="62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78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347" y="218941"/>
            <a:ext cx="8890716" cy="59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912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155" y="103032"/>
            <a:ext cx="8384146" cy="67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97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В нашій місцевості також є  екологічні проблеми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1681316"/>
            <a:ext cx="8596668" cy="4946496"/>
          </a:xfrm>
        </p:spPr>
      </p:pic>
    </p:spTree>
    <p:extLst>
      <p:ext uri="{BB962C8B-B14F-4D97-AF65-F5344CB8AC3E}">
        <p14:creationId xmlns:p14="http://schemas.microsoft.com/office/powerpoint/2010/main" xmlns="" val="52003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</TotalTime>
  <Words>75</Words>
  <Application>Microsoft Office PowerPoint</Application>
  <PresentationFormat>Произвольный</PresentationFormat>
  <Paragraphs>13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Рівень антропогенного  впливу на екосистеми своєї місцевості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В нашій місцевості також є  екологічні проблеми</vt:lpstr>
      <vt:lpstr> Основні екологічні проблеми  в с. Жадень:</vt:lpstr>
      <vt:lpstr>Але ми стараємося , щоб в нашій місцевості було чисто</vt:lpstr>
      <vt:lpstr>Кожної весни ми прибираємо сміття в нашому селі. </vt:lpstr>
      <vt:lpstr>Слайд 13</vt:lpstr>
      <vt:lpstr>Люди дуже часто не задумуються над своїми вчинками</vt:lpstr>
      <vt:lpstr>Слайд 15</vt:lpstr>
      <vt:lpstr>Дякую за увагу!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Рівень антипогенного та технопогенного </dc:title>
  <dc:creator>Admin</dc:creator>
  <cp:lastModifiedBy>Lenovo</cp:lastModifiedBy>
  <cp:revision>26</cp:revision>
  <dcterms:created xsi:type="dcterms:W3CDTF">2021-04-25T11:35:29Z</dcterms:created>
  <dcterms:modified xsi:type="dcterms:W3CDTF">2022-02-22T11:25:59Z</dcterms:modified>
</cp:coreProperties>
</file>