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5" r:id="rId2"/>
    <p:sldId id="322" r:id="rId3"/>
    <p:sldId id="310" r:id="rId4"/>
    <p:sldId id="312" r:id="rId5"/>
    <p:sldId id="313" r:id="rId6"/>
    <p:sldId id="314" r:id="rId7"/>
    <p:sldId id="315" r:id="rId8"/>
    <p:sldId id="316" r:id="rId9"/>
    <p:sldId id="321" r:id="rId10"/>
    <p:sldId id="323" r:id="rId11"/>
    <p:sldId id="30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FFFFFF"/>
    <a:srgbClr val="CC99FF"/>
    <a:srgbClr val="FC30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93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FCBA7-6C51-4A3C-A236-C2B258E35265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E8490D-A942-4AB3-8D9E-DC2C889D3E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4352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6145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9258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0756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01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0840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59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38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47810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991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6128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022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0"/>
                <a:lumOff val="100000"/>
              </a:schemeClr>
            </a:gs>
            <a:gs pos="76000">
              <a:schemeClr val="accent4">
                <a:lumMod val="0"/>
                <a:lumOff val="100000"/>
              </a:schemeClr>
            </a:gs>
            <a:gs pos="100000">
              <a:srgbClr val="CC99FF"/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75848-E684-42D5-BC93-EB3498F1FD90}" type="datetimeFigureOut">
              <a:rPr lang="ru-RU" smtClean="0"/>
              <a:pPr/>
              <a:t>18.04.2024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F11F76-508F-483B-8471-43260C9A886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66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Заголовок 10"/>
          <p:cNvSpPr>
            <a:spLocks noGrp="1"/>
          </p:cNvSpPr>
          <p:nvPr>
            <p:ph type="ctrTitle"/>
          </p:nvPr>
        </p:nvSpPr>
        <p:spPr>
          <a:xfrm>
            <a:off x="1637070" y="1356852"/>
            <a:ext cx="9030929" cy="3200400"/>
          </a:xfrm>
        </p:spPr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Додаємо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 </a:t>
            </a:r>
            <a:r>
              <a:rPr lang="ru-RU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віднімаємо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складу чисел 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першої</a:t>
            </a:r>
            <a:r>
              <a:rPr lang="ru-RU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сотні</a:t>
            </a:r>
            <a:r>
              <a:rPr lang="uk-UA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одзаголовок 11"/>
          <p:cNvSpPr>
            <a:spLocks noGrp="1"/>
          </p:cNvSpPr>
          <p:nvPr>
            <p:ph type="subTitle" idx="1"/>
          </p:nvPr>
        </p:nvSpPr>
        <p:spPr>
          <a:xfrm>
            <a:off x="8436077" y="5176684"/>
            <a:ext cx="3628104" cy="1047134"/>
          </a:xfrm>
        </p:spPr>
        <p:txBody>
          <a:bodyPr>
            <a:normAutofit/>
          </a:bodyPr>
          <a:lstStyle/>
          <a:p>
            <a:pPr algn="r"/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підготувала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r"/>
            <a:r>
              <a:rPr lang="en-US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Лунгул</a:t>
            </a:r>
            <a:r>
              <a:rPr lang="en-US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Я.А.</a:t>
            </a:r>
            <a:endParaRPr lang="uk-UA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9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652" y="191729"/>
            <a:ext cx="1101704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логічного</a:t>
            </a:r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Із цифр 4 , 3 , 0 складіть можливі двоцифрові числа. 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4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400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Picture 2" descr="C:\Users\77\Desktop\1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5249" y="464234"/>
            <a:ext cx="10930597" cy="5824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65" y="642920"/>
            <a:ext cx="100965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яжіть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ланцюжок, покажіть цеглинку з правильною відповіддю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67241" y="5500702"/>
            <a:ext cx="2952751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3501" y="4214813"/>
            <a:ext cx="2952751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/>
              <a:t>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3501" y="5500688"/>
            <a:ext cx="2952751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67241" y="4214818"/>
            <a:ext cx="2933700" cy="9144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01001" y="4143375"/>
            <a:ext cx="2933700" cy="9144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/>
              <a:t> 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01001" y="5429264"/>
            <a:ext cx="2933700" cy="985824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9219" y="2214556"/>
            <a:ext cx="1047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dirty="0" smtClean="0"/>
              <a:t> </a:t>
            </a:r>
            <a:endParaRPr lang="ru-RU" sz="8000" dirty="0"/>
          </a:p>
        </p:txBody>
      </p:sp>
      <p:sp>
        <p:nvSpPr>
          <p:cNvPr id="10" name="TextBox 9"/>
          <p:cNvSpPr txBox="1"/>
          <p:nvPr/>
        </p:nvSpPr>
        <p:spPr>
          <a:xfrm flipH="1">
            <a:off x="12460910" y="3537995"/>
            <a:ext cx="457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dirty="0" smtClean="0"/>
              <a:t> </a:t>
            </a:r>
            <a:endParaRPr lang="ru-RU" sz="8000" dirty="0"/>
          </a:p>
        </p:txBody>
      </p:sp>
      <p:sp>
        <p:nvSpPr>
          <p:cNvPr id="11" name="TextBox 10"/>
          <p:cNvSpPr txBox="1"/>
          <p:nvPr/>
        </p:nvSpPr>
        <p:spPr>
          <a:xfrm>
            <a:off x="4952992" y="5429265"/>
            <a:ext cx="2476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 8</a:t>
            </a:r>
            <a:endParaRPr lang="ru-RU" sz="6000" dirty="0"/>
          </a:p>
        </p:txBody>
      </p:sp>
      <p:sp>
        <p:nvSpPr>
          <p:cNvPr id="12" name="TextBox 11"/>
          <p:cNvSpPr txBox="1"/>
          <p:nvPr/>
        </p:nvSpPr>
        <p:spPr>
          <a:xfrm>
            <a:off x="1714469" y="4143381"/>
            <a:ext cx="3023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17  </a:t>
            </a:r>
            <a:endParaRPr lang="ru-RU" sz="6000" dirty="0"/>
          </a:p>
        </p:txBody>
      </p:sp>
      <p:sp>
        <p:nvSpPr>
          <p:cNvPr id="13" name="TextBox 12"/>
          <p:cNvSpPr txBox="1"/>
          <p:nvPr/>
        </p:nvSpPr>
        <p:spPr>
          <a:xfrm>
            <a:off x="1809720" y="5429265"/>
            <a:ext cx="22860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9</a:t>
            </a:r>
            <a:endParaRPr lang="ru-RU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8382016" y="4143381"/>
            <a:ext cx="2476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12</a:t>
            </a:r>
            <a:endParaRPr lang="ru-RU" sz="6000" dirty="0"/>
          </a:p>
        </p:txBody>
      </p:sp>
      <p:sp>
        <p:nvSpPr>
          <p:cNvPr id="15" name="TextBox 14"/>
          <p:cNvSpPr txBox="1"/>
          <p:nvPr/>
        </p:nvSpPr>
        <p:spPr>
          <a:xfrm>
            <a:off x="8191515" y="5500703"/>
            <a:ext cx="2571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20  </a:t>
            </a:r>
            <a:endParaRPr lang="ru-RU" sz="6000" dirty="0"/>
          </a:p>
        </p:txBody>
      </p:sp>
      <p:sp>
        <p:nvSpPr>
          <p:cNvPr id="16" name="TextBox 15"/>
          <p:cNvSpPr txBox="1"/>
          <p:nvPr/>
        </p:nvSpPr>
        <p:spPr>
          <a:xfrm>
            <a:off x="4952992" y="4143381"/>
            <a:ext cx="29527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15</a:t>
            </a:r>
            <a:endParaRPr lang="ru-RU" sz="6000" dirty="0"/>
          </a:p>
        </p:txBody>
      </p:sp>
      <p:sp>
        <p:nvSpPr>
          <p:cNvPr id="17" name="TextBox 16"/>
          <p:cNvSpPr txBox="1"/>
          <p:nvPr/>
        </p:nvSpPr>
        <p:spPr>
          <a:xfrm>
            <a:off x="5389801" y="3447777"/>
            <a:ext cx="297229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dirty="0" smtClean="0"/>
              <a:t> </a:t>
            </a:r>
            <a:endParaRPr lang="ru-RU" sz="8000" dirty="0"/>
          </a:p>
        </p:txBody>
      </p:sp>
      <p:sp>
        <p:nvSpPr>
          <p:cNvPr id="18" name="Овал 17"/>
          <p:cNvSpPr/>
          <p:nvPr/>
        </p:nvSpPr>
        <p:spPr>
          <a:xfrm>
            <a:off x="781384" y="2029449"/>
            <a:ext cx="1961784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18</a:t>
            </a:r>
            <a:endParaRPr lang="ru-RU" sz="6000" dirty="0"/>
          </a:p>
        </p:txBody>
      </p:sp>
      <p:sp>
        <p:nvSpPr>
          <p:cNvPr id="19" name="Овал 18"/>
          <p:cNvSpPr/>
          <p:nvPr/>
        </p:nvSpPr>
        <p:spPr>
          <a:xfrm>
            <a:off x="3163615" y="2000240"/>
            <a:ext cx="182882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8</a:t>
            </a:r>
            <a:endParaRPr lang="ru-RU" sz="6000" dirty="0"/>
          </a:p>
        </p:txBody>
      </p:sp>
      <p:sp>
        <p:nvSpPr>
          <p:cNvPr id="20" name="Овал 19"/>
          <p:cNvSpPr/>
          <p:nvPr/>
        </p:nvSpPr>
        <p:spPr>
          <a:xfrm>
            <a:off x="5608652" y="2000240"/>
            <a:ext cx="18200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4</a:t>
            </a:r>
            <a:endParaRPr lang="ru-RU" sz="6000" dirty="0"/>
          </a:p>
        </p:txBody>
      </p:sp>
      <p:sp>
        <p:nvSpPr>
          <p:cNvPr id="21" name="Овал 20"/>
          <p:cNvSpPr/>
          <p:nvPr/>
        </p:nvSpPr>
        <p:spPr>
          <a:xfrm>
            <a:off x="7714405" y="2000240"/>
            <a:ext cx="1600201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1</a:t>
            </a:r>
            <a:endParaRPr lang="ru-RU" sz="6000" dirty="0"/>
          </a:p>
        </p:txBody>
      </p:sp>
      <p:sp>
        <p:nvSpPr>
          <p:cNvPr id="22" name="Овал 21"/>
          <p:cNvSpPr/>
          <p:nvPr/>
        </p:nvSpPr>
        <p:spPr>
          <a:xfrm>
            <a:off x="9906027" y="2000240"/>
            <a:ext cx="1544395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2</a:t>
            </a:r>
            <a:endParaRPr lang="ru-RU" sz="6000" dirty="0"/>
          </a:p>
        </p:txBody>
      </p:sp>
      <p:sp>
        <p:nvSpPr>
          <p:cNvPr id="23" name="TextBox 22"/>
          <p:cNvSpPr txBox="1"/>
          <p:nvPr/>
        </p:nvSpPr>
        <p:spPr>
          <a:xfrm>
            <a:off x="2666978" y="1857365"/>
            <a:ext cx="9414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-</a:t>
            </a:r>
            <a:endParaRPr lang="ru-RU" sz="6000" dirty="0"/>
          </a:p>
        </p:txBody>
      </p:sp>
      <p:sp>
        <p:nvSpPr>
          <p:cNvPr id="24" name="TextBox 23"/>
          <p:cNvSpPr txBox="1"/>
          <p:nvPr/>
        </p:nvSpPr>
        <p:spPr>
          <a:xfrm>
            <a:off x="4913549" y="1928803"/>
            <a:ext cx="952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+</a:t>
            </a:r>
            <a:endParaRPr lang="ru-RU" sz="6000" dirty="0"/>
          </a:p>
        </p:txBody>
      </p:sp>
      <p:sp>
        <p:nvSpPr>
          <p:cNvPr id="25" name="TextBox 24"/>
          <p:cNvSpPr txBox="1"/>
          <p:nvPr/>
        </p:nvSpPr>
        <p:spPr>
          <a:xfrm>
            <a:off x="7239009" y="1928803"/>
            <a:ext cx="532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-</a:t>
            </a:r>
            <a:endParaRPr lang="ru-RU" sz="6000" dirty="0"/>
          </a:p>
        </p:txBody>
      </p:sp>
      <p:sp>
        <p:nvSpPr>
          <p:cNvPr id="26" name="TextBox 25"/>
          <p:cNvSpPr txBox="1"/>
          <p:nvPr/>
        </p:nvSpPr>
        <p:spPr>
          <a:xfrm>
            <a:off x="9314605" y="1928803"/>
            <a:ext cx="4757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+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7048500" y="1714501"/>
            <a:ext cx="4267200" cy="10001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6600" smtClean="0">
                <a:solidFill>
                  <a:srgbClr val="7030A0"/>
                </a:solidFill>
              </a:rPr>
              <a:t> </a:t>
            </a:r>
            <a:endParaRPr lang="ru-RU" altLang="ru-RU" sz="6600" smtClean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724" y="1928813"/>
            <a:ext cx="11739716" cy="4678464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dirty="0" smtClean="0"/>
              <a:t>                                     </a:t>
            </a:r>
            <a:r>
              <a:rPr lang="uk-UA" sz="6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6600" dirty="0" smtClean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02784" y="191729"/>
            <a:ext cx="9793816" cy="1297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US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Усний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32" name="TextBox 28"/>
          <p:cNvSpPr txBox="1">
            <a:spLocks noChangeArrowheads="1"/>
          </p:cNvSpPr>
          <p:nvPr/>
        </p:nvSpPr>
        <p:spPr bwMode="auto">
          <a:xfrm>
            <a:off x="2476500" y="3429001"/>
            <a:ext cx="59266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/>
              <a:t> </a:t>
            </a:r>
            <a:endParaRPr lang="ru-RU" altLang="ru-RU" sz="3600"/>
          </a:p>
        </p:txBody>
      </p:sp>
      <p:pic>
        <p:nvPicPr>
          <p:cNvPr id="19" name="Рисунок 1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465" y="1489587"/>
            <a:ext cx="5324167" cy="5014452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Рисунок 19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0077" y="1489587"/>
            <a:ext cx="5825613" cy="50144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7048500" y="1714501"/>
            <a:ext cx="4267200" cy="10001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6600" smtClean="0">
                <a:solidFill>
                  <a:srgbClr val="7030A0"/>
                </a:solidFill>
              </a:rPr>
              <a:t> </a:t>
            </a:r>
            <a:endParaRPr lang="ru-RU" altLang="ru-RU" sz="6600" smtClean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071689"/>
            <a:ext cx="12192000" cy="1571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dirty="0" smtClean="0"/>
              <a:t>                                     </a:t>
            </a:r>
            <a:r>
              <a:rPr lang="uk-UA" sz="6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6600" dirty="0" smtClean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02784" y="132735"/>
            <a:ext cx="9793816" cy="17960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uk-UA" sz="4000" b="1" dirty="0"/>
              <a:t> </a:t>
            </a:r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Склади з цеглинок башту,</a:t>
            </a:r>
            <a:b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розташовуючи числа </a:t>
            </a:r>
            <a:endParaRPr lang="en-US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меншого до більшого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3501" y="2571750"/>
            <a:ext cx="2952751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3501" y="4071938"/>
            <a:ext cx="2952751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33501" y="5500688"/>
            <a:ext cx="2952751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10501" y="2571750"/>
            <a:ext cx="2933700" cy="9144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10501" y="4071938"/>
            <a:ext cx="2933700" cy="9144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10501" y="5500688"/>
            <a:ext cx="29337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31" name="TextBox 10"/>
          <p:cNvSpPr txBox="1">
            <a:spLocks noChangeArrowheads="1"/>
          </p:cNvSpPr>
          <p:nvPr/>
        </p:nvSpPr>
        <p:spPr bwMode="auto">
          <a:xfrm>
            <a:off x="1333500" y="2214564"/>
            <a:ext cx="4572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6600"/>
              <a:t>  </a:t>
            </a:r>
            <a:endParaRPr lang="ru-RU" altLang="ru-RU" sz="6600"/>
          </a:p>
        </p:txBody>
      </p:sp>
      <p:sp>
        <p:nvSpPr>
          <p:cNvPr id="5132" name="TextBox 28"/>
          <p:cNvSpPr txBox="1">
            <a:spLocks noChangeArrowheads="1"/>
          </p:cNvSpPr>
          <p:nvPr/>
        </p:nvSpPr>
        <p:spPr bwMode="auto">
          <a:xfrm>
            <a:off x="2476500" y="3429001"/>
            <a:ext cx="59266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/>
              <a:t> </a:t>
            </a:r>
            <a:endParaRPr lang="ru-RU" altLang="ru-RU" sz="3600"/>
          </a:p>
        </p:txBody>
      </p:sp>
      <p:sp>
        <p:nvSpPr>
          <p:cNvPr id="5133" name="TextBox 30"/>
          <p:cNvSpPr txBox="1">
            <a:spLocks noChangeArrowheads="1"/>
          </p:cNvSpPr>
          <p:nvPr/>
        </p:nvSpPr>
        <p:spPr bwMode="auto">
          <a:xfrm>
            <a:off x="2476500" y="4214813"/>
            <a:ext cx="1143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22</a:t>
            </a:r>
            <a:endParaRPr lang="ru-RU" altLang="ru-RU" sz="3600" dirty="0"/>
          </a:p>
        </p:txBody>
      </p:sp>
      <p:sp>
        <p:nvSpPr>
          <p:cNvPr id="5134" name="TextBox 32"/>
          <p:cNvSpPr txBox="1">
            <a:spLocks noChangeArrowheads="1"/>
          </p:cNvSpPr>
          <p:nvPr/>
        </p:nvSpPr>
        <p:spPr bwMode="auto">
          <a:xfrm>
            <a:off x="2476500" y="5500688"/>
            <a:ext cx="11430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28</a:t>
            </a:r>
            <a:endParaRPr lang="ru-RU" altLang="ru-RU" sz="3600" dirty="0"/>
          </a:p>
        </p:txBody>
      </p:sp>
      <p:sp>
        <p:nvSpPr>
          <p:cNvPr id="5135" name="TextBox 34"/>
          <p:cNvSpPr txBox="1">
            <a:spLocks noChangeArrowheads="1"/>
          </p:cNvSpPr>
          <p:nvPr/>
        </p:nvSpPr>
        <p:spPr bwMode="auto">
          <a:xfrm>
            <a:off x="9048751" y="2714626"/>
            <a:ext cx="1068916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27</a:t>
            </a:r>
            <a:endParaRPr lang="ru-RU" altLang="ru-RU" sz="3600" dirty="0"/>
          </a:p>
        </p:txBody>
      </p:sp>
      <p:sp>
        <p:nvSpPr>
          <p:cNvPr id="5136" name="TextBox 36"/>
          <p:cNvSpPr txBox="1">
            <a:spLocks noChangeArrowheads="1"/>
          </p:cNvSpPr>
          <p:nvPr/>
        </p:nvSpPr>
        <p:spPr bwMode="auto">
          <a:xfrm>
            <a:off x="9048751" y="4214813"/>
            <a:ext cx="1068916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26</a:t>
            </a:r>
            <a:endParaRPr lang="ru-RU" altLang="ru-RU" sz="3600" dirty="0"/>
          </a:p>
        </p:txBody>
      </p:sp>
      <p:sp>
        <p:nvSpPr>
          <p:cNvPr id="5137" name="TextBox 37"/>
          <p:cNvSpPr txBox="1">
            <a:spLocks noChangeArrowheads="1"/>
          </p:cNvSpPr>
          <p:nvPr/>
        </p:nvSpPr>
        <p:spPr bwMode="auto">
          <a:xfrm>
            <a:off x="9048752" y="5643563"/>
            <a:ext cx="98424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24</a:t>
            </a:r>
            <a:endParaRPr lang="ru-RU" altLang="ru-RU" sz="3600" dirty="0"/>
          </a:p>
        </p:txBody>
      </p:sp>
      <p:sp>
        <p:nvSpPr>
          <p:cNvPr id="5138" name="TextBox 17"/>
          <p:cNvSpPr txBox="1">
            <a:spLocks noChangeArrowheads="1"/>
          </p:cNvSpPr>
          <p:nvPr/>
        </p:nvSpPr>
        <p:spPr bwMode="auto">
          <a:xfrm>
            <a:off x="2476500" y="2714626"/>
            <a:ext cx="93133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/>
              <a:t>25</a:t>
            </a:r>
            <a:endParaRPr lang="ru-RU" altLang="ru-RU" sz="360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7048500" y="1714501"/>
            <a:ext cx="4267200" cy="10001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6600" smtClean="0">
                <a:solidFill>
                  <a:srgbClr val="7030A0"/>
                </a:solidFill>
              </a:rPr>
              <a:t> </a:t>
            </a:r>
            <a:endParaRPr lang="ru-RU" altLang="ru-RU" sz="6600" smtClean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7702" y="2300747"/>
            <a:ext cx="11764297" cy="4144297"/>
          </a:xfrm>
        </p:spPr>
        <p:txBody>
          <a:bodyPr rtlCol="0">
            <a:normAutofit/>
          </a:bodyPr>
          <a:lstStyle/>
          <a:p>
            <a:r>
              <a:rPr lang="ru-RU" sz="8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10 +5 </a:t>
            </a:r>
            <a:r>
              <a:rPr lang="en-US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70+8</a:t>
            </a:r>
            <a:r>
              <a:rPr lang="en-US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8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8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30+5  </a:t>
            </a:r>
            <a:r>
              <a:rPr lang="en-US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50+4</a:t>
            </a:r>
            <a:r>
              <a:rPr lang="en-US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endParaRPr lang="ru-RU" sz="8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uk-UA" sz="8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uk-UA" sz="8000" b="1" dirty="0" smtClean="0">
                <a:solidFill>
                  <a:srgbClr val="0070C0"/>
                </a:solidFill>
              </a:rPr>
              <a:t>                    </a:t>
            </a:r>
            <a:r>
              <a:rPr lang="uk-UA" sz="11500" b="1" dirty="0" smtClean="0">
                <a:solidFill>
                  <a:srgbClr val="0070C0"/>
                </a:solidFill>
              </a:rPr>
              <a:t> </a:t>
            </a:r>
            <a:endParaRPr lang="ru-RU" sz="11500" b="1" dirty="0" smtClean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02784" y="500063"/>
            <a:ext cx="979381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Закріплення взаємозв’язку арифметичних дій 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додавання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32" name="TextBox 28"/>
          <p:cNvSpPr txBox="1">
            <a:spLocks noChangeArrowheads="1"/>
          </p:cNvSpPr>
          <p:nvPr/>
        </p:nvSpPr>
        <p:spPr bwMode="auto">
          <a:xfrm>
            <a:off x="2476500" y="3429001"/>
            <a:ext cx="59266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/>
              <a:t> </a:t>
            </a:r>
            <a:endParaRPr lang="ru-RU" altLang="ru-RU" sz="360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7048500" y="1714501"/>
            <a:ext cx="4267200" cy="10001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6600" smtClean="0">
                <a:solidFill>
                  <a:srgbClr val="7030A0"/>
                </a:solidFill>
              </a:rPr>
              <a:t> </a:t>
            </a:r>
            <a:endParaRPr lang="ru-RU" altLang="ru-RU" sz="6600" smtClean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071689"/>
            <a:ext cx="12192000" cy="157162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uk-UA" sz="4800" dirty="0" smtClean="0"/>
              <a:t>                                     </a:t>
            </a:r>
            <a:r>
              <a:rPr lang="uk-UA" sz="6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6600" dirty="0" smtClean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02784" y="500063"/>
            <a:ext cx="9793816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uk-UA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єднай приклад з </a:t>
            </a:r>
            <a:endParaRPr lang="en-US" sz="44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defRPr/>
            </a:pP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відповіддю-цеглинкою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33501" y="2571750"/>
            <a:ext cx="2952751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33501" y="4071938"/>
            <a:ext cx="2952751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333501" y="5500688"/>
            <a:ext cx="2952751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810501" y="2571750"/>
            <a:ext cx="2933700" cy="9144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810501" y="4071938"/>
            <a:ext cx="2933700" cy="9144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/>
              <a:t> </a:t>
            </a:r>
            <a:endParaRPr lang="ru-RU" sz="3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7810501" y="5500688"/>
            <a:ext cx="2933700" cy="9144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uk-UA" sz="3600" dirty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131" name="TextBox 10"/>
          <p:cNvSpPr txBox="1">
            <a:spLocks noChangeArrowheads="1"/>
          </p:cNvSpPr>
          <p:nvPr/>
        </p:nvSpPr>
        <p:spPr bwMode="auto">
          <a:xfrm>
            <a:off x="1333500" y="2214564"/>
            <a:ext cx="45720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6600"/>
              <a:t>  </a:t>
            </a:r>
            <a:endParaRPr lang="ru-RU" altLang="ru-RU" sz="6600"/>
          </a:p>
        </p:txBody>
      </p:sp>
      <p:sp>
        <p:nvSpPr>
          <p:cNvPr id="5132" name="TextBox 28"/>
          <p:cNvSpPr txBox="1">
            <a:spLocks noChangeArrowheads="1"/>
          </p:cNvSpPr>
          <p:nvPr/>
        </p:nvSpPr>
        <p:spPr bwMode="auto">
          <a:xfrm>
            <a:off x="2476500" y="3429001"/>
            <a:ext cx="59266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/>
              <a:t> </a:t>
            </a:r>
            <a:endParaRPr lang="ru-RU" altLang="ru-RU" sz="3600"/>
          </a:p>
        </p:txBody>
      </p:sp>
      <p:sp>
        <p:nvSpPr>
          <p:cNvPr id="5133" name="TextBox 30"/>
          <p:cNvSpPr txBox="1">
            <a:spLocks noChangeArrowheads="1"/>
          </p:cNvSpPr>
          <p:nvPr/>
        </p:nvSpPr>
        <p:spPr bwMode="auto">
          <a:xfrm>
            <a:off x="2250831" y="4214813"/>
            <a:ext cx="136866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uk-UA" altLang="ru-RU" sz="3600" dirty="0" smtClean="0"/>
              <a:t>12-1</a:t>
            </a:r>
            <a:endParaRPr lang="ru-RU" altLang="ru-RU" sz="3600" dirty="0"/>
          </a:p>
        </p:txBody>
      </p:sp>
      <p:sp>
        <p:nvSpPr>
          <p:cNvPr id="5134" name="TextBox 32"/>
          <p:cNvSpPr txBox="1">
            <a:spLocks noChangeArrowheads="1"/>
          </p:cNvSpPr>
          <p:nvPr/>
        </p:nvSpPr>
        <p:spPr bwMode="auto">
          <a:xfrm>
            <a:off x="2278967" y="5500688"/>
            <a:ext cx="1340534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uk-UA" altLang="ru-RU" sz="3600" dirty="0" smtClean="0"/>
              <a:t>18+1</a:t>
            </a:r>
            <a:endParaRPr lang="ru-RU" altLang="ru-RU" sz="3600" dirty="0"/>
          </a:p>
        </p:txBody>
      </p:sp>
      <p:sp>
        <p:nvSpPr>
          <p:cNvPr id="5135" name="TextBox 34"/>
          <p:cNvSpPr txBox="1">
            <a:spLocks noChangeArrowheads="1"/>
          </p:cNvSpPr>
          <p:nvPr/>
        </p:nvSpPr>
        <p:spPr bwMode="auto">
          <a:xfrm>
            <a:off x="9048751" y="2714626"/>
            <a:ext cx="1068916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19</a:t>
            </a:r>
            <a:endParaRPr lang="ru-RU" altLang="ru-RU" sz="3600" dirty="0"/>
          </a:p>
        </p:txBody>
      </p:sp>
      <p:sp>
        <p:nvSpPr>
          <p:cNvPr id="5136" name="TextBox 36"/>
          <p:cNvSpPr txBox="1">
            <a:spLocks noChangeArrowheads="1"/>
          </p:cNvSpPr>
          <p:nvPr/>
        </p:nvSpPr>
        <p:spPr bwMode="auto">
          <a:xfrm>
            <a:off x="9048751" y="4214813"/>
            <a:ext cx="1068916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16</a:t>
            </a:r>
            <a:endParaRPr lang="ru-RU" altLang="ru-RU" sz="3600" dirty="0"/>
          </a:p>
        </p:txBody>
      </p:sp>
      <p:sp>
        <p:nvSpPr>
          <p:cNvPr id="5137" name="TextBox 37"/>
          <p:cNvSpPr txBox="1">
            <a:spLocks noChangeArrowheads="1"/>
          </p:cNvSpPr>
          <p:nvPr/>
        </p:nvSpPr>
        <p:spPr bwMode="auto">
          <a:xfrm>
            <a:off x="9048752" y="5643563"/>
            <a:ext cx="98424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 dirty="0" smtClean="0"/>
              <a:t>11</a:t>
            </a:r>
            <a:endParaRPr lang="ru-RU" altLang="ru-RU" sz="3600" dirty="0"/>
          </a:p>
        </p:txBody>
      </p:sp>
      <p:sp>
        <p:nvSpPr>
          <p:cNvPr id="5138" name="TextBox 17"/>
          <p:cNvSpPr txBox="1">
            <a:spLocks noChangeArrowheads="1"/>
          </p:cNvSpPr>
          <p:nvPr/>
        </p:nvSpPr>
        <p:spPr bwMode="auto">
          <a:xfrm>
            <a:off x="2250831" y="2714626"/>
            <a:ext cx="139270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uk-UA" altLang="ru-RU" sz="3600" dirty="0" smtClean="0"/>
              <a:t>15+1</a:t>
            </a:r>
            <a:endParaRPr lang="ru-RU" altLang="ru-RU" sz="3600" dirty="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383457" y="221226"/>
            <a:ext cx="11621729" cy="200578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1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398206" y="2212258"/>
            <a:ext cx="11606980" cy="4409768"/>
          </a:xfrm>
        </p:spPr>
        <p:txBody>
          <a:bodyPr>
            <a:noAutofit/>
          </a:bodyPr>
          <a:lstStyle/>
          <a:p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50+  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53                 60+ 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=65</a:t>
            </a:r>
          </a:p>
          <a:p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20+ 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=27               </a:t>
            </a:r>
            <a:r>
              <a:rPr lang="en-US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41</a:t>
            </a:r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+  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45</a:t>
            </a:r>
          </a:p>
          <a:p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40+    =48                25+  </a:t>
            </a:r>
            <a:r>
              <a:rPr lang="ru-RU" sz="6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  <a:p>
            <a:endParaRPr lang="ru-RU" sz="6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76981" y="221226"/>
            <a:ext cx="11828205" cy="1327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Знайди</a:t>
            </a:r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44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пропущені</a:t>
            </a:r>
            <a:r>
              <a:rPr lang="ru-RU" sz="44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числа</a:t>
            </a:r>
            <a:r>
              <a:rPr lang="ru-RU" sz="4400" b="1" i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32" name="TextBox 28"/>
          <p:cNvSpPr txBox="1">
            <a:spLocks noChangeArrowheads="1"/>
          </p:cNvSpPr>
          <p:nvPr/>
        </p:nvSpPr>
        <p:spPr bwMode="auto">
          <a:xfrm>
            <a:off x="2476500" y="3752057"/>
            <a:ext cx="4571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uk-UA" altLang="ru-RU" sz="3600"/>
              <a:t> </a:t>
            </a:r>
            <a:endParaRPr lang="ru-RU" altLang="ru-RU" sz="3600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7048500" y="1714501"/>
            <a:ext cx="4267200" cy="1000125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ru-RU" sz="6600" smtClean="0">
                <a:solidFill>
                  <a:srgbClr val="7030A0"/>
                </a:solidFill>
              </a:rPr>
              <a:t> </a:t>
            </a:r>
            <a:endParaRPr lang="ru-RU" altLang="ru-RU" sz="6600" smtClean="0">
              <a:solidFill>
                <a:srgbClr val="7030A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011561" y="1327355"/>
            <a:ext cx="5530645" cy="4999703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Ціна</a:t>
            </a:r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40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Заплатив</a:t>
            </a:r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50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endParaRPr lang="en-US" sz="48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sz="4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Решта</a:t>
            </a:r>
            <a:r>
              <a:rPr lang="en-US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? </a:t>
            </a:r>
            <a:r>
              <a:rPr lang="en-US" sz="48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uk-UA" sz="4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uk-UA" sz="6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6600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1188373" y="29497"/>
            <a:ext cx="9793816" cy="1106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r>
              <a:rPr lang="uk-UA" sz="4000" b="1" dirty="0"/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Робота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над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задачею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5132" name="TextBox 28"/>
          <p:cNvSpPr txBox="1">
            <a:spLocks noChangeArrowheads="1"/>
          </p:cNvSpPr>
          <p:nvPr/>
        </p:nvSpPr>
        <p:spPr bwMode="auto">
          <a:xfrm>
            <a:off x="2476500" y="3429001"/>
            <a:ext cx="59266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uk-UA" altLang="ru-RU" sz="3600"/>
              <a:t> </a:t>
            </a:r>
            <a:endParaRPr lang="ru-RU" altLang="ru-RU" sz="3600"/>
          </a:p>
        </p:txBody>
      </p:sp>
      <p:pic>
        <p:nvPicPr>
          <p:cNvPr id="1026" name="Picture 2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9" y="1027602"/>
            <a:ext cx="3396632" cy="2547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891" y="4075113"/>
            <a:ext cx="3032469" cy="2643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65" y="642920"/>
            <a:ext cx="1009657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Розв</a:t>
            </a:r>
            <a:r>
              <a:rPr lang="en-US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uk-UA" sz="4400" b="1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яжіть</a:t>
            </a:r>
            <a:r>
              <a:rPr lang="uk-UA" sz="4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ланцюжок, покажіть цеглинку з правильною відповіддю</a:t>
            </a:r>
            <a:endParaRPr lang="ru-RU" sz="44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667241" y="5500702"/>
            <a:ext cx="2952751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33501" y="4214813"/>
            <a:ext cx="2952751" cy="9144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/>
              <a:t> </a:t>
            </a:r>
            <a:endParaRPr lang="ru-RU" sz="36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3501" y="5500688"/>
            <a:ext cx="2952751" cy="9144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67241" y="4214818"/>
            <a:ext cx="2933700" cy="914400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8001001" y="4143375"/>
            <a:ext cx="2933700" cy="9144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/>
              <a:t> 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8001001" y="5429264"/>
            <a:ext cx="2933700" cy="98582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uk-UA" sz="36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sz="36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619219" y="2214556"/>
            <a:ext cx="104775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dirty="0" smtClean="0"/>
              <a:t> </a:t>
            </a:r>
            <a:endParaRPr lang="ru-RU" sz="8000" dirty="0"/>
          </a:p>
        </p:txBody>
      </p:sp>
      <p:sp>
        <p:nvSpPr>
          <p:cNvPr id="10" name="TextBox 9"/>
          <p:cNvSpPr txBox="1"/>
          <p:nvPr/>
        </p:nvSpPr>
        <p:spPr>
          <a:xfrm>
            <a:off x="8191515" y="2428869"/>
            <a:ext cx="314327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dirty="0" smtClean="0"/>
              <a:t> </a:t>
            </a:r>
            <a:endParaRPr lang="ru-RU" sz="8000" dirty="0"/>
          </a:p>
        </p:txBody>
      </p:sp>
      <p:sp>
        <p:nvSpPr>
          <p:cNvPr id="11" name="TextBox 10"/>
          <p:cNvSpPr txBox="1"/>
          <p:nvPr/>
        </p:nvSpPr>
        <p:spPr>
          <a:xfrm>
            <a:off x="4952992" y="5429265"/>
            <a:ext cx="2476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 2</a:t>
            </a:r>
            <a:endParaRPr lang="ru-RU" sz="6000" dirty="0"/>
          </a:p>
        </p:txBody>
      </p:sp>
      <p:sp>
        <p:nvSpPr>
          <p:cNvPr id="12" name="TextBox 11"/>
          <p:cNvSpPr txBox="1"/>
          <p:nvPr/>
        </p:nvSpPr>
        <p:spPr>
          <a:xfrm>
            <a:off x="1714469" y="4143381"/>
            <a:ext cx="30237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 7  </a:t>
            </a:r>
            <a:endParaRPr lang="ru-RU" sz="6000" dirty="0"/>
          </a:p>
        </p:txBody>
      </p:sp>
      <p:sp>
        <p:nvSpPr>
          <p:cNvPr id="13" name="TextBox 12"/>
          <p:cNvSpPr txBox="1"/>
          <p:nvPr/>
        </p:nvSpPr>
        <p:spPr>
          <a:xfrm>
            <a:off x="1809720" y="5429265"/>
            <a:ext cx="22860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11</a:t>
            </a:r>
            <a:endParaRPr lang="ru-RU" sz="6000" dirty="0"/>
          </a:p>
        </p:txBody>
      </p:sp>
      <p:sp>
        <p:nvSpPr>
          <p:cNvPr id="14" name="TextBox 13"/>
          <p:cNvSpPr txBox="1"/>
          <p:nvPr/>
        </p:nvSpPr>
        <p:spPr>
          <a:xfrm>
            <a:off x="8382016" y="4143381"/>
            <a:ext cx="24765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3</a:t>
            </a:r>
            <a:endParaRPr lang="ru-RU" sz="6000" dirty="0"/>
          </a:p>
        </p:txBody>
      </p:sp>
      <p:sp>
        <p:nvSpPr>
          <p:cNvPr id="15" name="TextBox 14"/>
          <p:cNvSpPr txBox="1"/>
          <p:nvPr/>
        </p:nvSpPr>
        <p:spPr>
          <a:xfrm>
            <a:off x="8191515" y="5500703"/>
            <a:ext cx="257176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18  </a:t>
            </a:r>
            <a:endParaRPr lang="ru-RU" sz="6000" dirty="0"/>
          </a:p>
        </p:txBody>
      </p:sp>
      <p:sp>
        <p:nvSpPr>
          <p:cNvPr id="16" name="TextBox 15"/>
          <p:cNvSpPr txBox="1"/>
          <p:nvPr/>
        </p:nvSpPr>
        <p:spPr>
          <a:xfrm>
            <a:off x="4952992" y="4143381"/>
            <a:ext cx="295277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    9</a:t>
            </a:r>
            <a:endParaRPr lang="ru-RU" sz="6000" dirty="0"/>
          </a:p>
        </p:txBody>
      </p:sp>
      <p:sp>
        <p:nvSpPr>
          <p:cNvPr id="17" name="TextBox 16"/>
          <p:cNvSpPr txBox="1"/>
          <p:nvPr/>
        </p:nvSpPr>
        <p:spPr>
          <a:xfrm>
            <a:off x="4667241" y="2786058"/>
            <a:ext cx="36948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8000" dirty="0" smtClean="0"/>
              <a:t> </a:t>
            </a:r>
            <a:endParaRPr lang="ru-RU" sz="8000" dirty="0"/>
          </a:p>
        </p:txBody>
      </p:sp>
      <p:sp>
        <p:nvSpPr>
          <p:cNvPr id="18" name="Овал 17"/>
          <p:cNvSpPr/>
          <p:nvPr/>
        </p:nvSpPr>
        <p:spPr>
          <a:xfrm>
            <a:off x="781384" y="2029449"/>
            <a:ext cx="1961784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19</a:t>
            </a:r>
            <a:endParaRPr lang="ru-RU" sz="6000" dirty="0"/>
          </a:p>
        </p:txBody>
      </p:sp>
      <p:sp>
        <p:nvSpPr>
          <p:cNvPr id="19" name="Овал 18"/>
          <p:cNvSpPr/>
          <p:nvPr/>
        </p:nvSpPr>
        <p:spPr>
          <a:xfrm>
            <a:off x="3163615" y="2000240"/>
            <a:ext cx="182882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10</a:t>
            </a:r>
            <a:endParaRPr lang="ru-RU" sz="6000" dirty="0"/>
          </a:p>
        </p:txBody>
      </p:sp>
      <p:sp>
        <p:nvSpPr>
          <p:cNvPr id="20" name="Овал 19"/>
          <p:cNvSpPr/>
          <p:nvPr/>
        </p:nvSpPr>
        <p:spPr>
          <a:xfrm>
            <a:off x="5608652" y="2000240"/>
            <a:ext cx="1820000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1</a:t>
            </a:r>
            <a:endParaRPr lang="ru-RU" sz="6000" dirty="0"/>
          </a:p>
        </p:txBody>
      </p:sp>
      <p:sp>
        <p:nvSpPr>
          <p:cNvPr id="21" name="Овал 20"/>
          <p:cNvSpPr/>
          <p:nvPr/>
        </p:nvSpPr>
        <p:spPr>
          <a:xfrm>
            <a:off x="7714405" y="2000240"/>
            <a:ext cx="1600201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3</a:t>
            </a:r>
            <a:endParaRPr lang="ru-RU" sz="6000" dirty="0"/>
          </a:p>
        </p:txBody>
      </p:sp>
      <p:sp>
        <p:nvSpPr>
          <p:cNvPr id="22" name="Овал 21"/>
          <p:cNvSpPr/>
          <p:nvPr/>
        </p:nvSpPr>
        <p:spPr>
          <a:xfrm>
            <a:off x="9906027" y="2000240"/>
            <a:ext cx="1544395" cy="914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sz="6000" dirty="0" smtClean="0"/>
              <a:t>2</a:t>
            </a:r>
            <a:endParaRPr lang="ru-RU" sz="6000" dirty="0"/>
          </a:p>
        </p:txBody>
      </p:sp>
      <p:sp>
        <p:nvSpPr>
          <p:cNvPr id="23" name="TextBox 22"/>
          <p:cNvSpPr txBox="1"/>
          <p:nvPr/>
        </p:nvSpPr>
        <p:spPr>
          <a:xfrm>
            <a:off x="2666978" y="1857365"/>
            <a:ext cx="94141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-</a:t>
            </a:r>
            <a:endParaRPr lang="ru-RU" sz="6000" dirty="0"/>
          </a:p>
        </p:txBody>
      </p:sp>
      <p:sp>
        <p:nvSpPr>
          <p:cNvPr id="24" name="TextBox 23"/>
          <p:cNvSpPr txBox="1"/>
          <p:nvPr/>
        </p:nvSpPr>
        <p:spPr>
          <a:xfrm>
            <a:off x="4913549" y="1928803"/>
            <a:ext cx="9525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+</a:t>
            </a:r>
            <a:endParaRPr lang="ru-RU" sz="6000" dirty="0"/>
          </a:p>
        </p:txBody>
      </p:sp>
      <p:sp>
        <p:nvSpPr>
          <p:cNvPr id="25" name="TextBox 24"/>
          <p:cNvSpPr txBox="1"/>
          <p:nvPr/>
        </p:nvSpPr>
        <p:spPr>
          <a:xfrm>
            <a:off x="7239009" y="1928803"/>
            <a:ext cx="53206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-</a:t>
            </a:r>
            <a:endParaRPr lang="ru-RU" sz="6000" dirty="0"/>
          </a:p>
        </p:txBody>
      </p:sp>
      <p:sp>
        <p:nvSpPr>
          <p:cNvPr id="26" name="TextBox 25"/>
          <p:cNvSpPr txBox="1"/>
          <p:nvPr/>
        </p:nvSpPr>
        <p:spPr>
          <a:xfrm>
            <a:off x="9314605" y="1928803"/>
            <a:ext cx="4757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6000" dirty="0" smtClean="0"/>
              <a:t>+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695</TotalTime>
  <Words>220</Words>
  <Application>Microsoft Office PowerPoint</Application>
  <PresentationFormat>Широкоэкранный</PresentationFormat>
  <Paragraphs>116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Тема Office</vt:lpstr>
      <vt:lpstr>Додаємо і віднімаємо на основі складу чисел  першої сотні. </vt:lpstr>
      <vt:lpstr>Презентация PowerPoint</vt:lpstr>
      <vt:lpstr> </vt:lpstr>
      <vt:lpstr> </vt:lpstr>
      <vt:lpstr> </vt:lpstr>
      <vt:lpstr> 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Gala</dc:creator>
  <cp:lastModifiedBy>Света</cp:lastModifiedBy>
  <cp:revision>137</cp:revision>
  <dcterms:created xsi:type="dcterms:W3CDTF">2019-02-24T09:13:13Z</dcterms:created>
  <dcterms:modified xsi:type="dcterms:W3CDTF">2024-04-18T20:37:32Z</dcterms:modified>
</cp:coreProperties>
</file>