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78" r:id="rId4"/>
    <p:sldId id="279" r:id="rId5"/>
    <p:sldId id="258" r:id="rId6"/>
    <p:sldId id="280" r:id="rId7"/>
    <p:sldId id="281" r:id="rId8"/>
    <p:sldId id="282" r:id="rId9"/>
    <p:sldId id="283" r:id="rId10"/>
    <p:sldId id="284" r:id="rId11"/>
    <p:sldId id="263" r:id="rId12"/>
    <p:sldId id="26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77" r:id="rId24"/>
  </p:sldIdLst>
  <p:sldSz cx="9144000" cy="6858000" type="screen4x3"/>
  <p:notesSz cx="6858000" cy="9144000"/>
  <p:custDataLst>
    <p:tags r:id="rId2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CC99"/>
    <a:srgbClr val="04374A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04" autoAdjust="0"/>
  </p:normalViewPr>
  <p:slideViewPr>
    <p:cSldViewPr>
      <p:cViewPr varScale="1">
        <p:scale>
          <a:sx n="39" d="100"/>
          <a:sy n="3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smtClean="0"/>
              <a:t>Бесплатно и без регистрации.</a:t>
            </a:r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456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571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4293096"/>
            <a:ext cx="6408712" cy="1080120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  <a:effectLst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339752" y="123199"/>
            <a:ext cx="6552728" cy="1360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536" y="1999381"/>
            <a:ext cx="4248472" cy="4525963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999381"/>
            <a:ext cx="4248472" cy="4525963"/>
          </a:xfrm>
        </p:spPr>
        <p:txBody>
          <a:bodyPr/>
          <a:lstStyle>
            <a:lvl1pPr>
              <a:defRPr sz="2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59074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59074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59074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accent2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accent2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accent2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accent2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23199"/>
            <a:ext cx="6552728" cy="1360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988840"/>
            <a:ext cx="8280920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2060"/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206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2060"/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365104"/>
            <a:ext cx="7920880" cy="1080120"/>
          </a:xfrm>
        </p:spPr>
        <p:txBody>
          <a:bodyPr>
            <a:normAutofit fontScale="90000"/>
          </a:bodyPr>
          <a:lstStyle/>
          <a:p>
            <a:pPr lvl="0">
              <a:defRPr/>
            </a:pPr>
            <a:r>
              <a:rPr lang="uk-UA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О. </a:t>
            </a:r>
            <a:r>
              <a:rPr lang="uk-UA" b="1" dirty="0" err="1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Зубер</a:t>
            </a:r>
            <a:r>
              <a:rPr lang="uk-UA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uk-UA" b="1" dirty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uk-UA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«Як заєць сон шукав»</a:t>
            </a:r>
            <a:endParaRPr lang="ru-RU" b="1" dirty="0">
              <a:solidFill>
                <a:srgbClr val="0099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Сова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8" name="Picture 6" descr="ÐÐ½Ð¸Ð¼Ð°Ð½Ð¸Ðµ! Ð¥Ð¾ÑÑ Ð²Ð½Ð¸Ð¼Ð°Ð½Ð¸Ñ! Ð¡ÐºÐ°Ð·ÐºÐ° Ð´Ð»Ñ ÑÐµÐ±ÐµÐ½ÐºÐ° | ÐÐ°ÑÐ¼Ð¾Ð½Ð¸ÑÐ½Ð°Ñ ÑÐµÐ¼Ñ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700808"/>
            <a:ext cx="4742902" cy="5157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8510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7303" y="126746"/>
            <a:ext cx="85135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Знайди пропущені слова,</a:t>
            </a:r>
          </a:p>
          <a:p>
            <a:r>
              <a:rPr lang="uk-UA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ибери </a:t>
            </a:r>
            <a:r>
              <a:rPr lang="uk-UA" sz="4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смайлик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" t="1770" r="75694" b="79016"/>
          <a:stretch/>
        </p:blipFill>
        <p:spPr>
          <a:xfrm>
            <a:off x="937093" y="2763644"/>
            <a:ext cx="940210" cy="91334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89" t="1616" r="51458" b="80019"/>
          <a:stretch/>
        </p:blipFill>
        <p:spPr>
          <a:xfrm>
            <a:off x="933439" y="3641750"/>
            <a:ext cx="943864" cy="9156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71" t="1326" r="25540" b="79744"/>
          <a:stretch/>
        </p:blipFill>
        <p:spPr>
          <a:xfrm>
            <a:off x="937093" y="4579248"/>
            <a:ext cx="940210" cy="9263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52" t="1260" r="968" b="79527"/>
          <a:stretch/>
        </p:blipFill>
        <p:spPr>
          <a:xfrm>
            <a:off x="933439" y="5505632"/>
            <a:ext cx="896138" cy="9374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flipH="1">
            <a:off x="2055720" y="2879433"/>
            <a:ext cx="64946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Їжачку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2055720" y="3799513"/>
            <a:ext cx="60374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Мишці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2055720" y="4742358"/>
            <a:ext cx="5641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Зайчику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2055720" y="5655449"/>
            <a:ext cx="62348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Білочці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7031" y="1695834"/>
            <a:ext cx="777334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Настала </a:t>
            </a:r>
            <a:r>
              <a:rPr lang="ru-RU" sz="4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ніч</a:t>
            </a:r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 спиться.</a:t>
            </a:r>
            <a:endParaRPr lang="ru-RU" sz="239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065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7303" y="126746"/>
            <a:ext cx="85135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Знайди пропущені слова,</a:t>
            </a:r>
          </a:p>
          <a:p>
            <a:r>
              <a:rPr lang="uk-UA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ибери </a:t>
            </a:r>
            <a:r>
              <a:rPr lang="uk-UA" sz="4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смайлик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" t="1770" r="75694" b="79016"/>
          <a:stretch/>
        </p:blipFill>
        <p:spPr>
          <a:xfrm>
            <a:off x="937093" y="2763644"/>
            <a:ext cx="940210" cy="91334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89" t="1616" r="51458" b="80019"/>
          <a:stretch/>
        </p:blipFill>
        <p:spPr>
          <a:xfrm>
            <a:off x="933439" y="3641750"/>
            <a:ext cx="943864" cy="9156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71" t="1326" r="25540" b="79744"/>
          <a:stretch/>
        </p:blipFill>
        <p:spPr>
          <a:xfrm>
            <a:off x="937093" y="4579248"/>
            <a:ext cx="940210" cy="9263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52" t="1260" r="968" b="79527"/>
          <a:stretch/>
        </p:blipFill>
        <p:spPr>
          <a:xfrm>
            <a:off x="933439" y="5505632"/>
            <a:ext cx="896138" cy="9374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flipH="1">
            <a:off x="2055720" y="2879433"/>
            <a:ext cx="64946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Зайчик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2055720" y="3799513"/>
            <a:ext cx="60374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Їжак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2055720" y="4742358"/>
            <a:ext cx="5641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Вовк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2055720" y="5655449"/>
            <a:ext cx="62348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Ведмідь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1697451"/>
            <a:ext cx="853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Зашелестів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листі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 .</a:t>
            </a:r>
            <a:endParaRPr lang="ru-RU" sz="199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355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7303" y="126746"/>
            <a:ext cx="85135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Знайди пропущені слова,</a:t>
            </a:r>
          </a:p>
          <a:p>
            <a:r>
              <a:rPr lang="uk-UA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ибери </a:t>
            </a:r>
            <a:r>
              <a:rPr lang="uk-UA" sz="4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смайлик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" t="1770" r="75694" b="79016"/>
          <a:stretch/>
        </p:blipFill>
        <p:spPr>
          <a:xfrm>
            <a:off x="937093" y="2763644"/>
            <a:ext cx="940210" cy="91334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89" t="1616" r="51458" b="80019"/>
          <a:stretch/>
        </p:blipFill>
        <p:spPr>
          <a:xfrm>
            <a:off x="933439" y="3641750"/>
            <a:ext cx="943864" cy="9156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71" t="1326" r="25540" b="79744"/>
          <a:stretch/>
        </p:blipFill>
        <p:spPr>
          <a:xfrm>
            <a:off x="937093" y="4579248"/>
            <a:ext cx="940210" cy="9263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52" t="1260" r="968" b="79527"/>
          <a:stretch/>
        </p:blipFill>
        <p:spPr>
          <a:xfrm>
            <a:off x="933439" y="5505632"/>
            <a:ext cx="896138" cy="9374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flipH="1">
            <a:off x="2055720" y="2879433"/>
            <a:ext cx="64946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телефон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2055720" y="3799513"/>
            <a:ext cx="60374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обід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2055720" y="4742358"/>
            <a:ext cx="5641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en-US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3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яч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2055720" y="5655449"/>
            <a:ext cx="62348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1595104"/>
            <a:ext cx="8532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— Не спиться! 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Десь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подівся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— </a:t>
            </a:r>
            <a:r>
              <a:rPr lang="ru-RU" sz="36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відповідає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Зайчик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9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751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7303" y="126746"/>
            <a:ext cx="85135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Знайди пропущені слова,</a:t>
            </a:r>
          </a:p>
          <a:p>
            <a:r>
              <a:rPr lang="uk-UA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ибери </a:t>
            </a:r>
            <a:r>
              <a:rPr lang="uk-UA" sz="4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смайлик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" t="1770" r="75694" b="79016"/>
          <a:stretch/>
        </p:blipFill>
        <p:spPr>
          <a:xfrm>
            <a:off x="937093" y="2763644"/>
            <a:ext cx="940210" cy="91334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89" t="1616" r="51458" b="80019"/>
          <a:stretch/>
        </p:blipFill>
        <p:spPr>
          <a:xfrm>
            <a:off x="933439" y="3641750"/>
            <a:ext cx="943864" cy="9156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71" t="1326" r="25540" b="79744"/>
          <a:stretch/>
        </p:blipFill>
        <p:spPr>
          <a:xfrm>
            <a:off x="937093" y="4579248"/>
            <a:ext cx="940210" cy="9263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52" t="1260" r="968" b="79527"/>
          <a:stretch/>
        </p:blipFill>
        <p:spPr>
          <a:xfrm>
            <a:off x="933439" y="5505632"/>
            <a:ext cx="896138" cy="9374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flipH="1">
            <a:off x="2055720" y="2879433"/>
            <a:ext cx="64946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Лисички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2055720" y="3799513"/>
            <a:ext cx="60374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Білочки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2055720" y="4742358"/>
            <a:ext cx="5641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Сови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2055720" y="5655449"/>
            <a:ext cx="62348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Сороки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8790" y="1646800"/>
            <a:ext cx="85324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sz="4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Піду</a:t>
            </a:r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запитаю. </a:t>
            </a:r>
            <a:endParaRPr lang="ru-RU" sz="1777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7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7303" y="126746"/>
            <a:ext cx="85135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Знайди пропущені слова,</a:t>
            </a:r>
          </a:p>
          <a:p>
            <a:r>
              <a:rPr lang="uk-UA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ибери </a:t>
            </a:r>
            <a:r>
              <a:rPr lang="uk-UA" sz="4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смайлик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" t="1770" r="75694" b="79016"/>
          <a:stretch/>
        </p:blipFill>
        <p:spPr>
          <a:xfrm>
            <a:off x="937093" y="2763644"/>
            <a:ext cx="940210" cy="91334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89" t="1616" r="51458" b="80019"/>
          <a:stretch/>
        </p:blipFill>
        <p:spPr>
          <a:xfrm>
            <a:off x="933439" y="3641750"/>
            <a:ext cx="943864" cy="9156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71" t="1326" r="25540" b="79744"/>
          <a:stretch/>
        </p:blipFill>
        <p:spPr>
          <a:xfrm>
            <a:off x="937093" y="4579248"/>
            <a:ext cx="940210" cy="9263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52" t="1260" r="968" b="79527"/>
          <a:stretch/>
        </p:blipFill>
        <p:spPr>
          <a:xfrm>
            <a:off x="933439" y="5505632"/>
            <a:ext cx="896138" cy="9374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flipH="1">
            <a:off x="2055720" y="2879433"/>
            <a:ext cx="64946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ялинкою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2055720" y="3799513"/>
            <a:ext cx="60374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яблунею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2055720" y="4742358"/>
            <a:ext cx="5641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вербою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2055720" y="5655449"/>
            <a:ext cx="62348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березою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78659" y="1539463"/>
            <a:ext cx="9001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— Он </a:t>
            </a:r>
            <a:r>
              <a:rPr lang="ru-RU" sz="4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на </a:t>
            </a:r>
            <a:r>
              <a:rPr lang="ru-RU" sz="4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тім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краю </a:t>
            </a:r>
            <a:r>
              <a:rPr lang="ru-RU" sz="4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лісу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ru-RU" sz="4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сидить</a:t>
            </a:r>
            <a:r>
              <a:rPr lang="ru-RU" sz="4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журиться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Тебе </a:t>
            </a:r>
            <a:r>
              <a:rPr lang="ru-RU" sz="4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чекає</a:t>
            </a:r>
            <a:r>
              <a: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167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7303" y="126746"/>
            <a:ext cx="85135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Знайди пропущені слова,</a:t>
            </a:r>
          </a:p>
          <a:p>
            <a:r>
              <a:rPr lang="uk-UA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ибери </a:t>
            </a:r>
            <a:r>
              <a:rPr lang="uk-UA" sz="4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смайлик</a:t>
            </a:r>
            <a:r>
              <a:rPr lang="uk-U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3" t="1770" r="75694" b="79016"/>
          <a:stretch/>
        </p:blipFill>
        <p:spPr>
          <a:xfrm>
            <a:off x="937093" y="2763644"/>
            <a:ext cx="940210" cy="91334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89" t="1616" r="51458" b="80019"/>
          <a:stretch/>
        </p:blipFill>
        <p:spPr>
          <a:xfrm>
            <a:off x="933439" y="3641750"/>
            <a:ext cx="943864" cy="9156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71" t="1326" r="25540" b="79744"/>
          <a:stretch/>
        </p:blipFill>
        <p:spPr>
          <a:xfrm>
            <a:off x="937093" y="4579248"/>
            <a:ext cx="940210" cy="9263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52" t="1260" r="968" b="79527"/>
          <a:stretch/>
        </p:blipFill>
        <p:spPr>
          <a:xfrm>
            <a:off x="933439" y="5505632"/>
            <a:ext cx="896138" cy="93749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flipH="1">
            <a:off x="2055720" y="2879433"/>
            <a:ext cx="64946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посміхнувся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2055720" y="3799513"/>
            <a:ext cx="603745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заснув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flipH="1">
            <a:off x="2055720" y="4742358"/>
            <a:ext cx="5641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зголоднів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2055720" y="5655449"/>
            <a:ext cx="623488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пострибав</a:t>
            </a:r>
            <a:endParaRPr lang="ru-RU" sz="3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5850" y="1897309"/>
            <a:ext cx="9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Та так 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стомився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незчувся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як і </a:t>
            </a:r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 .</a:t>
            </a:r>
            <a:endParaRPr lang="ru-RU" sz="231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558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476672"/>
            <a:ext cx="6804248" cy="1001545"/>
          </a:xfrm>
        </p:spPr>
        <p:txBody>
          <a:bodyPr>
            <a:noAutofit/>
          </a:bodyPr>
          <a:lstStyle/>
          <a:p>
            <a:r>
              <a:rPr lang="uk-UA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Гра «Слідчі</a:t>
            </a:r>
            <a:r>
              <a:rPr lang="uk-UA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»</a:t>
            </a:r>
            <a:br>
              <a:rPr lang="uk-UA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uk-UA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(знайдіть продовження </a:t>
            </a:r>
            <a:r>
              <a:rPr lang="uk-UA" sz="3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реченя</a:t>
            </a:r>
            <a:r>
              <a:rPr lang="uk-UA" sz="3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)</a:t>
            </a:r>
            <a: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sz="3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endParaRPr lang="ru-RU" sz="3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844824"/>
            <a:ext cx="82444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Сидить</a:t>
            </a:r>
            <a:r>
              <a:rPr lang="ru-RU" sz="5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ялинкою</a:t>
            </a:r>
            <a:r>
              <a:rPr lang="ru-RU" sz="5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 .</a:t>
            </a:r>
            <a:endParaRPr lang="ru-RU" sz="5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5253" y="3432767"/>
            <a:ext cx="86330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— Де ж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сон загубив</a:t>
            </a: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 …</a:t>
            </a:r>
            <a:endParaRPr lang="ru-RU" sz="4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9839" y="4757491"/>
            <a:ext cx="908383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Позаглядав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ялинкою</a:t>
            </a: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…</a:t>
            </a:r>
            <a:endParaRPr lang="ru-RU" sz="4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02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596415"/>
            <a:ext cx="6804248" cy="1001545"/>
          </a:xfrm>
        </p:spPr>
        <p:txBody>
          <a:bodyPr>
            <a:noAutofit/>
          </a:bodyPr>
          <a:lstStyle/>
          <a:p>
            <a:r>
              <a:rPr lang="uk-UA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Гра «Слідчі</a:t>
            </a:r>
            <a:r>
              <a:rPr lang="uk-UA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»</a:t>
            </a:r>
            <a:br>
              <a:rPr lang="uk-UA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uk-UA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(знайдіть початок </a:t>
            </a:r>
            <a:r>
              <a:rPr lang="uk-UA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реченя</a:t>
            </a:r>
            <a:r>
              <a:rPr lang="uk-UA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)</a:t>
            </a:r>
            <a:r>
              <a:rPr lang="ru-RU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ru-RU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endParaRPr lang="ru-RU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844824"/>
            <a:ext cx="82444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 на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якій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жила </a:t>
            </a: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мудра Сова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3230783"/>
            <a:ext cx="874180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 — 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упав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сосною, </a:t>
            </a:r>
            <a:r>
              <a:rPr lang="ru-RU" sz="4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лежить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відхекується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15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5355405"/>
            <a:ext cx="75817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ru-RU" sz="5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знайшов</a:t>
            </a:r>
            <a:r>
              <a:rPr lang="ru-RU" sz="5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sz="5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5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5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13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978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Виправ  помилку</a:t>
            </a:r>
            <a:endParaRPr lang="ru-RU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024" y="1916832"/>
            <a:ext cx="878497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Спить </a:t>
            </a:r>
            <a:r>
              <a:rPr lang="ru-RU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ялинкою</a:t>
            </a:r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оченятами</a:t>
            </a:r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кліпає</a:t>
            </a:r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9025" y="4005064"/>
            <a:ext cx="85334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— Де ж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сом 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загубив? —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усміхнувся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Їжак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4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подріботів</a:t>
            </a: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собі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далі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635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916832"/>
            <a:ext cx="712879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Дзвоник всім нам дав наказ: 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До роботи швидше в клас! 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Біля парти станемо чемно — 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Плине час хай недаремно. 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Будемо уважні і старанні всі, 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Сядемо рівненько на місця свої. </a:t>
            </a:r>
            <a:endParaRPr lang="ru-RU" sz="4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35896" y="260648"/>
            <a:ext cx="270779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6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</a:t>
            </a:r>
            <a:r>
              <a:rPr lang="uk-UA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ітання</a:t>
            </a:r>
            <a:endParaRPr lang="ru-RU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50" name="Picture 2" descr="ÐÐ°ÑÑÐ¸Ð½ÐºÐ¸ Ð¿Ð¾ Ð·Ð°Ð¿ÑÐ¾ÑÑ &quot;Ð´Ð·Ð²Ð¾Ð½Ð¸Ðº ÐºÐ°ÑÑÐ¸Ð½ÐºÐ°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293096"/>
            <a:ext cx="1685925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775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Виправ  помилку</a:t>
            </a:r>
            <a:endParaRPr lang="ru-RU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024" y="1916832"/>
            <a:ext cx="878497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Сидить</a:t>
            </a: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ялинкою</a:t>
            </a:r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оченятами</a:t>
            </a:r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кліпає</a:t>
            </a:r>
            <a:r>
              <a:rPr lang="ru-RU" sz="4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59025" y="4005064"/>
            <a:ext cx="85334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— Де ж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сон</a:t>
            </a: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загубив? —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усміхнувся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Їжак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ru-RU" sz="48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подріботів</a:t>
            </a:r>
            <a:r>
              <a:rPr lang="ru-RU" sz="4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собі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далі</a:t>
            </a:r>
            <a:r>
              <a:rPr lang="ru-RU" sz="4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852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Виправ  помилку</a:t>
            </a:r>
            <a:endParaRPr lang="ru-RU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024" y="1988840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Позаглядав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ялинкою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у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кущиках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6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заглянув у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мишачу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60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ірку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— а сну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ніде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нема.</a:t>
            </a:r>
            <a:endParaRPr lang="ru-RU" sz="13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0143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Виправ  помилку</a:t>
            </a:r>
            <a:endParaRPr lang="ru-RU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024" y="1988840"/>
            <a:ext cx="878497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Позаглядав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ялинкою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у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кущиках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6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заглянув у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мишачу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60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ірку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— а сну </a:t>
            </a:r>
            <a:r>
              <a:rPr lang="ru-RU" sz="60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ніде</a:t>
            </a:r>
            <a:r>
              <a:rPr lang="ru-RU" sz="6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нема.</a:t>
            </a:r>
            <a:endParaRPr lang="ru-RU" sz="13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80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4365104"/>
            <a:ext cx="6408712" cy="1080120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 зустрічі!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74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7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Прочитай</a:t>
            </a:r>
            <a:endParaRPr lang="ru-RU" sz="7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4441" y="1772816"/>
            <a:ext cx="89644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 ЖЕ ЦІ ШО ЗЮ</a:t>
            </a:r>
          </a:p>
          <a:p>
            <a:r>
              <a:rPr lang="uk-UA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ТУ ПО ЩИ РІ ДЕ</a:t>
            </a:r>
          </a:p>
          <a:p>
            <a:r>
              <a:rPr lang="uk-UA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ЛЯ МУ НЄ ВА ФИ</a:t>
            </a:r>
          </a:p>
          <a:p>
            <a:r>
              <a:rPr lang="uk-UA" sz="8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СЕ КО ХА ДЮ ГИ </a:t>
            </a:r>
            <a:endParaRPr lang="ru-RU" sz="8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07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Прочитай</a:t>
            </a:r>
            <a:r>
              <a:rPr lang="uk-UA" sz="4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уважно</a:t>
            </a:r>
            <a:endParaRPr lang="ru-RU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2149" y="1700059"/>
            <a:ext cx="38639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оченятами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23216" y="1628425"/>
            <a:ext cx="40756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зашелистів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7795" y="2452709"/>
            <a:ext cx="38644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подріботів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23216" y="3863769"/>
            <a:ext cx="410221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позаглядав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7313" y="3218361"/>
            <a:ext cx="59307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примружившись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6467" y="5302761"/>
            <a:ext cx="34553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журиться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874" y="4362880"/>
            <a:ext cx="46638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відхекується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3753" y="4824545"/>
            <a:ext cx="32909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незчувся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21304" y="5627135"/>
            <a:ext cx="42536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розплющив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495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2331" y="2276872"/>
            <a:ext cx="76194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Пара </a:t>
            </a:r>
            <a:r>
              <a:rPr lang="ru-RU" sz="5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довгих</a:t>
            </a:r>
            <a:r>
              <a:rPr lang="ru-RU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вушок</a:t>
            </a:r>
            <a:r>
              <a:rPr lang="ru-RU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ru-RU" sz="13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3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сіренький</a:t>
            </a:r>
            <a:r>
              <a:rPr lang="ru-RU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кожушок, </a:t>
            </a:r>
            <a:r>
              <a:rPr lang="ru-RU" sz="13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3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скорий</a:t>
            </a:r>
            <a:r>
              <a:rPr lang="ru-RU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побігайчик</a:t>
            </a:r>
            <a:r>
              <a:rPr lang="ru-RU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ru-RU" sz="13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3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як </a:t>
            </a:r>
            <a:r>
              <a:rPr lang="ru-RU" sz="5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зветься</a:t>
            </a:r>
            <a:r>
              <a:rPr lang="ru-RU" sz="5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?... </a:t>
            </a:r>
            <a:endParaRPr lang="ru-RU" sz="595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ÐÐ°ÑÑÐ¸Ð½ÐºÐ¸ Ð¿Ð¾ Ð·Ð°Ð¿ÑÐ¾ÑÑ &quot;Ð·Ð½Ð°Ðº Ð²Ð¾Ð¿ÑÐ¾ÑÐ° ÐºÐ°ÑÑÐ¸Ð½ÐºÐ°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608" y="3534931"/>
            <a:ext cx="2026366" cy="3292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78756" y="260648"/>
            <a:ext cx="53082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Відгадай загадку</a:t>
            </a:r>
            <a:endParaRPr lang="ru-RU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372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Зайчик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image.jimcdn.com/app/cms/image/transf/dimension=189x10000:format=gif/path/sb66d135c3b4810ec/image/i664ab644428a728a/version/1466105955/image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772816"/>
            <a:ext cx="4252654" cy="5085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636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2331" y="2276872"/>
            <a:ext cx="680597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лісі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без сумки ходить</a:t>
            </a:r>
            <a:r>
              <a:rPr lang="ru-RU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Яблука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гриби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знаходить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Спина – </a:t>
            </a: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голки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Очі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намистинки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9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там </a:t>
            </a: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біля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ялинки</a:t>
            </a:r>
            <a:r>
              <a:rPr lang="ru-RU" sz="4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777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ÐÐ°ÑÑÐ¸Ð½ÐºÐ¸ Ð¿Ð¾ Ð·Ð°Ð¿ÑÐ¾ÑÑ &quot;Ð·Ð½Ð°Ðº Ð²Ð¾Ð¿ÑÐ¾ÑÐ° ÐºÐ°ÑÑÐ¸Ð½ÐºÐ°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608" y="3534931"/>
            <a:ext cx="2026366" cy="3292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78756" y="260648"/>
            <a:ext cx="53082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Відгадай загадку</a:t>
            </a:r>
            <a:endParaRPr lang="ru-RU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225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Їжачок</a:t>
            </a:r>
            <a:endParaRPr lang="ru-RU" sz="6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ÐÐ¶Ð°ÑÐ¾Ðº Â» ÐÑÑÑÐ¸ÐºÐ¸ Â» ÐÐ¸ÑÑÑÑ Ð²ÑÑÑÐ¸ÐºÐ¸, Ð¿ÐµÑÑÑÑÐºÐ¸, ÐºÐ¾Ð»Ð¸ÑÐºÐ¾Ð²Ñ Â» Ð Ð¾Ð·Ð²Ð°Ð³Ð¸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1" y="1700808"/>
            <a:ext cx="5832649" cy="5157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1294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564904"/>
            <a:ext cx="680597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Вдень вона </a:t>
            </a: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лягає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спати</a:t>
            </a:r>
            <a:r>
              <a:rPr lang="ru-RU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всю </a:t>
            </a: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ніч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їй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знов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літати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Ловить </a:t>
            </a: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мишок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гризунів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8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 нею </a:t>
            </a: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їм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вже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не до </a:t>
            </a:r>
            <a:r>
              <a:rPr lang="ru-RU" sz="44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снів</a:t>
            </a:r>
            <a:r>
              <a:rPr lang="ru-RU" sz="4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ÐÐ°ÑÑÐ¸Ð½ÐºÐ¸ Ð¿Ð¾ Ð·Ð°Ð¿ÑÐ¾ÑÑ &quot;Ð·Ð½Ð°Ðº Ð²Ð¾Ð¿ÑÐ¾ÑÐ° ÐºÐ°ÑÑÐ¸Ð½ÐºÐ°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608" y="3534931"/>
            <a:ext cx="2026366" cy="3292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78756" y="260648"/>
            <a:ext cx="53082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Відгадай загадку</a:t>
            </a:r>
            <a:endParaRPr lang="ru-RU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339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43ca333327d8a82cb6281ce7685cef9d5d44cd5"/>
</p:tagLst>
</file>

<file path=ppt/theme/theme1.xml><?xml version="1.0" encoding="utf-8"?>
<a:theme xmlns:a="http://schemas.openxmlformats.org/drawingml/2006/main" name="Тема Office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1242</TotalTime>
  <Words>385</Words>
  <Application>Microsoft Office PowerPoint</Application>
  <PresentationFormat>Экран (4:3)</PresentationFormat>
  <Paragraphs>98</Paragraphs>
  <Slides>23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Arial</vt:lpstr>
      <vt:lpstr>Calibri</vt:lpstr>
      <vt:lpstr>Тема Office</vt:lpstr>
      <vt:lpstr>О. Зубер «Як заєць сон шукав»</vt:lpstr>
      <vt:lpstr>Презентация PowerPoint</vt:lpstr>
      <vt:lpstr>Прочитай</vt:lpstr>
      <vt:lpstr>Прочитай уважно</vt:lpstr>
      <vt:lpstr>Презентация PowerPoint</vt:lpstr>
      <vt:lpstr>Зайчик</vt:lpstr>
      <vt:lpstr>Презентация PowerPoint</vt:lpstr>
      <vt:lpstr>Їжачок</vt:lpstr>
      <vt:lpstr>Презентация PowerPoint</vt:lpstr>
      <vt:lpstr>Сова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Гра «Слідчі» (знайдіть продовження реченя) </vt:lpstr>
      <vt:lpstr>Гра «Слідчі» (знайдіть початок реченя) </vt:lpstr>
      <vt:lpstr>Виправ  помилку</vt:lpstr>
      <vt:lpstr>Виправ  помилку</vt:lpstr>
      <vt:lpstr>Виправ  помилку</vt:lpstr>
      <vt:lpstr>Виправ  помилку</vt:lpstr>
      <vt:lpstr>До зустрічі!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Чтение с удовольствием</dc:title>
  <dc:creator>obstinate</dc:creator>
  <dc:description>Шаблон презентации с сайта https://presentation-creation.ru/</dc:description>
  <cp:lastModifiedBy>Света</cp:lastModifiedBy>
  <cp:revision>336</cp:revision>
  <dcterms:created xsi:type="dcterms:W3CDTF">2018-02-25T09:09:03Z</dcterms:created>
  <dcterms:modified xsi:type="dcterms:W3CDTF">2024-04-18T18:32:11Z</dcterms:modified>
</cp:coreProperties>
</file>