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84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E6634-14FE-49F3-881F-FBF58C8F7930}" type="datetimeFigureOut">
              <a:rPr lang="uk-UA" smtClean="0"/>
              <a:t>18.04.2024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A4F9C-0C67-4B77-9472-CF0DCD6D87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14726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E6634-14FE-49F3-881F-FBF58C8F7930}" type="datetimeFigureOut">
              <a:rPr lang="uk-UA" smtClean="0"/>
              <a:t>18.04.2024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A4F9C-0C67-4B77-9472-CF0DCD6D87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94348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E6634-14FE-49F3-881F-FBF58C8F7930}" type="datetimeFigureOut">
              <a:rPr lang="uk-UA" smtClean="0"/>
              <a:t>18.04.2024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A4F9C-0C67-4B77-9472-CF0DCD6D87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53052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E6634-14FE-49F3-881F-FBF58C8F7930}" type="datetimeFigureOut">
              <a:rPr lang="uk-UA" smtClean="0"/>
              <a:t>18.04.2024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A4F9C-0C67-4B77-9472-CF0DCD6D87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10791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E6634-14FE-49F3-881F-FBF58C8F7930}" type="datetimeFigureOut">
              <a:rPr lang="uk-UA" smtClean="0"/>
              <a:t>18.04.2024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A4F9C-0C67-4B77-9472-CF0DCD6D87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57513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E6634-14FE-49F3-881F-FBF58C8F7930}" type="datetimeFigureOut">
              <a:rPr lang="uk-UA" smtClean="0"/>
              <a:t>18.04.2024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A4F9C-0C67-4B77-9472-CF0DCD6D87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24937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E6634-14FE-49F3-881F-FBF58C8F7930}" type="datetimeFigureOut">
              <a:rPr lang="uk-UA" smtClean="0"/>
              <a:t>18.04.2024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A4F9C-0C67-4B77-9472-CF0DCD6D87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02661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E6634-14FE-49F3-881F-FBF58C8F7930}" type="datetimeFigureOut">
              <a:rPr lang="uk-UA" smtClean="0"/>
              <a:t>18.04.2024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A4F9C-0C67-4B77-9472-CF0DCD6D87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10951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E6634-14FE-49F3-881F-FBF58C8F7930}" type="datetimeFigureOut">
              <a:rPr lang="uk-UA" smtClean="0"/>
              <a:t>18.04.2024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A4F9C-0C67-4B77-9472-CF0DCD6D87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0336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E6634-14FE-49F3-881F-FBF58C8F7930}" type="datetimeFigureOut">
              <a:rPr lang="uk-UA" smtClean="0"/>
              <a:t>18.04.2024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A4F9C-0C67-4B77-9472-CF0DCD6D87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03493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E6634-14FE-49F3-881F-FBF58C8F7930}" type="datetimeFigureOut">
              <a:rPr lang="uk-UA" smtClean="0"/>
              <a:t>18.04.2024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A4F9C-0C67-4B77-9472-CF0DCD6D87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43331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5E6634-14FE-49F3-881F-FBF58C8F7930}" type="datetimeFigureOut">
              <a:rPr lang="uk-UA" smtClean="0"/>
              <a:t>18.04.2024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A4F9C-0C67-4B77-9472-CF0DCD6D87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16668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F6C38A2-BCBB-89DF-58C5-25B54A6F7D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71610"/>
            <a:ext cx="12192000" cy="6086390"/>
          </a:xfrm>
          <a:prstGeom prst="rect">
            <a:avLst/>
          </a:prstGeom>
        </p:spPr>
      </p:pic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BB637757-C773-4448-9BE4-B7DFBACFD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7923963" cy="884255"/>
          </a:xfrm>
        </p:spPr>
        <p:txBody>
          <a:bodyPr/>
          <a:lstStyle/>
          <a:p>
            <a:r>
              <a:rPr lang="de-DE" sz="3200" dirty="0"/>
              <a:t>1</a:t>
            </a:r>
            <a:r>
              <a:rPr lang="uk-UA" sz="3200" dirty="0"/>
              <a:t>. Зареєструватися на </a:t>
            </a:r>
            <a:r>
              <a:rPr lang="en-US" sz="3200" dirty="0" err="1"/>
              <a:t>EOLymp</a:t>
            </a:r>
            <a:r>
              <a:rPr lang="en-US" dirty="0"/>
              <a:t>.</a:t>
            </a:r>
            <a:r>
              <a:rPr lang="uk-U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09286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6268D8-AA05-4DA4-09A9-98202DB13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233" y="0"/>
            <a:ext cx="10515600" cy="874207"/>
          </a:xfrm>
        </p:spPr>
        <p:txBody>
          <a:bodyPr>
            <a:noAutofit/>
          </a:bodyPr>
          <a:lstStyle/>
          <a:p>
            <a:r>
              <a:rPr lang="en-US" sz="2800" dirty="0"/>
              <a:t>2. </a:t>
            </a:r>
            <a:r>
              <a:rPr lang="uk-UA" sz="2800" dirty="0"/>
              <a:t>Дізнатися свій </a:t>
            </a:r>
            <a:r>
              <a:rPr lang="uk-UA" sz="2800" dirty="0" err="1"/>
              <a:t>нікнейм</a:t>
            </a:r>
            <a:r>
              <a:rPr lang="uk-UA" sz="2800" dirty="0"/>
              <a:t> в системі.</a:t>
            </a:r>
            <a:br>
              <a:rPr lang="en-US" sz="2800" dirty="0"/>
            </a:br>
            <a:endParaRPr lang="uk-UA" sz="2800" dirty="0">
              <a:highlight>
                <a:srgbClr val="FFFF00"/>
              </a:highlight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B65A807-33DC-F78E-402B-E8A87D7A2F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74207"/>
            <a:ext cx="11850357" cy="6011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3757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E78C74-5A23-AB5D-7AB9-01E62160A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538" y="0"/>
            <a:ext cx="10515600" cy="1325563"/>
          </a:xfrm>
        </p:spPr>
        <p:txBody>
          <a:bodyPr>
            <a:noAutofit/>
          </a:bodyPr>
          <a:lstStyle/>
          <a:p>
            <a:r>
              <a:rPr lang="uk-UA" sz="2800" dirty="0">
                <a:latin typeface="+mn-lt"/>
              </a:rPr>
              <a:t>3. Надіслати в особистих повідомленнях </a:t>
            </a:r>
            <a:r>
              <a:rPr lang="uk-UA" sz="2800" dirty="0" err="1">
                <a:latin typeface="+mn-lt"/>
              </a:rPr>
              <a:t>нікнейм</a:t>
            </a:r>
            <a:r>
              <a:rPr lang="uk-UA" sz="2800" dirty="0">
                <a:latin typeface="+mn-lt"/>
              </a:rPr>
              <a:t> користувачу </a:t>
            </a:r>
            <a:r>
              <a:rPr lang="en-US" sz="2800" b="0" i="0" dirty="0" err="1">
                <a:effectLst/>
                <a:highlight>
                  <a:srgbClr val="FFFF00"/>
                </a:highlight>
                <a:latin typeface="+mn-lt"/>
              </a:rPr>
              <a:t>KreuzWahler</a:t>
            </a:r>
            <a:r>
              <a:rPr lang="uk-UA" sz="2800" b="0" i="0" dirty="0">
                <a:effectLst/>
                <a:highlight>
                  <a:srgbClr val="FFFF00"/>
                </a:highlight>
                <a:latin typeface="+mn-lt"/>
              </a:rPr>
              <a:t>,</a:t>
            </a:r>
            <a:r>
              <a:rPr lang="uk-UA" sz="2800" b="0" i="0" dirty="0">
                <a:effectLst/>
                <a:latin typeface="+mn-lt"/>
              </a:rPr>
              <a:t> або в </a:t>
            </a:r>
            <a:r>
              <a:rPr lang="en-US" sz="2800" b="0" i="0" dirty="0">
                <a:effectLst/>
                <a:latin typeface="+mn-lt"/>
              </a:rPr>
              <a:t>Telegram-</a:t>
            </a:r>
            <a:r>
              <a:rPr lang="uk-UA" sz="2800" b="0" i="0" dirty="0">
                <a:effectLst/>
                <a:latin typeface="+mn-lt"/>
              </a:rPr>
              <a:t>групі</a:t>
            </a:r>
            <a:r>
              <a:rPr lang="en-US" sz="2800" b="0" i="0" dirty="0">
                <a:effectLst/>
                <a:latin typeface="+mn-lt"/>
              </a:rPr>
              <a:t> </a:t>
            </a:r>
            <a:r>
              <a:rPr lang="uk-UA" sz="2800" b="0" i="0" dirty="0">
                <a:effectLst/>
                <a:latin typeface="+mn-lt"/>
              </a:rPr>
              <a:t>викладачу </a:t>
            </a:r>
            <a:endParaRPr lang="uk-UA" sz="2800" dirty="0">
              <a:highlight>
                <a:srgbClr val="FFFF00"/>
              </a:highlight>
              <a:latin typeface="+mn-lt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890D717-D4AA-A299-D924-08EE3C2513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820" y="1325563"/>
            <a:ext cx="10101943" cy="5432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290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9B393E-CD5D-ADE0-6CEF-FC46B7FC2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4254"/>
            <a:ext cx="10515600" cy="568373"/>
          </a:xfrm>
        </p:spPr>
        <p:txBody>
          <a:bodyPr>
            <a:normAutofit/>
          </a:bodyPr>
          <a:lstStyle/>
          <a:p>
            <a:r>
              <a:rPr lang="uk-UA" sz="3200" dirty="0"/>
              <a:t>4. Відкрити запрошення до групи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44F596D-3A6A-8563-5503-831FA6919F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33498"/>
            <a:ext cx="11746523" cy="6002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836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4BDABA-CB48-6043-BCA9-0E04AA54E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582804"/>
          </a:xfrm>
        </p:spPr>
        <p:txBody>
          <a:bodyPr>
            <a:normAutofit/>
          </a:bodyPr>
          <a:lstStyle/>
          <a:p>
            <a:r>
              <a:rPr lang="uk-UA" sz="2800" dirty="0"/>
              <a:t>5. Прийняти запрошення до групи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3B6E775-A4D9-AC5E-5608-9E836F0F13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052" y="670683"/>
            <a:ext cx="11455121" cy="5895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270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26A5376-10A7-B818-8236-E3BF2A6EF3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57060"/>
            <a:ext cx="12192000" cy="6287457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6F6313-1AFB-E6BD-9EF8-99C9651BD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579420"/>
          </a:xfrm>
        </p:spPr>
        <p:txBody>
          <a:bodyPr>
            <a:normAutofit/>
          </a:bodyPr>
          <a:lstStyle/>
          <a:p>
            <a:r>
              <a:rPr lang="uk-UA" sz="2800" dirty="0"/>
              <a:t>6. Перейти у вкладці "Групи" до "Старт Відборів"</a:t>
            </a:r>
          </a:p>
        </p:txBody>
      </p:sp>
    </p:spTree>
    <p:extLst>
      <p:ext uri="{BB962C8B-B14F-4D97-AF65-F5344CB8AC3E}">
        <p14:creationId xmlns:p14="http://schemas.microsoft.com/office/powerpoint/2010/main" val="2894226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550EF1-02F7-FF61-2B76-AE9BD5AEF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0515600" cy="512466"/>
          </a:xfrm>
        </p:spPr>
        <p:txBody>
          <a:bodyPr>
            <a:normAutofit/>
          </a:bodyPr>
          <a:lstStyle/>
          <a:p>
            <a:r>
              <a:rPr lang="uk-UA" sz="2800" dirty="0"/>
              <a:t>7. Обираєте активне змагання та починаєте розв'язувати задачі.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7F9B0E5-0C36-E47B-EC44-6B9E6586CF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78334"/>
            <a:ext cx="11187165" cy="5675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034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BC1F92E-7A95-1C11-B410-4CB62015D7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8757"/>
            <a:ext cx="12192000" cy="6162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7762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57</TotalTime>
  <Words>65</Words>
  <Application>Microsoft Office PowerPoint</Application>
  <PresentationFormat>Широкий екран</PresentationFormat>
  <Paragraphs>7</Paragraphs>
  <Slides>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Тема Office</vt:lpstr>
      <vt:lpstr>1. Зареєструватися на EOLymp. </vt:lpstr>
      <vt:lpstr>2. Дізнатися свій нікнейм в системі. </vt:lpstr>
      <vt:lpstr>3. Надіслати в особистих повідомленнях нікнейм користувачу KreuzWahler, або в Telegram-групі викладачу </vt:lpstr>
      <vt:lpstr>4. Відкрити запрошення до групи</vt:lpstr>
      <vt:lpstr>5. Прийняти запрошення до групи</vt:lpstr>
      <vt:lpstr>6. Перейти у вкладці "Групи" до "Старт Відборів"</vt:lpstr>
      <vt:lpstr>7. Обираєте активне змагання та починаєте розв'язувати задачі.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Зареєструватися на EOLymp. </dc:title>
  <dc:creator>Василь Косован</dc:creator>
  <cp:lastModifiedBy>Василь Косован</cp:lastModifiedBy>
  <cp:revision>4</cp:revision>
  <dcterms:created xsi:type="dcterms:W3CDTF">2024-03-11T17:19:10Z</dcterms:created>
  <dcterms:modified xsi:type="dcterms:W3CDTF">2024-04-18T09:50:15Z</dcterms:modified>
</cp:coreProperties>
</file>