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-6393"/>
            <a:ext cx="9424481" cy="68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7056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ВИДИ Й ЗАСОБИ МІЖФРАЗОВОГО ЗВ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ЯЗКУ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17" y="3212976"/>
            <a:ext cx="2877363" cy="26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3" y="2967334"/>
            <a:ext cx="4467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8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77462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6444208" y="1700807"/>
            <a:ext cx="2232248" cy="136815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речення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304256" cy="13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9888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речення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0" y="195851"/>
            <a:ext cx="1736196" cy="18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1619672" y="195849"/>
            <a:ext cx="1944216" cy="128893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текст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3850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274129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 flipH="1">
            <a:off x="4067944" y="0"/>
            <a:ext cx="3744416" cy="171727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Міжфразовий  зв</a:t>
            </a:r>
            <a:r>
              <a:rPr lang="en-US" sz="2800" b="1" dirty="0"/>
              <a:t>’</a:t>
            </a:r>
            <a:r>
              <a:rPr lang="uk-UA" sz="2800" b="1" dirty="0" err="1"/>
              <a:t>язок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67335"/>
            <a:ext cx="45365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Послідовний</a:t>
            </a:r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(ланцюжковий)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967335"/>
            <a:ext cx="3563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Паралельний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50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7141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ПОСЛІДОВНИЙ ЗВ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nna\Desktop\послідов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3764"/>
            <a:ext cx="7149130" cy="15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400506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  </a:t>
            </a:r>
            <a:r>
              <a:rPr lang="ru-RU" sz="3200" dirty="0" err="1"/>
              <a:t>Шумить</a:t>
            </a:r>
            <a:r>
              <a:rPr lang="ru-RU" sz="3200" dirty="0"/>
              <a:t>, </a:t>
            </a:r>
            <a:r>
              <a:rPr lang="ru-RU" sz="3200" dirty="0" err="1"/>
              <a:t>нуртує</a:t>
            </a:r>
            <a:r>
              <a:rPr lang="ru-RU" sz="3200" dirty="0"/>
              <a:t> й </a:t>
            </a:r>
            <a:r>
              <a:rPr lang="ru-RU" sz="3200" dirty="0" err="1"/>
              <a:t>піниться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Черемош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Як </a:t>
            </a:r>
            <a:r>
              <a:rPr lang="ru-RU" sz="3200" dirty="0" err="1"/>
              <a:t>оскаженілий</a:t>
            </a:r>
            <a:r>
              <a:rPr lang="ru-RU" sz="3200" dirty="0"/>
              <a:t>, як </a:t>
            </a:r>
            <a:r>
              <a:rPr lang="ru-RU" sz="3200" dirty="0" err="1"/>
              <a:t>навіжений</a:t>
            </a:r>
            <a:r>
              <a:rPr lang="ru-RU" sz="3200" dirty="0"/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він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розпорошує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дрібні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бризки</a:t>
            </a:r>
            <a:r>
              <a:rPr lang="ru-RU" sz="3200" b="1" dirty="0"/>
              <a:t>. </a:t>
            </a:r>
            <a:r>
              <a:rPr lang="ru-RU" sz="3200" b="1" dirty="0" err="1">
                <a:solidFill>
                  <a:srgbClr val="00B050"/>
                </a:solidFill>
              </a:rPr>
              <a:t>Що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dirty="0" err="1"/>
              <a:t>розлітаються</a:t>
            </a:r>
            <a:r>
              <a:rPr lang="ru-RU" sz="3200" dirty="0"/>
              <a:t> </a:t>
            </a:r>
            <a:r>
              <a:rPr lang="ru-RU" sz="3200" dirty="0" err="1"/>
              <a:t>навколо</a:t>
            </a:r>
            <a:r>
              <a:rPr lang="ru-RU" sz="3200" dirty="0"/>
              <a:t>, </a:t>
            </a:r>
            <a:r>
              <a:rPr lang="ru-RU" sz="3200" dirty="0" err="1"/>
              <a:t>сміючись</a:t>
            </a:r>
            <a:r>
              <a:rPr lang="ru-RU" sz="3200" dirty="0"/>
              <a:t> до </a:t>
            </a:r>
            <a:r>
              <a:rPr lang="ru-RU" sz="3200" b="1" dirty="0" err="1">
                <a:solidFill>
                  <a:srgbClr val="FFC000"/>
                </a:solidFill>
              </a:rPr>
              <a:t>берегів</a:t>
            </a:r>
            <a:r>
              <a:rPr lang="ru-RU" sz="3200" b="1" dirty="0">
                <a:solidFill>
                  <a:srgbClr val="FFC000"/>
                </a:solidFill>
              </a:rPr>
              <a:t>. </a:t>
            </a:r>
            <a:r>
              <a:rPr lang="ru-RU" sz="3200" b="1" dirty="0" err="1">
                <a:solidFill>
                  <a:srgbClr val="FFC000"/>
                </a:solidFill>
              </a:rPr>
              <a:t>Охоронці</a:t>
            </a:r>
            <a:r>
              <a:rPr lang="ru-RU" sz="3200" b="1" dirty="0">
                <a:solidFill>
                  <a:srgbClr val="FFC000"/>
                </a:solidFill>
              </a:rPr>
              <a:t> суходолу </a:t>
            </a:r>
            <a:r>
              <a:rPr lang="ru-RU" sz="3200" dirty="0" err="1"/>
              <a:t>суворо</a:t>
            </a:r>
            <a:r>
              <a:rPr lang="ru-RU" sz="3200" dirty="0"/>
              <a:t> </a:t>
            </a:r>
            <a:r>
              <a:rPr lang="ru-RU" sz="3200" dirty="0" err="1"/>
              <a:t>тримають</a:t>
            </a:r>
            <a:r>
              <a:rPr lang="ru-RU" sz="3200" dirty="0"/>
              <a:t> </a:t>
            </a:r>
            <a:r>
              <a:rPr lang="ru-RU" sz="3200" dirty="0" err="1"/>
              <a:t>бризки</a:t>
            </a:r>
            <a:r>
              <a:rPr lang="ru-RU" sz="3200" dirty="0"/>
              <a:t> в </a:t>
            </a:r>
            <a:r>
              <a:rPr lang="ru-RU" sz="3200" dirty="0" err="1"/>
              <a:t>неволі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71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6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16632"/>
            <a:ext cx="6303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ПАРАЛЕЛЬНИЙ ЗВ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Anna\Desktop\паралель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42" y="1847619"/>
            <a:ext cx="2804319" cy="24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448818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Шумить</a:t>
            </a:r>
            <a:r>
              <a:rPr lang="ru-RU" sz="3200" dirty="0"/>
              <a:t>, </a:t>
            </a:r>
            <a:r>
              <a:rPr lang="ru-RU" sz="3200" dirty="0" err="1"/>
              <a:t>нуртує</a:t>
            </a:r>
            <a:r>
              <a:rPr lang="ru-RU" sz="3200" dirty="0"/>
              <a:t> й </a:t>
            </a:r>
            <a:r>
              <a:rPr lang="ru-RU" sz="3200" dirty="0" err="1"/>
              <a:t>піниться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Черемош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/>
              <a:t>Як </a:t>
            </a:r>
            <a:r>
              <a:rPr lang="ru-RU" sz="3200" dirty="0" err="1"/>
              <a:t>оскаженілий</a:t>
            </a:r>
            <a:r>
              <a:rPr lang="ru-RU" sz="3200" dirty="0"/>
              <a:t>, як </a:t>
            </a:r>
            <a:r>
              <a:rPr lang="ru-RU" sz="3200" dirty="0" err="1"/>
              <a:t>навіжений</a:t>
            </a:r>
            <a:r>
              <a:rPr lang="ru-RU" sz="3200" dirty="0"/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він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розпорошує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дрібні</a:t>
            </a:r>
            <a:r>
              <a:rPr lang="ru-RU" sz="3200" dirty="0"/>
              <a:t> </a:t>
            </a:r>
            <a:r>
              <a:rPr lang="ru-RU" sz="3200" dirty="0" err="1"/>
              <a:t>бризки</a:t>
            </a:r>
            <a:r>
              <a:rPr lang="ru-RU" sz="3200" dirty="0"/>
              <a:t>.  </a:t>
            </a:r>
            <a:r>
              <a:rPr lang="ru-RU" sz="3200" b="1" dirty="0" err="1">
                <a:solidFill>
                  <a:srgbClr val="FF0000"/>
                </a:solidFill>
              </a:rPr>
              <a:t>Цей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річковий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змій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 </a:t>
            </a:r>
            <a:r>
              <a:rPr lang="ru-RU" sz="3200" dirty="0" err="1"/>
              <a:t>шукає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</a:t>
            </a:r>
            <a:r>
              <a:rPr lang="ru-RU" sz="3200" dirty="0" err="1"/>
              <a:t>поміж</a:t>
            </a:r>
            <a:r>
              <a:rPr lang="ru-RU" sz="3200" dirty="0"/>
              <a:t> </a:t>
            </a:r>
            <a:r>
              <a:rPr lang="ru-RU" sz="3200" dirty="0" err="1"/>
              <a:t>гірськими</a:t>
            </a:r>
            <a:r>
              <a:rPr lang="ru-RU" sz="3200" dirty="0"/>
              <a:t> </a:t>
            </a:r>
            <a:r>
              <a:rPr lang="ru-RU" sz="3200" dirty="0" err="1"/>
              <a:t>рельєфами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94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116632"/>
            <a:ext cx="6840760" cy="14904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ЗАСОБИ МІЖФРАЗОВОГО ЗВ</a:t>
            </a:r>
            <a:r>
              <a:rPr lang="en-US" sz="3200" b="1" dirty="0"/>
              <a:t>’</a:t>
            </a:r>
            <a:r>
              <a:rPr lang="uk-UA" sz="3200" b="1" dirty="0"/>
              <a:t>ЯЗКУ 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1864"/>
            <a:ext cx="2406774" cy="17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nna\Desktop\ЗАСОБИ ЗВ ЯЗК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55" y="2564904"/>
            <a:ext cx="6949419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5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3517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87305"/>
            <a:ext cx="4104570" cy="26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458056"/>
            <a:ext cx="6480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ТЕКСТ-ДОСЛІДЖЕННЯ</a:t>
            </a:r>
            <a:endParaRPr lang="ru-RU" sz="54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0" y="3717032"/>
            <a:ext cx="29523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0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16632"/>
            <a:ext cx="7596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Нарешті</a:t>
            </a:r>
            <a:r>
              <a:rPr lang="ru-RU" sz="2400" b="1" dirty="0"/>
              <a:t> </a:t>
            </a:r>
            <a:r>
              <a:rPr lang="ru-RU" sz="2400" b="1" dirty="0" err="1"/>
              <a:t>прийшла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весна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Вона </a:t>
            </a:r>
            <a:r>
              <a:rPr lang="ru-RU" sz="2400" b="1" dirty="0"/>
              <a:t>застала нас </a:t>
            </a:r>
            <a:r>
              <a:rPr lang="ru-RU" sz="2400" b="1" dirty="0" err="1"/>
              <a:t>зненацька</a:t>
            </a:r>
            <a:r>
              <a:rPr lang="ru-RU" sz="2400" b="1" dirty="0"/>
              <a:t>, коли </a:t>
            </a:r>
            <a:r>
              <a:rPr lang="ru-RU" sz="2400" b="1" dirty="0" err="1"/>
              <a:t>пройшли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дощі</a:t>
            </a:r>
            <a:r>
              <a:rPr lang="ru-RU" sz="2400" b="1" dirty="0">
                <a:solidFill>
                  <a:schemeClr val="accent6"/>
                </a:solidFill>
              </a:rPr>
              <a:t>.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рясних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опадів</a:t>
            </a:r>
            <a:r>
              <a:rPr lang="ru-RU" sz="2400" b="1" dirty="0"/>
              <a:t>  усе </a:t>
            </a:r>
            <a:r>
              <a:rPr lang="ru-RU" sz="2400" b="1" dirty="0" err="1"/>
              <a:t>одразу</a:t>
            </a:r>
            <a:r>
              <a:rPr lang="ru-RU" sz="2400" b="1" dirty="0"/>
              <a:t> </a:t>
            </a:r>
            <a:r>
              <a:rPr lang="ru-RU" sz="2400" b="1" dirty="0" err="1"/>
              <a:t>вкрилося</a:t>
            </a:r>
            <a:r>
              <a:rPr lang="ru-RU" sz="2400" b="1" dirty="0"/>
              <a:t>  молодою  </a:t>
            </a:r>
            <a:r>
              <a:rPr lang="ru-RU" sz="2400" b="1" dirty="0">
                <a:solidFill>
                  <a:schemeClr val="accent4"/>
                </a:solidFill>
              </a:rPr>
              <a:t>травою.  Вона  </a:t>
            </a:r>
            <a:r>
              <a:rPr lang="ru-RU" sz="2400" b="1" dirty="0" err="1"/>
              <a:t>зазеленіла</a:t>
            </a:r>
            <a:r>
              <a:rPr lang="ru-RU" sz="2400" b="1" dirty="0"/>
              <a:t>  </a:t>
            </a:r>
            <a:r>
              <a:rPr lang="ru-RU" sz="2400" b="1" dirty="0" err="1"/>
              <a:t>навіть</a:t>
            </a:r>
            <a:r>
              <a:rPr lang="ru-RU" sz="2400" b="1" dirty="0"/>
              <a:t> там, де </a:t>
            </a:r>
            <a:r>
              <a:rPr lang="ru-RU" sz="2400" b="1" dirty="0" err="1"/>
              <a:t>було</a:t>
            </a:r>
            <a:r>
              <a:rPr lang="ru-RU" sz="2400" b="1" dirty="0"/>
              <a:t> голе </a:t>
            </a:r>
            <a:r>
              <a:rPr lang="ru-RU" sz="2400" b="1" dirty="0" err="1"/>
              <a:t>каміння</a:t>
            </a:r>
            <a:r>
              <a:rPr lang="ru-RU" sz="2400" b="1" dirty="0"/>
              <a:t>. По садах </a:t>
            </a:r>
            <a:r>
              <a:rPr lang="ru-RU" sz="2400" b="1" dirty="0" err="1"/>
              <a:t>зацвіли</a:t>
            </a:r>
            <a:r>
              <a:rPr lang="ru-RU" sz="2400" b="1" dirty="0"/>
              <a:t> </a:t>
            </a:r>
            <a:r>
              <a:rPr lang="ru-RU" sz="2400" b="1" dirty="0" err="1"/>
              <a:t>черешні</a:t>
            </a:r>
            <a:r>
              <a:rPr lang="ru-RU" sz="2400" b="1" dirty="0"/>
              <a:t> та </a:t>
            </a:r>
            <a:r>
              <a:rPr lang="ru-RU" sz="2400" b="1" dirty="0" err="1"/>
              <a:t>чудні</a:t>
            </a:r>
            <a:r>
              <a:rPr lang="ru-RU" sz="2400" b="1" dirty="0"/>
              <a:t>  </a:t>
            </a:r>
            <a:r>
              <a:rPr lang="ru-RU" sz="2400" b="1" dirty="0" err="1"/>
              <a:t>зелені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квітки</a:t>
            </a:r>
            <a:r>
              <a:rPr lang="ru-RU" sz="2400" b="1" dirty="0"/>
              <a:t> на  </a:t>
            </a:r>
            <a:r>
              <a:rPr lang="ru-RU" sz="2400" b="1" dirty="0" err="1"/>
              <a:t>дебелих</a:t>
            </a:r>
            <a:r>
              <a:rPr lang="ru-RU" sz="2400" b="1" dirty="0"/>
              <a:t>  </a:t>
            </a:r>
            <a:r>
              <a:rPr lang="ru-RU" sz="2400" b="1" dirty="0" err="1"/>
              <a:t>соковитих</a:t>
            </a:r>
            <a:r>
              <a:rPr lang="ru-RU" sz="2400" b="1" dirty="0"/>
              <a:t> </a:t>
            </a:r>
            <a:r>
              <a:rPr lang="ru-RU" sz="2400" b="1" dirty="0" err="1"/>
              <a:t>стеблинах</a:t>
            </a:r>
            <a:r>
              <a:rPr lang="ru-RU" sz="2400" b="1" dirty="0"/>
              <a:t>. </a:t>
            </a:r>
            <a:r>
              <a:rPr lang="ru-RU" sz="2400" b="1" dirty="0" err="1"/>
              <a:t>Від</a:t>
            </a:r>
            <a:r>
              <a:rPr lang="ru-RU" sz="2400" b="1" dirty="0"/>
              <a:t>  </a:t>
            </a:r>
            <a:r>
              <a:rPr lang="ru-RU" sz="2400" b="1" dirty="0">
                <a:solidFill>
                  <a:srgbClr val="FF0000"/>
                </a:solidFill>
              </a:rPr>
              <a:t>тих </a:t>
            </a:r>
            <a:r>
              <a:rPr lang="ru-RU" sz="2400" b="1" dirty="0" err="1">
                <a:solidFill>
                  <a:srgbClr val="FF0000"/>
                </a:solidFill>
              </a:rPr>
              <a:t>квіток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розходилися</a:t>
            </a:r>
            <a:r>
              <a:rPr lang="ru-RU" sz="2400" b="1" dirty="0"/>
              <a:t> </a:t>
            </a:r>
            <a:r>
              <a:rPr lang="ru-RU" sz="2400" b="1" dirty="0" err="1"/>
              <a:t>чудові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пахощі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що</a:t>
            </a:r>
            <a:r>
              <a:rPr lang="ru-RU" sz="2400" b="1" dirty="0">
                <a:solidFill>
                  <a:srgbClr val="00B050"/>
                </a:solidFill>
              </a:rPr>
              <a:t>  </a:t>
            </a:r>
            <a:r>
              <a:rPr lang="ru-RU" sz="2400" b="1" dirty="0" err="1"/>
              <a:t>єднали</a:t>
            </a:r>
            <a:r>
              <a:rPr lang="ru-RU" sz="2400" b="1" dirty="0"/>
              <a:t> в </a:t>
            </a:r>
            <a:r>
              <a:rPr lang="ru-RU" sz="2400" b="1" dirty="0" err="1"/>
              <a:t>собі</a:t>
            </a:r>
            <a:r>
              <a:rPr lang="ru-RU" sz="2400" b="1" dirty="0"/>
              <a:t> і </a:t>
            </a:r>
            <a:r>
              <a:rPr lang="ru-RU" sz="2400" b="1" dirty="0" err="1"/>
              <a:t>пахощі</a:t>
            </a:r>
            <a:r>
              <a:rPr lang="ru-RU" sz="2400" b="1" dirty="0"/>
              <a:t> </a:t>
            </a:r>
            <a:r>
              <a:rPr lang="ru-RU" sz="2400" b="1" dirty="0" err="1"/>
              <a:t>молодої</a:t>
            </a:r>
            <a:r>
              <a:rPr lang="ru-RU" sz="2400" b="1" dirty="0"/>
              <a:t> </a:t>
            </a:r>
            <a:r>
              <a:rPr lang="ru-RU" sz="2400" b="1" dirty="0" err="1"/>
              <a:t>рослинності</a:t>
            </a:r>
            <a:r>
              <a:rPr lang="ru-RU" sz="2400" b="1" dirty="0"/>
              <a:t>, і </a:t>
            </a:r>
            <a:r>
              <a:rPr lang="ru-RU" sz="2400" b="1" dirty="0" err="1"/>
              <a:t>яблуневого</a:t>
            </a:r>
            <a:r>
              <a:rPr lang="ru-RU" sz="2400" b="1" dirty="0"/>
              <a:t> </a:t>
            </a:r>
            <a:r>
              <a:rPr lang="ru-RU" sz="2400" b="1" dirty="0" err="1"/>
              <a:t>цвіту</a:t>
            </a:r>
            <a:r>
              <a:rPr lang="ru-RU" sz="2400" b="1" dirty="0"/>
              <a:t>, і </a:t>
            </a:r>
            <a:r>
              <a:rPr lang="ru-RU" sz="2400" b="1" dirty="0" err="1"/>
              <a:t>черешні</a:t>
            </a:r>
            <a:r>
              <a:rPr lang="ru-RU" sz="2400" b="1" dirty="0"/>
              <a:t>,  і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конвалії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Останні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/>
              <a:t>чарували</a:t>
            </a:r>
            <a:r>
              <a:rPr lang="ru-RU" sz="2400" b="1" dirty="0"/>
              <a:t> </a:t>
            </a:r>
            <a:r>
              <a:rPr lang="ru-RU" sz="2800" b="1" dirty="0" err="1"/>
              <a:t>казковим</a:t>
            </a:r>
            <a:r>
              <a:rPr lang="ru-RU" sz="2800" b="1" dirty="0"/>
              <a:t> ароматом.</a:t>
            </a:r>
          </a:p>
        </p:txBody>
      </p:sp>
      <p:sp>
        <p:nvSpPr>
          <p:cNvPr id="5" name="Овал 4"/>
          <p:cNvSpPr/>
          <p:nvPr/>
        </p:nvSpPr>
        <p:spPr>
          <a:xfrm>
            <a:off x="2483768" y="3212976"/>
            <a:ext cx="5616624" cy="36450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ЗАСОБИ ЗВ</a:t>
            </a:r>
            <a:r>
              <a:rPr lang="en-US" sz="3200" b="1" dirty="0">
                <a:solidFill>
                  <a:schemeClr val="tx1"/>
                </a:solidFill>
              </a:rPr>
              <a:t>’</a:t>
            </a:r>
            <a:r>
              <a:rPr lang="uk-UA" sz="3200" b="1" dirty="0">
                <a:solidFill>
                  <a:schemeClr val="tx1"/>
                </a:solidFill>
              </a:rPr>
              <a:t>ЯЗКУ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Займенник</a:t>
            </a:r>
          </a:p>
          <a:p>
            <a:pPr algn="ctr"/>
            <a:r>
              <a:rPr lang="uk-UA" sz="3200" b="1" dirty="0">
                <a:solidFill>
                  <a:schemeClr val="accent6"/>
                </a:solidFill>
              </a:rPr>
              <a:t>Синоніми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Займенник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Займенник</a:t>
            </a:r>
            <a:r>
              <a:rPr lang="uk-UA" sz="3200" b="1" baseline="-25000" dirty="0">
                <a:solidFill>
                  <a:srgbClr val="FF0000"/>
                </a:solidFill>
              </a:rPr>
              <a:t> +</a:t>
            </a:r>
            <a:r>
              <a:rPr lang="uk-UA" sz="3200" b="1" dirty="0">
                <a:solidFill>
                  <a:srgbClr val="FF0000"/>
                </a:solidFill>
              </a:rPr>
              <a:t> іменник</a:t>
            </a:r>
          </a:p>
          <a:p>
            <a:pPr algn="ctr"/>
            <a:r>
              <a:rPr lang="uk-UA" sz="3200" b="1" dirty="0">
                <a:solidFill>
                  <a:srgbClr val="00B050"/>
                </a:solidFill>
              </a:rPr>
              <a:t>Сполучник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Прикметник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047487" cy="26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692696"/>
            <a:ext cx="7923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ДОМАШНЄ ЗАВДАННЯ: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293096"/>
            <a:ext cx="7848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</a:rPr>
              <a:t>ВИПИСАТИ ІЗ ТВОРУ </a:t>
            </a:r>
            <a:r>
              <a:rPr lang="en-US" sz="3200" dirty="0">
                <a:solidFill>
                  <a:srgbClr val="00B050"/>
                </a:solidFill>
              </a:rPr>
              <a:t>“</a:t>
            </a:r>
            <a:r>
              <a:rPr lang="uk-UA" sz="3200" dirty="0">
                <a:solidFill>
                  <a:srgbClr val="00B050"/>
                </a:solidFill>
              </a:rPr>
              <a:t>НАЗАР СТОДОЛЯ</a:t>
            </a:r>
            <a:r>
              <a:rPr lang="en-US" sz="3200" dirty="0">
                <a:solidFill>
                  <a:srgbClr val="00B050"/>
                </a:solidFill>
              </a:rPr>
              <a:t>”</a:t>
            </a:r>
            <a:r>
              <a:rPr lang="uk-UA" sz="32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uk-UA" sz="3200" dirty="0">
                <a:solidFill>
                  <a:srgbClr val="00B050"/>
                </a:solidFill>
              </a:rPr>
              <a:t>Т.  ШЕВЧЕНКА ФРАГМЕНТИ ТЕКСТІВ ІЗ ПОСЛІДНОВНИМ ТА ПАЛЕЛЬНИМ МІЖФРАЗОВИМИ ЗВ</a:t>
            </a:r>
            <a:r>
              <a:rPr lang="en-US" sz="3200" dirty="0">
                <a:solidFill>
                  <a:srgbClr val="00B050"/>
                </a:solidFill>
              </a:rPr>
              <a:t>’</a:t>
            </a:r>
            <a:r>
              <a:rPr lang="uk-UA" sz="3200" dirty="0">
                <a:solidFill>
                  <a:srgbClr val="00B050"/>
                </a:solidFill>
              </a:rPr>
              <a:t>ЯЗКАМИ 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42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Bahnschrift Condensed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Olena Suslina</cp:lastModifiedBy>
  <cp:revision>15</cp:revision>
  <dcterms:created xsi:type="dcterms:W3CDTF">2020-04-07T19:48:16Z</dcterms:created>
  <dcterms:modified xsi:type="dcterms:W3CDTF">2024-04-16T19:22:36Z</dcterms:modified>
</cp:coreProperties>
</file>