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0" r:id="rId8"/>
    <p:sldId id="261" r:id="rId9"/>
    <p:sldId id="262" r:id="rId10"/>
    <p:sldId id="269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2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4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7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38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61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0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1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86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7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8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6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0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8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8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065632-9587-4115-BC61-6DB6CDAABDE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0469-E062-44F9-8FCE-6155828AA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73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1926770"/>
            <a:ext cx="10470989" cy="3918858"/>
          </a:xfrm>
        </p:spPr>
        <p:txBody>
          <a:bodyPr/>
          <a:lstStyle/>
          <a:p>
            <a:pPr algn="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000" b="1" dirty="0" smtClean="0"/>
              <a:t>МИТЦІ-ПРОФЕСІОНАЛИ.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err="1" smtClean="0"/>
              <a:t>Художні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професії</a:t>
            </a:r>
            <a:r>
              <a:rPr lang="ru-RU" sz="3600" b="1" dirty="0" smtClean="0"/>
              <a:t>: </a:t>
            </a:r>
            <a:br>
              <a:rPr lang="ru-RU" sz="3600" b="1" dirty="0" smtClean="0"/>
            </a:br>
            <a:r>
              <a:rPr lang="ru-RU" sz="3600" b="1" dirty="0" smtClean="0"/>
              <a:t>художник, скульптор.</a:t>
            </a:r>
            <a:br>
              <a:rPr lang="ru-RU" sz="3600" b="1" dirty="0" smtClean="0"/>
            </a:br>
            <a:r>
              <a:rPr lang="ru-RU" sz="3600" b="1" dirty="0" err="1" smtClean="0"/>
              <a:t>Ліплення</a:t>
            </a:r>
            <a:r>
              <a:rPr lang="ru-RU" sz="3600" b="1" dirty="0" smtClean="0"/>
              <a:t> котика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583064"/>
            <a:ext cx="10470988" cy="1013679"/>
          </a:xfrm>
        </p:spPr>
        <p:txBody>
          <a:bodyPr>
            <a:noAutofit/>
          </a:bodyPr>
          <a:lstStyle/>
          <a:p>
            <a:pPr algn="r"/>
            <a:r>
              <a:rPr lang="uk-UA" sz="2800" b="1" dirty="0" smtClean="0"/>
              <a:t>Урок з образотворчого мистецтва в 1 класі (НУШ)</a:t>
            </a:r>
          </a:p>
          <a:p>
            <a:pPr algn="r"/>
            <a:r>
              <a:rPr lang="uk-UA" sz="2800" b="1" dirty="0" smtClean="0"/>
              <a:t>.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5" y="1469571"/>
            <a:ext cx="4693158" cy="35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4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 smtClean="0">
                <a:solidFill>
                  <a:schemeClr val="accent1"/>
                </a:solidFill>
              </a:rPr>
              <a:t>Поміркуй: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err="1"/>
              <a:t>Які</a:t>
            </a:r>
            <a:r>
              <a:rPr lang="ru-RU" sz="4800" b="1" dirty="0"/>
              <a:t> </a:t>
            </a:r>
            <a:r>
              <a:rPr lang="ru-RU" sz="4800" b="1" dirty="0" err="1"/>
              <a:t>скульптури</a:t>
            </a:r>
            <a:r>
              <a:rPr lang="ru-RU" sz="4800" b="1" dirty="0"/>
              <a:t> </a:t>
            </a:r>
            <a:r>
              <a:rPr lang="ru-RU" sz="4800" b="1" dirty="0" err="1"/>
              <a:t>тобі</a:t>
            </a:r>
            <a:r>
              <a:rPr lang="ru-RU" sz="4800" b="1" dirty="0"/>
              <a:t> </a:t>
            </a:r>
            <a:r>
              <a:rPr lang="ru-RU" sz="4800" b="1" dirty="0" err="1" smtClean="0"/>
              <a:t>відомі</a:t>
            </a:r>
            <a:r>
              <a:rPr lang="ru-RU" sz="4800" b="1" dirty="0"/>
              <a:t>?</a:t>
            </a:r>
            <a:r>
              <a:rPr lang="ru-RU" sz="4800" b="1" dirty="0" smtClean="0"/>
              <a:t> </a:t>
            </a:r>
          </a:p>
          <a:p>
            <a:r>
              <a:rPr lang="ru-RU" sz="4800" b="1" dirty="0" smtClean="0"/>
              <a:t>Де </a:t>
            </a:r>
            <a:r>
              <a:rPr lang="ru-RU" sz="4800" b="1" dirty="0"/>
              <a:t>вони </a:t>
            </a:r>
            <a:r>
              <a:rPr lang="ru-RU" sz="4800" b="1" dirty="0" err="1" smtClean="0"/>
              <a:t>розташовані</a:t>
            </a:r>
            <a:r>
              <a:rPr lang="ru-RU" sz="4800" b="1" dirty="0"/>
              <a:t>?</a:t>
            </a:r>
            <a:r>
              <a:rPr lang="ru-RU" sz="4800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1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b="1" dirty="0" smtClean="0">
                <a:solidFill>
                  <a:schemeClr val="accent1"/>
                </a:solidFill>
              </a:rPr>
              <a:t>МОЛОДЦІ!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15" y="1510348"/>
            <a:ext cx="7101313" cy="5070066"/>
          </a:xfrm>
        </p:spPr>
      </p:pic>
    </p:spTree>
    <p:extLst>
      <p:ext uri="{BB962C8B-B14F-4D97-AF65-F5344CB8AC3E}">
        <p14:creationId xmlns:p14="http://schemas.microsoft.com/office/powerpoint/2010/main" val="413240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Красу </a:t>
            </a:r>
            <a:r>
              <a:rPr lang="ru-RU" sz="2400" b="1" dirty="0" err="1"/>
              <a:t>навколо</a:t>
            </a:r>
            <a:r>
              <a:rPr lang="ru-RU" sz="2400" b="1" dirty="0"/>
              <a:t> нас </a:t>
            </a:r>
            <a:r>
              <a:rPr lang="ru-RU" sz="2400" b="1" dirty="0" err="1"/>
              <a:t>створюють</a:t>
            </a:r>
            <a:r>
              <a:rPr lang="ru-RU" sz="2400" b="1" dirty="0"/>
              <a:t> люди </a:t>
            </a:r>
            <a:r>
              <a:rPr lang="ru-RU" sz="2400" b="1" dirty="0" err="1"/>
              <a:t>різних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художніх</a:t>
            </a:r>
            <a:r>
              <a:rPr lang="ru-RU" sz="2400" b="1" dirty="0"/>
              <a:t> </a:t>
            </a:r>
            <a:r>
              <a:rPr lang="ru-RU" sz="2400" b="1" dirty="0" err="1"/>
              <a:t>професій</a:t>
            </a:r>
            <a:r>
              <a:rPr lang="ru-RU" sz="2400" b="1" dirty="0"/>
              <a:t>. </a:t>
            </a:r>
            <a:r>
              <a:rPr lang="ru-RU" sz="2800" b="1" dirty="0">
                <a:solidFill>
                  <a:schemeClr val="accent1"/>
                </a:solidFill>
              </a:rPr>
              <a:t>Х</a:t>
            </a:r>
            <a:r>
              <a:rPr lang="ru-RU" sz="2800" b="1" dirty="0" smtClean="0">
                <a:solidFill>
                  <a:schemeClr val="accent1"/>
                </a:solidFill>
              </a:rPr>
              <a:t>удожники</a:t>
            </a:r>
            <a:r>
              <a:rPr lang="ru-RU" sz="2400" b="1" dirty="0" smtClean="0"/>
              <a:t> </a:t>
            </a:r>
            <a:r>
              <a:rPr lang="ru-RU" sz="2400" b="1" dirty="0" err="1"/>
              <a:t>пишуть</a:t>
            </a:r>
            <a:r>
              <a:rPr lang="ru-RU" sz="2400" b="1" dirty="0"/>
              <a:t> </a:t>
            </a:r>
            <a:r>
              <a:rPr lang="ru-RU" sz="2400" b="1" dirty="0" err="1"/>
              <a:t>картини</a:t>
            </a:r>
            <a:r>
              <a:rPr lang="ru-RU" sz="2400" b="1" dirty="0"/>
              <a:t> за</a:t>
            </a:r>
            <a:br>
              <a:rPr lang="ru-RU" sz="2400" b="1" dirty="0"/>
            </a:b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err="1"/>
              <a:t>фарб</a:t>
            </a:r>
            <a:r>
              <a:rPr lang="ru-RU" sz="2400" b="1" dirty="0"/>
              <a:t> та </a:t>
            </a:r>
            <a:r>
              <a:rPr lang="ru-RU" sz="2400" b="1" dirty="0" err="1"/>
              <a:t>олівців</a:t>
            </a:r>
            <a:r>
              <a:rPr lang="ru-RU" sz="2400" b="1" dirty="0"/>
              <a:t>. </a:t>
            </a:r>
            <a:r>
              <a:rPr lang="ru-RU" sz="2800" b="1" dirty="0" err="1" smtClean="0">
                <a:solidFill>
                  <a:schemeClr val="accent1"/>
                </a:solidFill>
              </a:rPr>
              <a:t>Скульптори</a:t>
            </a:r>
            <a:r>
              <a:rPr lang="ru-RU" sz="2400" b="1" dirty="0" smtClean="0"/>
              <a:t> </a:t>
            </a:r>
            <a:r>
              <a:rPr lang="ru-RU" sz="2400" b="1" dirty="0" err="1"/>
              <a:t>створюють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об’ємні</a:t>
            </a:r>
            <a:r>
              <a:rPr lang="ru-RU" sz="2400" b="1" dirty="0"/>
              <a:t> </a:t>
            </a:r>
            <a:r>
              <a:rPr lang="ru-RU" sz="2400" b="1" dirty="0" err="1"/>
              <a:t>зображення</a:t>
            </a:r>
            <a:r>
              <a:rPr lang="ru-RU" sz="2400" b="1" dirty="0"/>
              <a:t> людей і </a:t>
            </a:r>
            <a:r>
              <a:rPr lang="ru-RU" sz="2400" b="1" dirty="0" err="1"/>
              <a:t>тварин</a:t>
            </a:r>
            <a:r>
              <a:rPr lang="ru-RU" sz="2400" b="1" dirty="0"/>
              <a:t> з </a:t>
            </a:r>
            <a:r>
              <a:rPr lang="ru-RU" sz="2400" b="1" dirty="0" err="1"/>
              <a:t>різних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матеріалів</a:t>
            </a:r>
            <a:r>
              <a:rPr lang="ru-RU" sz="2400" b="1" dirty="0"/>
              <a:t> (</a:t>
            </a:r>
            <a:r>
              <a:rPr lang="ru-RU" sz="2400" b="1" dirty="0" err="1"/>
              <a:t>глини</a:t>
            </a:r>
            <a:r>
              <a:rPr lang="ru-RU" sz="2400" b="1" dirty="0"/>
              <a:t>, </a:t>
            </a:r>
            <a:r>
              <a:rPr lang="ru-RU" sz="2400" b="1" dirty="0" err="1"/>
              <a:t>каменю</a:t>
            </a:r>
            <a:r>
              <a:rPr lang="ru-RU" sz="2400" b="1" dirty="0"/>
              <a:t>, </a:t>
            </a:r>
            <a:r>
              <a:rPr lang="ru-RU" sz="2400" b="1" dirty="0" err="1"/>
              <a:t>металу</a:t>
            </a:r>
            <a:r>
              <a:rPr lang="ru-RU" sz="2400" b="1" dirty="0"/>
              <a:t>) — </a:t>
            </a:r>
            <a:r>
              <a:rPr lang="ru-RU" sz="2400" b="1" dirty="0" err="1"/>
              <a:t>скульптури</a:t>
            </a:r>
            <a:r>
              <a:rPr lang="ru-RU" sz="2400" b="1" dirty="0"/>
              <a:t>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7" y="2749422"/>
            <a:ext cx="5045528" cy="373924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4" y="2749422"/>
            <a:ext cx="4415746" cy="3739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744" y="6488668"/>
            <a:ext cx="435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Картина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82443" y="6488668"/>
            <a:ext cx="478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Скульптура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4507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/>
              <a:t>Роздивись</a:t>
            </a:r>
            <a:r>
              <a:rPr lang="ru-RU" sz="2800" b="1" dirty="0"/>
              <a:t> </a:t>
            </a:r>
            <a:r>
              <a:rPr lang="ru-RU" sz="2800" b="1" dirty="0" err="1"/>
              <a:t>скульптури</a:t>
            </a:r>
            <a:r>
              <a:rPr lang="ru-RU" sz="2800" b="1" dirty="0"/>
              <a:t> </a:t>
            </a:r>
            <a:r>
              <a:rPr lang="ru-RU" sz="2800" b="1" dirty="0" err="1"/>
              <a:t>котиків</a:t>
            </a:r>
            <a:r>
              <a:rPr lang="ru-RU" sz="2800" b="1" dirty="0"/>
              <a:t>. </a:t>
            </a:r>
            <a:r>
              <a:rPr lang="ru-RU" sz="2800" b="1" dirty="0" err="1"/>
              <a:t>Який</a:t>
            </a:r>
            <a:r>
              <a:rPr lang="ru-RU" sz="2800" b="1" dirty="0"/>
              <a:t> з них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подобається</a:t>
            </a:r>
            <a:r>
              <a:rPr lang="ru-RU" sz="2800" b="1" dirty="0"/>
              <a:t> </a:t>
            </a:r>
            <a:r>
              <a:rPr lang="ru-RU" sz="2800" b="1" dirty="0" err="1" smtClean="0"/>
              <a:t>найбільше</a:t>
            </a:r>
            <a:r>
              <a:rPr lang="ru-RU" sz="2800" b="1" dirty="0" smtClean="0"/>
              <a:t>? </a:t>
            </a:r>
            <a:r>
              <a:rPr lang="ru-RU" sz="2800" b="1" dirty="0" err="1" smtClean="0"/>
              <a:t>Який</a:t>
            </a:r>
            <a:r>
              <a:rPr lang="ru-RU" sz="2800" b="1" dirty="0" smtClean="0"/>
              <a:t> </a:t>
            </a:r>
            <a:r>
              <a:rPr lang="ru-RU" sz="2800" b="1" dirty="0" err="1"/>
              <a:t>прикрашений</a:t>
            </a:r>
            <a:r>
              <a:rPr lang="ru-RU" sz="2800" b="1" dirty="0"/>
              <a:t> </a:t>
            </a:r>
            <a:r>
              <a:rPr lang="ru-RU" sz="2800" b="1" dirty="0" err="1" smtClean="0"/>
              <a:t>візерунками</a:t>
            </a:r>
            <a:r>
              <a:rPr lang="ru-RU" sz="2800" b="1" dirty="0"/>
              <a:t>?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122714"/>
            <a:ext cx="10898189" cy="4425043"/>
          </a:xfrm>
        </p:spPr>
      </p:pic>
    </p:spTree>
    <p:extLst>
      <p:ext uri="{BB962C8B-B14F-4D97-AF65-F5344CB8AC3E}">
        <p14:creationId xmlns:p14="http://schemas.microsoft.com/office/powerpoint/2010/main" val="171721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/>
              <a:t>Поміркуй</a:t>
            </a:r>
            <a:r>
              <a:rPr lang="ru-RU" sz="2800" b="1" dirty="0"/>
              <a:t>, </a:t>
            </a:r>
            <a:r>
              <a:rPr lang="ru-RU" sz="2800" b="1" dirty="0" err="1"/>
              <a:t>якою</a:t>
            </a:r>
            <a:r>
              <a:rPr lang="ru-RU" sz="2800" b="1" dirty="0"/>
              <a:t> за </a:t>
            </a:r>
            <a:r>
              <a:rPr lang="ru-RU" sz="2800" b="1" dirty="0" err="1"/>
              <a:t>розміром</a:t>
            </a:r>
            <a:r>
              <a:rPr lang="ru-RU" sz="2800" b="1" dirty="0"/>
              <a:t> </a:t>
            </a:r>
            <a:r>
              <a:rPr lang="ru-RU" sz="2800" b="1" dirty="0" err="1"/>
              <a:t>може</a:t>
            </a:r>
            <a:r>
              <a:rPr lang="ru-RU" sz="2800" b="1" dirty="0"/>
              <a:t> бути </a:t>
            </a:r>
            <a:r>
              <a:rPr lang="ru-RU" sz="2800" b="1" dirty="0" smtClean="0"/>
              <a:t>скульптура в </a:t>
            </a:r>
            <a:r>
              <a:rPr lang="ru-RU" sz="2800" b="1" dirty="0"/>
              <a:t>парку </a:t>
            </a:r>
            <a:r>
              <a:rPr lang="ru-RU" sz="2800" b="1" dirty="0" err="1"/>
              <a:t>чи</a:t>
            </a:r>
            <a:r>
              <a:rPr lang="ru-RU" sz="2800" b="1" dirty="0"/>
              <a:t> на </a:t>
            </a:r>
            <a:r>
              <a:rPr lang="ru-RU" sz="2800" b="1" dirty="0" err="1"/>
              <a:t>площі</a:t>
            </a:r>
            <a:r>
              <a:rPr lang="ru-RU" sz="2800" b="1" dirty="0"/>
              <a:t>, а </a:t>
            </a:r>
            <a:r>
              <a:rPr lang="ru-RU" sz="2800" b="1" dirty="0" err="1"/>
              <a:t>якою</a:t>
            </a:r>
            <a:r>
              <a:rPr lang="ru-RU" sz="2800" b="1" dirty="0"/>
              <a:t> — в </a:t>
            </a:r>
            <a:r>
              <a:rPr lang="ru-RU" sz="2800" b="1" dirty="0" err="1"/>
              <a:t>музеї</a:t>
            </a:r>
            <a:r>
              <a:rPr lang="ru-RU" sz="2800" b="1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6" y="1722620"/>
            <a:ext cx="11238269" cy="4727166"/>
          </a:xfrm>
        </p:spPr>
      </p:pic>
    </p:spTree>
    <p:extLst>
      <p:ext uri="{BB962C8B-B14F-4D97-AF65-F5344CB8AC3E}">
        <p14:creationId xmlns:p14="http://schemas.microsoft.com/office/powerpoint/2010/main" val="377722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79614"/>
            <a:ext cx="9404723" cy="1518557"/>
          </a:xfrm>
        </p:spPr>
        <p:txBody>
          <a:bodyPr/>
          <a:lstStyle/>
          <a:p>
            <a:r>
              <a:rPr lang="uk-UA" b="1" dirty="0">
                <a:solidFill>
                  <a:srgbClr val="ACD433"/>
                </a:solidFill>
              </a:rPr>
              <a:t>Для роботи </a:t>
            </a:r>
            <a:r>
              <a:rPr lang="uk-UA" b="1" dirty="0" smtClean="0">
                <a:solidFill>
                  <a:srgbClr val="ACD433"/>
                </a:solidFill>
              </a:rPr>
              <a:t>вам потрібно організувати своє робоче місце</a:t>
            </a:r>
            <a:r>
              <a:rPr lang="uk-UA" b="1" dirty="0">
                <a:solidFill>
                  <a:srgbClr val="ACD433"/>
                </a:solidFill>
              </a:rPr>
              <a:t/>
            </a:r>
            <a:br>
              <a:rPr lang="uk-UA" b="1" dirty="0">
                <a:solidFill>
                  <a:srgbClr val="ACD433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3" y="1868250"/>
            <a:ext cx="9580109" cy="426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111" y="6302829"/>
            <a:ext cx="1037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Все, що береш- клади на своє місце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8400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</a:rPr>
              <a:t>Правила роботи з пластиліном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14" y="1378857"/>
            <a:ext cx="8572500" cy="4891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647609"/>
            <a:ext cx="2946406" cy="23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1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err="1" smtClean="0">
                <a:solidFill>
                  <a:schemeClr val="accent1"/>
                </a:solidFill>
              </a:rPr>
              <a:t>Творче</a:t>
            </a:r>
            <a:r>
              <a:rPr lang="ru-RU" sz="6000" b="1" dirty="0" smtClean="0">
                <a:solidFill>
                  <a:schemeClr val="accent1"/>
                </a:solidFill>
              </a:rPr>
              <a:t> </a:t>
            </a:r>
            <a:r>
              <a:rPr lang="ru-RU" sz="6000" b="1" dirty="0" err="1" smtClean="0">
                <a:solidFill>
                  <a:schemeClr val="accent1"/>
                </a:solidFill>
              </a:rPr>
              <a:t>завдання</a:t>
            </a:r>
            <a:r>
              <a:rPr lang="ru-RU" sz="6000" b="1" dirty="0" smtClean="0">
                <a:solidFill>
                  <a:schemeClr val="accent1"/>
                </a:solidFill>
              </a:rPr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</a:t>
            </a:r>
            <a:r>
              <a:rPr lang="ru-RU" b="1" dirty="0" err="1" smtClean="0"/>
              <a:t>Зліпи</a:t>
            </a:r>
            <a:r>
              <a:rPr lang="ru-RU" b="1" dirty="0" smtClean="0"/>
              <a:t> </a:t>
            </a:r>
            <a:r>
              <a:rPr lang="ru-RU" b="1" dirty="0"/>
              <a:t>з </a:t>
            </a:r>
            <a:r>
              <a:rPr lang="ru-RU" b="1" dirty="0" err="1"/>
              <a:t>пластиліну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солоного</a:t>
            </a:r>
            <a:r>
              <a:rPr lang="ru-RU" b="1" dirty="0"/>
              <a:t> </a:t>
            </a:r>
            <a:r>
              <a:rPr lang="ru-RU" b="1" dirty="0" err="1"/>
              <a:t>тіста</a:t>
            </a:r>
            <a:r>
              <a:rPr lang="ru-RU" b="1" dirty="0"/>
              <a:t> котика.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3151414"/>
            <a:ext cx="6391502" cy="3510643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err="1"/>
              <a:t>Щ</a:t>
            </a:r>
            <a:r>
              <a:rPr lang="ru-RU" sz="2800" b="1" dirty="0" err="1" smtClean="0"/>
              <a:t>об</a:t>
            </a:r>
            <a:r>
              <a:rPr lang="ru-RU" sz="2800" b="1" dirty="0" smtClean="0"/>
              <a:t> </a:t>
            </a:r>
            <a:r>
              <a:rPr lang="ru-RU" sz="2800" b="1" dirty="0" err="1"/>
              <a:t>створити</a:t>
            </a:r>
            <a:r>
              <a:rPr lang="ru-RU" sz="2800" b="1" dirty="0"/>
              <a:t> скульптуру </a:t>
            </a:r>
            <a:r>
              <a:rPr lang="ru-RU" sz="2800" b="1" dirty="0" err="1"/>
              <a:t>тварини</a:t>
            </a:r>
            <a:r>
              <a:rPr lang="ru-RU" sz="2800" b="1" dirty="0"/>
              <a:t>, </a:t>
            </a:r>
            <a:r>
              <a:rPr lang="ru-RU" sz="2800" b="1" dirty="0" err="1" smtClean="0"/>
              <a:t>спочатку</a:t>
            </a:r>
            <a:r>
              <a:rPr lang="ru-RU" sz="2800" b="1" dirty="0"/>
              <a:t> </a:t>
            </a:r>
            <a:r>
              <a:rPr lang="ru-RU" sz="2800" b="1" dirty="0" err="1" smtClean="0"/>
              <a:t>визнач</a:t>
            </a:r>
            <a:r>
              <a:rPr lang="ru-RU" sz="2800" b="1" dirty="0"/>
              <a:t>, з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основних</a:t>
            </a:r>
            <a:r>
              <a:rPr lang="ru-RU" sz="2800" b="1" dirty="0"/>
              <a:t> </a:t>
            </a:r>
            <a:r>
              <a:rPr lang="ru-RU" sz="2800" b="1" dirty="0" err="1"/>
              <a:t>частин</a:t>
            </a:r>
            <a:r>
              <a:rPr lang="ru-RU" sz="2800" b="1" dirty="0"/>
              <a:t> </a:t>
            </a:r>
            <a:r>
              <a:rPr lang="ru-RU" sz="2800" b="1" dirty="0" err="1" smtClean="0"/>
              <a:t>складається</a:t>
            </a:r>
            <a:r>
              <a:rPr lang="ru-RU" sz="2800" b="1" dirty="0"/>
              <a:t>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</a:t>
            </a:r>
            <a:r>
              <a:rPr lang="ru-RU" sz="2800" b="1" dirty="0" err="1"/>
              <a:t>тіло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0" indent="0">
              <a:buNone/>
            </a:pPr>
            <a:endParaRPr lang="ru-RU" sz="2800" b="1" dirty="0" smtClean="0"/>
          </a:p>
          <a:p>
            <a:r>
              <a:rPr lang="ru-RU" sz="2800" b="1" dirty="0" err="1" smtClean="0"/>
              <a:t>Розміри</a:t>
            </a:r>
            <a:r>
              <a:rPr lang="ru-RU" sz="2800" b="1" dirty="0" smtClean="0"/>
              <a:t> </a:t>
            </a:r>
            <a:r>
              <a:rPr lang="ru-RU" sz="2800" b="1" dirty="0" err="1"/>
              <a:t>частин</a:t>
            </a:r>
            <a:r>
              <a:rPr lang="ru-RU" sz="2800" b="1" dirty="0"/>
              <a:t> </a:t>
            </a:r>
            <a:r>
              <a:rPr lang="ru-RU" sz="2800" b="1" dirty="0" err="1"/>
              <a:t>тіла</a:t>
            </a:r>
            <a:r>
              <a:rPr lang="ru-RU" sz="2800" b="1" dirty="0"/>
              <a:t> </a:t>
            </a:r>
            <a:r>
              <a:rPr lang="ru-RU" sz="2800" b="1" dirty="0" err="1"/>
              <a:t>також</a:t>
            </a:r>
            <a:r>
              <a:rPr lang="ru-RU" sz="2800" b="1" dirty="0"/>
              <a:t> </a:t>
            </a:r>
            <a:r>
              <a:rPr lang="ru-RU" sz="2800" b="1" dirty="0" err="1" smtClean="0"/>
              <a:t>мають</a:t>
            </a:r>
            <a:r>
              <a:rPr lang="ru-RU" sz="2800" b="1" dirty="0"/>
              <a:t> </a:t>
            </a:r>
            <a:r>
              <a:rPr lang="ru-RU" sz="2800" b="1" dirty="0" smtClean="0"/>
              <a:t> бути </a:t>
            </a:r>
            <a:r>
              <a:rPr lang="ru-RU" sz="2800" b="1" dirty="0" err="1"/>
              <a:t>узгоджені</a:t>
            </a:r>
            <a:r>
              <a:rPr lang="ru-RU" sz="2800" b="1" dirty="0"/>
              <a:t> </a:t>
            </a:r>
            <a:r>
              <a:rPr lang="ru-RU" sz="2800" b="1" dirty="0" err="1"/>
              <a:t>між</a:t>
            </a:r>
            <a:r>
              <a:rPr lang="ru-RU" sz="2800" b="1" dirty="0"/>
              <a:t> собою. 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48" y="2524805"/>
            <a:ext cx="4586288" cy="36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8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>
                <a:solidFill>
                  <a:schemeClr val="accent1"/>
                </a:solidFill>
              </a:rPr>
              <a:t>Етапи роботи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10946519" cy="4612866"/>
          </a:xfrm>
        </p:spPr>
      </p:pic>
      <p:sp>
        <p:nvSpPr>
          <p:cNvPr id="5" name="TextBox 4"/>
          <p:cNvSpPr txBox="1"/>
          <p:nvPr/>
        </p:nvSpPr>
        <p:spPr>
          <a:xfrm>
            <a:off x="776739" y="2139043"/>
            <a:ext cx="67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6114" y="2139043"/>
            <a:ext cx="636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5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>
                <a:solidFill>
                  <a:srgbClr val="ACD433"/>
                </a:solidFill>
              </a:rPr>
              <a:t>Етапи роботи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77" y="1477691"/>
            <a:ext cx="8551257" cy="5004752"/>
          </a:xfrm>
        </p:spPr>
      </p:pic>
      <p:sp>
        <p:nvSpPr>
          <p:cNvPr id="5" name="TextBox 4"/>
          <p:cNvSpPr txBox="1"/>
          <p:nvPr/>
        </p:nvSpPr>
        <p:spPr>
          <a:xfrm>
            <a:off x="1714500" y="1853248"/>
            <a:ext cx="783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67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123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      МИТЦІ-ПРОФЕСІОНАЛИ.  Художні професії:  художник, скульптор. Ліплення котика  </vt:lpstr>
      <vt:lpstr>Красу навколо нас створюють люди різних художніх професій. Художники пишуть картини за допомогою фарб та олівців. Скульптори створюють об’ємні зображення людей і тварин з різних матеріалів (глини, каменю, металу) — скульптури.  </vt:lpstr>
      <vt:lpstr>Роздивись скульптури котиків. Який з них тобі подобається найбільше? Який прикрашений візерунками?  </vt:lpstr>
      <vt:lpstr>Поміркуй, якою за розміром може бути скульптура в парку чи на площі, а якою — в музеї.  </vt:lpstr>
      <vt:lpstr>Для роботи вам потрібно організувати своє робоче місце </vt:lpstr>
      <vt:lpstr>Правила роботи з пластиліном</vt:lpstr>
      <vt:lpstr>Творче завдання:    Зліпи з пластиліну або солоного тіста котика.  </vt:lpstr>
      <vt:lpstr>Етапи роботи</vt:lpstr>
      <vt:lpstr>Етапи роботи</vt:lpstr>
      <vt:lpstr>Поміркуй:</vt:lpstr>
      <vt:lpstr>МОЛОДЦІ!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МИТЦІ-ПРОФЕСІОНАЛИ</dc:title>
  <dc:creator>Пользователь</dc:creator>
  <cp:lastModifiedBy>Света</cp:lastModifiedBy>
  <cp:revision>13</cp:revision>
  <dcterms:created xsi:type="dcterms:W3CDTF">2020-04-23T12:58:39Z</dcterms:created>
  <dcterms:modified xsi:type="dcterms:W3CDTF">2024-04-15T19:47:02Z</dcterms:modified>
</cp:coreProperties>
</file>