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8288000" cy="10287000"/>
  <p:notesSz cx="6858000" cy="9144000"/>
  <p:embeddedFontLst>
    <p:embeddedFont>
      <p:font typeface="Noto Serif" panose="020B0604020202020204" charset="0"/>
      <p:regular r:id="rId21"/>
    </p:embeddedFont>
    <p:embeddedFont>
      <p:font typeface="Fibre" panose="020B0604020202020204" charset="-52"/>
      <p:regular r:id="rId22"/>
    </p:embeddedFont>
    <p:embeddedFont>
      <p:font typeface="Bryndan Write" panose="020B0604020202020204" charset="0"/>
      <p:regular r:id="rId23"/>
    </p:embeddedFont>
    <p:embeddedFont>
      <p:font typeface="Sniglet" panose="020B0604020202020204" charset="0"/>
      <p:regular r:id="rId24"/>
    </p:embeddedFont>
    <p:embeddedFont>
      <p:font typeface="Caveat Bold" panose="020B0604020202020204" charset="-52"/>
      <p:regular r:id="rId25"/>
    </p:embeddedFont>
    <p:embeddedFont>
      <p:font typeface="Paytone One" panose="020B0604020202020204" charset="0"/>
      <p:regular r:id="rId26"/>
    </p:embeddedFont>
    <p:embeddedFont>
      <p:font typeface="East Sea Dokdo Cyrillic" panose="020B0604020202020204" charset="0"/>
      <p:regular r:id="rId27"/>
    </p:embeddedFont>
    <p:embeddedFont>
      <p:font typeface="Caveat Brush" panose="020B0604020202020204" charset="0"/>
      <p:regular r:id="rId28"/>
    </p:embeddedFont>
    <p:embeddedFont>
      <p:font typeface="Alice's Cake Shop" panose="020B0604020202020204" charset="-128"/>
      <p:regular r:id="rId29"/>
    </p:embeddedFont>
    <p:embeddedFont>
      <p:font typeface="เอฟซี เรนโบว์" panose="020B0604020202020204" charset="-34"/>
      <p:regular r:id="rId30"/>
    </p:embeddedFont>
    <p:embeddedFont>
      <p:font typeface="Somber" panose="020B0604020202020204" charset="-52"/>
      <p:regular r:id="rId31"/>
    </p:embeddedFont>
    <p:embeddedFont>
      <p:font typeface="Ballpoint" panose="020B0604020202020204" charset="-52"/>
      <p:regular r:id="rId32"/>
    </p:embeddedFont>
    <p:embeddedFont>
      <p:font typeface="True Typewriter" panose="020B0604020202020204" charset="0"/>
      <p:regular r:id="rId33"/>
    </p:embeddedFont>
    <p:embeddedFont>
      <p:font typeface="Calibri" panose="020F0502020204030204" pitchFamily="34" charset="0"/>
      <p:regular r:id="rId34"/>
      <p:bold r:id="rId35"/>
      <p:italic r:id="rId36"/>
      <p:boldItalic r:id="rId37"/>
    </p:embeddedFont>
    <p:embeddedFont>
      <p:font typeface="Holiday" panose="020B0604020202020204" charset="0"/>
      <p:regular r:id="rId38"/>
    </p:embeddedFont>
    <p:embeddedFont>
      <p:font typeface="Handyman" panose="020B0604020202020204" charset="-52"/>
      <p:regular r:id="rId39"/>
    </p:embeddedFont>
    <p:embeddedFont>
      <p:font typeface="Brusher Cyrillic" panose="020B0604020202020204" charset="0"/>
      <p:regular r:id="rId40"/>
    </p:embeddedFont>
    <p:embeddedFont>
      <p:font typeface="Anaktoria" panose="020B0604020202020204" charset="0"/>
      <p:regular r:id="rId41"/>
    </p:embeddedFont>
    <p:embeddedFont>
      <p:font typeface="Lekton" panose="020B0604020202020204" charset="0"/>
      <p:regular r:id="rId42"/>
    </p:embeddedFont>
    <p:embeddedFont>
      <p:font typeface="Intro" panose="02000000000000000000" charset="0"/>
      <p:regular r:id="rId43"/>
    </p:embeddedFont>
    <p:embeddedFont>
      <p:font typeface="Arimo" panose="020B0604020202020204" charset="0"/>
      <p:regular r:id="rId44"/>
    </p:embeddedFont>
    <p:embeddedFont>
      <p:font typeface="Roboto Mono Regular - V1 Bold" panose="020B0604020202020204"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8" d="100"/>
          <a:sy n="38" d="100"/>
        </p:scale>
        <p:origin x="948" y="20"/>
      </p:cViewPr>
      <p:guideLst>
        <p:guide orient="horz" pos="2160"/>
        <p:guide pos="2880"/>
      </p:guideLst>
    </p:cSldViewPr>
  </p:slideViewPr>
  <p:outlineViewPr>
    <p:cViewPr>
      <p:scale>
        <a:sx n="33" d="100"/>
        <a:sy n="33" d="100"/>
      </p:scale>
      <p:origin x="0" y="0"/>
    </p:cViewPr>
  </p:outlin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9.fntdata"/><Relationship Id="rId41"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font" Target="fonts/font2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4" Type="http://schemas.openxmlformats.org/officeDocument/2006/relationships/font" Target="fonts/font2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85.svg"/><Relationship Id="rId7" Type="http://schemas.openxmlformats.org/officeDocument/2006/relationships/image" Target="../media/image87.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72.sv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8.jpeg"/><Relationship Id="rId3" Type="http://schemas.openxmlformats.org/officeDocument/2006/relationships/image" Target="../media/image50.png"/><Relationship Id="rId7" Type="http://schemas.openxmlformats.org/officeDocument/2006/relationships/image" Target="../media/image94.svg"/><Relationship Id="rId12" Type="http://schemas.openxmlformats.org/officeDocument/2006/relationships/image" Target="../media/image57.jpe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6.png"/><Relationship Id="rId5" Type="http://schemas.openxmlformats.org/officeDocument/2006/relationships/image" Target="../media/image52.png"/><Relationship Id="rId10" Type="http://schemas.openxmlformats.org/officeDocument/2006/relationships/image" Target="../media/image97.svg"/><Relationship Id="rId4" Type="http://schemas.openxmlformats.org/officeDocument/2006/relationships/image" Target="../media/image51.png"/><Relationship Id="rId9" Type="http://schemas.openxmlformats.org/officeDocument/2006/relationships/image" Target="../media/image55.png"/><Relationship Id="rId14" Type="http://schemas.openxmlformats.org/officeDocument/2006/relationships/image" Target="../media/image59.jpeg"/></Relationships>
</file>

<file path=ppt/slides/_rels/slide1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03.svg"/><Relationship Id="rId7" Type="http://schemas.openxmlformats.org/officeDocument/2006/relationships/image" Target="../media/image107.sv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120.svg"/><Relationship Id="rId18" Type="http://schemas.openxmlformats.org/officeDocument/2006/relationships/image" Target="../media/image125.svg"/><Relationship Id="rId3" Type="http://schemas.openxmlformats.org/officeDocument/2006/relationships/image" Target="../media/image110.svg"/><Relationship Id="rId21" Type="http://schemas.openxmlformats.org/officeDocument/2006/relationships/image" Target="../media/image128.svg"/><Relationship Id="rId7" Type="http://schemas.openxmlformats.org/officeDocument/2006/relationships/image" Target="../media/image114.svg"/><Relationship Id="rId12" Type="http://schemas.openxmlformats.org/officeDocument/2006/relationships/image" Target="../media/image70.png"/><Relationship Id="rId17" Type="http://schemas.openxmlformats.org/officeDocument/2006/relationships/image" Target="../media/image73.png"/><Relationship Id="rId2" Type="http://schemas.openxmlformats.org/officeDocument/2006/relationships/image" Target="../media/image65.png"/><Relationship Id="rId16" Type="http://schemas.openxmlformats.org/officeDocument/2006/relationships/image" Target="../media/image72.jpeg"/><Relationship Id="rId20"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118.svg"/><Relationship Id="rId5" Type="http://schemas.openxmlformats.org/officeDocument/2006/relationships/image" Target="../media/image112.svg"/><Relationship Id="rId15" Type="http://schemas.openxmlformats.org/officeDocument/2006/relationships/image" Target="../media/image122.svg"/><Relationship Id="rId10" Type="http://schemas.openxmlformats.org/officeDocument/2006/relationships/image" Target="../media/image69.png"/><Relationship Id="rId19" Type="http://schemas.openxmlformats.org/officeDocument/2006/relationships/image" Target="../media/image74.jpeg"/><Relationship Id="rId4" Type="http://schemas.openxmlformats.org/officeDocument/2006/relationships/image" Target="../media/image66.png"/><Relationship Id="rId9" Type="http://schemas.openxmlformats.org/officeDocument/2006/relationships/image" Target="../media/image116.svg"/><Relationship Id="rId14" Type="http://schemas.openxmlformats.org/officeDocument/2006/relationships/image" Target="../media/image71.png"/></Relationships>
</file>

<file path=ppt/slides/_rels/slide14.xml.rels><?xml version="1.0" encoding="UTF-8" standalone="yes"?>
<Relationships xmlns="http://schemas.openxmlformats.org/package/2006/relationships"><Relationship Id="rId8" Type="http://schemas.openxmlformats.org/officeDocument/2006/relationships/image" Target="../media/image135.svg"/><Relationship Id="rId13"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79.png"/><Relationship Id="rId12" Type="http://schemas.openxmlformats.org/officeDocument/2006/relationships/image" Target="../media/image139.svg"/><Relationship Id="rId2" Type="http://schemas.openxmlformats.org/officeDocument/2006/relationships/image" Target="../media/image76.jpeg"/><Relationship Id="rId16" Type="http://schemas.openxmlformats.org/officeDocument/2006/relationships/image" Target="../media/image143.svg"/><Relationship Id="rId1" Type="http://schemas.openxmlformats.org/officeDocument/2006/relationships/slideLayout" Target="../slideLayouts/slideLayout7.xml"/><Relationship Id="rId6" Type="http://schemas.openxmlformats.org/officeDocument/2006/relationships/image" Target="../media/image133.svg"/><Relationship Id="rId11" Type="http://schemas.openxmlformats.org/officeDocument/2006/relationships/image" Target="../media/image81.png"/><Relationship Id="rId5" Type="http://schemas.openxmlformats.org/officeDocument/2006/relationships/image" Target="../media/image78.png"/><Relationship Id="rId15" Type="http://schemas.openxmlformats.org/officeDocument/2006/relationships/image" Target="../media/image83.png"/><Relationship Id="rId10" Type="http://schemas.openxmlformats.org/officeDocument/2006/relationships/image" Target="../media/image137.svg"/><Relationship Id="rId4" Type="http://schemas.openxmlformats.org/officeDocument/2006/relationships/image" Target="../media/image131.svg"/><Relationship Id="rId9" Type="http://schemas.openxmlformats.org/officeDocument/2006/relationships/image" Target="../media/image80.png"/><Relationship Id="rId14" Type="http://schemas.openxmlformats.org/officeDocument/2006/relationships/image" Target="../media/image141.svg"/></Relationships>
</file>

<file path=ppt/slides/_rels/slide15.xml.rels><?xml version="1.0" encoding="UTF-8" standalone="yes"?>
<Relationships xmlns="http://schemas.openxmlformats.org/package/2006/relationships"><Relationship Id="rId8" Type="http://schemas.openxmlformats.org/officeDocument/2006/relationships/image" Target="../media/image150.svg"/><Relationship Id="rId13" Type="http://schemas.openxmlformats.org/officeDocument/2006/relationships/image" Target="../media/image92.jpeg"/><Relationship Id="rId3" Type="http://schemas.openxmlformats.org/officeDocument/2006/relationships/image" Target="../media/image85.png"/><Relationship Id="rId7" Type="http://schemas.openxmlformats.org/officeDocument/2006/relationships/image" Target="../media/image87.png"/><Relationship Id="rId12" Type="http://schemas.openxmlformats.org/officeDocument/2006/relationships/image" Target="../media/image91.jpeg"/><Relationship Id="rId2" Type="http://schemas.openxmlformats.org/officeDocument/2006/relationships/image" Target="../media/image84.jpeg"/><Relationship Id="rId1" Type="http://schemas.openxmlformats.org/officeDocument/2006/relationships/slideLayout" Target="../slideLayouts/slideLayout7.xml"/><Relationship Id="rId6" Type="http://schemas.openxmlformats.org/officeDocument/2006/relationships/image" Target="../media/image148.svg"/><Relationship Id="rId11" Type="http://schemas.openxmlformats.org/officeDocument/2006/relationships/image" Target="../media/image90.jpeg"/><Relationship Id="rId5" Type="http://schemas.openxmlformats.org/officeDocument/2006/relationships/image" Target="../media/image86.png"/><Relationship Id="rId15" Type="http://schemas.openxmlformats.org/officeDocument/2006/relationships/image" Target="../media/image94.jpeg"/><Relationship Id="rId10" Type="http://schemas.openxmlformats.org/officeDocument/2006/relationships/image" Target="../media/image89.jpeg"/><Relationship Id="rId4" Type="http://schemas.openxmlformats.org/officeDocument/2006/relationships/image" Target="../media/image146.svg"/><Relationship Id="rId9" Type="http://schemas.openxmlformats.org/officeDocument/2006/relationships/image" Target="../media/image88.jpeg"/><Relationship Id="rId14" Type="http://schemas.openxmlformats.org/officeDocument/2006/relationships/image" Target="../media/image93.jpeg"/></Relationships>
</file>

<file path=ppt/slides/_rels/slide16.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85.svg"/><Relationship Id="rId7" Type="http://schemas.openxmlformats.org/officeDocument/2006/relationships/image" Target="../media/image159.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72.svg"/><Relationship Id="rId4" Type="http://schemas.openxmlformats.org/officeDocument/2006/relationships/image" Target="../media/image39.png"/><Relationship Id="rId9" Type="http://schemas.openxmlformats.org/officeDocument/2006/relationships/image" Target="../media/image161.svg"/></Relationships>
</file>

<file path=ppt/slides/_rels/slide17.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18.xml.rels><?xml version="1.0" encoding="UTF-8" standalone="yes"?>
<Relationships xmlns="http://schemas.openxmlformats.org/package/2006/relationships"><Relationship Id="rId8" Type="http://schemas.openxmlformats.org/officeDocument/2006/relationships/hyperlink" Target="https://uk.wikipedia.org/wiki/%D0%9B%D1%8E%D0%B4%D0%B8" TargetMode="External"/><Relationship Id="rId3" Type="http://schemas.openxmlformats.org/officeDocument/2006/relationships/image" Target="../media/image99.png"/><Relationship Id="rId7" Type="http://schemas.openxmlformats.org/officeDocument/2006/relationships/hyperlink" Target="https://uk.wikipedia.org/wiki/%D0%92%D0%BF%D0%BB%D0%B8%D0%B2" TargetMode="External"/><Relationship Id="rId12" Type="http://schemas.openxmlformats.org/officeDocument/2006/relationships/hyperlink" Target="https://uk.wikipedia.org/wiki/%D0%90%D1%80%D1%81%D0%B5%D0%BD%D0%B0%D0%BB" TargetMode="External"/><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hyperlink" Target="https://uk.wikipedia.org/wiki/%D0%A5%D0%B0%D1%80%D0%B0%D0%BA%D1%82%D0%B5%D1%80" TargetMode="External"/><Relationship Id="rId11" Type="http://schemas.openxmlformats.org/officeDocument/2006/relationships/hyperlink" Target="https://uk.wikipedia.org/wiki/%D0%94%D0%BE%D1%81%D0%BB%D1%96%D0%B4%D0%B6%D0%B5%D0%BD%D0%BD%D1%8F" TargetMode="External"/><Relationship Id="rId5" Type="http://schemas.openxmlformats.org/officeDocument/2006/relationships/image" Target="../media/image166.svg"/><Relationship Id="rId10" Type="http://schemas.openxmlformats.org/officeDocument/2006/relationships/hyperlink" Target="https://uk.wikipedia.org/wiki/%D0%A1%D0%BF%D1%96%D0%BB%D0%BA%D1%83%D0%B2%D0%B0%D0%BD%D0%BD%D1%8F" TargetMode="External"/><Relationship Id="rId4" Type="http://schemas.openxmlformats.org/officeDocument/2006/relationships/image" Target="../media/image100.png"/><Relationship Id="rId9" Type="http://schemas.openxmlformats.org/officeDocument/2006/relationships/hyperlink" Target="https://uk.wikipedia.org/wiki/%D0%94%D1%96%D1%8F%D0%BB%D1%8C%D0%BD%D1%96%D1%81%D1%82%D1%8C"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172.svg"/><Relationship Id="rId13" Type="http://schemas.openxmlformats.org/officeDocument/2006/relationships/image" Target="../media/image40.png"/><Relationship Id="rId3" Type="http://schemas.openxmlformats.org/officeDocument/2006/relationships/image" Target="../media/image168.svg"/><Relationship Id="rId7" Type="http://schemas.openxmlformats.org/officeDocument/2006/relationships/image" Target="../media/image103.png"/><Relationship Id="rId12" Type="http://schemas.openxmlformats.org/officeDocument/2006/relationships/image" Target="../media/image85.svg"/><Relationship Id="rId2"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170.svg"/><Relationship Id="rId11" Type="http://schemas.openxmlformats.org/officeDocument/2006/relationships/image" Target="../media/image46.png"/><Relationship Id="rId5" Type="http://schemas.openxmlformats.org/officeDocument/2006/relationships/image" Target="../media/image102.png"/><Relationship Id="rId10" Type="http://schemas.openxmlformats.org/officeDocument/2006/relationships/image" Target="../media/image174.svg"/><Relationship Id="rId4" Type="http://schemas.openxmlformats.org/officeDocument/2006/relationships/image" Target="../media/image43.png"/><Relationship Id="rId9" Type="http://schemas.openxmlformats.org/officeDocument/2006/relationships/image" Target="../media/image104.png"/><Relationship Id="rId14" Type="http://schemas.openxmlformats.org/officeDocument/2006/relationships/image" Target="../media/image74.svg"/></Relationships>
</file>

<file path=ppt/slides/_rels/slide2.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5.sv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13.png"/><Relationship Id="rId4" Type="http://schemas.openxmlformats.org/officeDocument/2006/relationships/image" Target="../media/image21.sv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6.png"/><Relationship Id="rId4" Type="http://schemas.openxmlformats.org/officeDocument/2006/relationships/image" Target="../media/image25.svg"/></Relationships>
</file>

<file path=ppt/slides/_rels/slide6.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2.png"/><Relationship Id="rId18" Type="http://schemas.openxmlformats.org/officeDocument/2006/relationships/image" Target="../media/image43.svg"/><Relationship Id="rId3" Type="http://schemas.openxmlformats.org/officeDocument/2006/relationships/image" Target="../media/image17.png"/><Relationship Id="rId21" Type="http://schemas.openxmlformats.org/officeDocument/2006/relationships/image" Target="../media/image26.png"/><Relationship Id="rId7" Type="http://schemas.openxmlformats.org/officeDocument/2006/relationships/image" Target="../media/image19.png"/><Relationship Id="rId12" Type="http://schemas.openxmlformats.org/officeDocument/2006/relationships/image" Target="../media/image37.svg"/><Relationship Id="rId17" Type="http://schemas.openxmlformats.org/officeDocument/2006/relationships/image" Target="../media/image24.png"/><Relationship Id="rId2" Type="http://schemas.openxmlformats.org/officeDocument/2006/relationships/image" Target="../media/image16.jpeg"/><Relationship Id="rId16" Type="http://schemas.openxmlformats.org/officeDocument/2006/relationships/image" Target="../media/image41.svg"/><Relationship Id="rId20" Type="http://schemas.openxmlformats.org/officeDocument/2006/relationships/image" Target="../media/image45.sv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21.png"/><Relationship Id="rId24" Type="http://schemas.openxmlformats.org/officeDocument/2006/relationships/image" Target="../media/image49.svg"/><Relationship Id="rId5" Type="http://schemas.openxmlformats.org/officeDocument/2006/relationships/image" Target="../media/image18.png"/><Relationship Id="rId15" Type="http://schemas.openxmlformats.org/officeDocument/2006/relationships/image" Target="../media/image23.png"/><Relationship Id="rId23" Type="http://schemas.openxmlformats.org/officeDocument/2006/relationships/image" Target="../media/image27.png"/><Relationship Id="rId10" Type="http://schemas.openxmlformats.org/officeDocument/2006/relationships/image" Target="../media/image35.svg"/><Relationship Id="rId19" Type="http://schemas.openxmlformats.org/officeDocument/2006/relationships/image" Target="../media/image25.png"/><Relationship Id="rId4" Type="http://schemas.openxmlformats.org/officeDocument/2006/relationships/image" Target="../media/image29.svg"/><Relationship Id="rId9" Type="http://schemas.openxmlformats.org/officeDocument/2006/relationships/image" Target="../media/image20.png"/><Relationship Id="rId14" Type="http://schemas.openxmlformats.org/officeDocument/2006/relationships/image" Target="../media/image39.svg"/><Relationship Id="rId22" Type="http://schemas.openxmlformats.org/officeDocument/2006/relationships/image" Target="../media/image47.svg"/></Relationships>
</file>

<file path=ppt/slides/_rels/slide7.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33.png"/><Relationship Id="rId18" Type="http://schemas.openxmlformats.org/officeDocument/2006/relationships/image" Target="../media/image39.svg"/><Relationship Id="rId26" Type="http://schemas.openxmlformats.org/officeDocument/2006/relationships/image" Target="../media/image49.svg"/><Relationship Id="rId3" Type="http://schemas.openxmlformats.org/officeDocument/2006/relationships/image" Target="../media/image29.png"/><Relationship Id="rId21" Type="http://schemas.openxmlformats.org/officeDocument/2006/relationships/image" Target="../media/image35.png"/><Relationship Id="rId7" Type="http://schemas.openxmlformats.org/officeDocument/2006/relationships/image" Target="../media/image31.png"/><Relationship Id="rId12" Type="http://schemas.openxmlformats.org/officeDocument/2006/relationships/image" Target="../media/image58.svg"/><Relationship Id="rId17" Type="http://schemas.openxmlformats.org/officeDocument/2006/relationships/image" Target="../media/image22.png"/><Relationship Id="rId25" Type="http://schemas.openxmlformats.org/officeDocument/2006/relationships/image" Target="../media/image27.png"/><Relationship Id="rId2" Type="http://schemas.openxmlformats.org/officeDocument/2006/relationships/image" Target="../media/image28.jpeg"/><Relationship Id="rId16" Type="http://schemas.openxmlformats.org/officeDocument/2006/relationships/image" Target="../media/image41.svg"/><Relationship Id="rId20" Type="http://schemas.openxmlformats.org/officeDocument/2006/relationships/image" Target="../media/image62.svg"/><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32.png"/><Relationship Id="rId24" Type="http://schemas.openxmlformats.org/officeDocument/2006/relationships/image" Target="../media/image47.svg"/><Relationship Id="rId5" Type="http://schemas.openxmlformats.org/officeDocument/2006/relationships/image" Target="../media/image30.png"/><Relationship Id="rId15" Type="http://schemas.openxmlformats.org/officeDocument/2006/relationships/image" Target="../media/image23.png"/><Relationship Id="rId23" Type="http://schemas.openxmlformats.org/officeDocument/2006/relationships/image" Target="../media/image26.png"/><Relationship Id="rId10" Type="http://schemas.openxmlformats.org/officeDocument/2006/relationships/image" Target="../media/image35.svg"/><Relationship Id="rId19" Type="http://schemas.openxmlformats.org/officeDocument/2006/relationships/image" Target="../media/image34.png"/><Relationship Id="rId4" Type="http://schemas.openxmlformats.org/officeDocument/2006/relationships/image" Target="../media/image52.svg"/><Relationship Id="rId9" Type="http://schemas.openxmlformats.org/officeDocument/2006/relationships/image" Target="../media/image20.png"/><Relationship Id="rId14" Type="http://schemas.openxmlformats.org/officeDocument/2006/relationships/image" Target="../media/image60.svg"/><Relationship Id="rId22" Type="http://schemas.openxmlformats.org/officeDocument/2006/relationships/image" Target="../media/image64.sv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76.svg"/><Relationship Id="rId3" Type="http://schemas.openxmlformats.org/officeDocument/2006/relationships/image" Target="../media/image66.svg"/><Relationship Id="rId7" Type="http://schemas.openxmlformats.org/officeDocument/2006/relationships/image" Target="../media/image70.svg"/><Relationship Id="rId12"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74.svg"/><Relationship Id="rId5" Type="http://schemas.openxmlformats.org/officeDocument/2006/relationships/image" Target="../media/image68.svg"/><Relationship Id="rId10"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image" Target="../media/image72.svg"/></Relationships>
</file>

<file path=ppt/slides/_rels/slide9.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78.svg"/><Relationship Id="rId7"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81.svg"/><Relationship Id="rId5" Type="http://schemas.openxmlformats.org/officeDocument/2006/relationships/image" Target="../media/image44.png"/><Relationship Id="rId10" Type="http://schemas.openxmlformats.org/officeDocument/2006/relationships/image" Target="../media/image74.svg"/><Relationship Id="rId4" Type="http://schemas.openxmlformats.org/officeDocument/2006/relationships/image" Target="../media/image43.pn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860" b="-75860"/>
            </a:stretch>
          </a:blipFill>
        </p:spPr>
      </p:sp>
      <p:grpSp>
        <p:nvGrpSpPr>
          <p:cNvPr id="3" name="Group 3"/>
          <p:cNvGrpSpPr/>
          <p:nvPr/>
        </p:nvGrpSpPr>
        <p:grpSpPr>
          <a:xfrm>
            <a:off x="3657986" y="1111959"/>
            <a:ext cx="11589782" cy="8063082"/>
            <a:chOff x="0" y="0"/>
            <a:chExt cx="15453043" cy="10750775"/>
          </a:xfrm>
        </p:grpSpPr>
        <p:sp>
          <p:nvSpPr>
            <p:cNvPr id="4" name="Freeform 4"/>
            <p:cNvSpPr/>
            <p:nvPr/>
          </p:nvSpPr>
          <p:spPr>
            <a:xfrm>
              <a:off x="7484" y="1783037"/>
              <a:ext cx="15445559" cy="7114565"/>
            </a:xfrm>
            <a:custGeom>
              <a:avLst/>
              <a:gdLst/>
              <a:ahLst/>
              <a:cxnLst/>
              <a:rect l="l" t="t" r="r" b="b"/>
              <a:pathLst>
                <a:path w="15445559" h="7114565">
                  <a:moveTo>
                    <a:pt x="0" y="0"/>
                  </a:moveTo>
                  <a:lnTo>
                    <a:pt x="15445559" y="0"/>
                  </a:lnTo>
                  <a:lnTo>
                    <a:pt x="15445559" y="7114565"/>
                  </a:lnTo>
                  <a:lnTo>
                    <a:pt x="0" y="7114565"/>
                  </a:lnTo>
                  <a:lnTo>
                    <a:pt x="0" y="0"/>
                  </a:lnTo>
                  <a:close/>
                </a:path>
              </a:pathLst>
            </a:custGeom>
            <a:blipFill>
              <a:blip r:embed="rId3">
                <a:extLst>
                  <a:ext uri="{96DAC541-7B7A-43D3-8B79-37D633B846F1}">
                    <asvg:svgBlip xmlns:asvg="http://schemas.microsoft.com/office/drawing/2016/SVG/main" xmlns="" r:embed="rId4"/>
                  </a:ext>
                </a:extLst>
              </a:blip>
              <a:stretch>
                <a:fillRect t="-33969" b="-102470"/>
              </a:stretch>
            </a:blipFill>
          </p:spPr>
        </p:sp>
        <p:grpSp>
          <p:nvGrpSpPr>
            <p:cNvPr id="5" name="Group 5"/>
            <p:cNvGrpSpPr/>
            <p:nvPr/>
          </p:nvGrpSpPr>
          <p:grpSpPr>
            <a:xfrm>
              <a:off x="2495690" y="3203731"/>
              <a:ext cx="10084769" cy="2269154"/>
              <a:chOff x="0" y="0"/>
              <a:chExt cx="1366883" cy="307560"/>
            </a:xfrm>
          </p:grpSpPr>
          <p:sp>
            <p:nvSpPr>
              <p:cNvPr id="6" name="Freeform 6"/>
              <p:cNvSpPr/>
              <p:nvPr/>
            </p:nvSpPr>
            <p:spPr>
              <a:xfrm>
                <a:off x="0" y="0"/>
                <a:ext cx="1366883" cy="307559"/>
              </a:xfrm>
              <a:custGeom>
                <a:avLst/>
                <a:gdLst/>
                <a:ahLst/>
                <a:cxnLst/>
                <a:rect l="l" t="t" r="r" b="b"/>
                <a:pathLst>
                  <a:path w="1366883" h="307559">
                    <a:moveTo>
                      <a:pt x="0" y="0"/>
                    </a:moveTo>
                    <a:lnTo>
                      <a:pt x="1366883" y="0"/>
                    </a:lnTo>
                    <a:lnTo>
                      <a:pt x="1366883" y="307559"/>
                    </a:lnTo>
                    <a:lnTo>
                      <a:pt x="0" y="307559"/>
                    </a:lnTo>
                    <a:close/>
                  </a:path>
                </a:pathLst>
              </a:custGeom>
              <a:solidFill>
                <a:srgbClr val="FCF1E0"/>
              </a:solidFill>
            </p:spPr>
          </p:sp>
          <p:sp>
            <p:nvSpPr>
              <p:cNvPr id="7" name="TextBox 7"/>
              <p:cNvSpPr txBox="1"/>
              <p:nvPr/>
            </p:nvSpPr>
            <p:spPr>
              <a:xfrm>
                <a:off x="0" y="-57150"/>
                <a:ext cx="1366883" cy="364710"/>
              </a:xfrm>
              <a:prstGeom prst="rect">
                <a:avLst/>
              </a:prstGeom>
            </p:spPr>
            <p:txBody>
              <a:bodyPr lIns="45928" tIns="45928" rIns="45928" bIns="45928" rtlCol="0" anchor="ctr"/>
              <a:lstStyle/>
              <a:p>
                <a:pPr algn="ctr">
                  <a:lnSpc>
                    <a:spcPts val="3876"/>
                  </a:lnSpc>
                </a:pPr>
                <a:endParaRPr/>
              </a:p>
            </p:txBody>
          </p:sp>
        </p:grpSp>
        <p:sp>
          <p:nvSpPr>
            <p:cNvPr id="8" name="Freeform 8"/>
            <p:cNvSpPr/>
            <p:nvPr/>
          </p:nvSpPr>
          <p:spPr>
            <a:xfrm>
              <a:off x="0" y="8897602"/>
              <a:ext cx="15445559" cy="1853174"/>
            </a:xfrm>
            <a:custGeom>
              <a:avLst/>
              <a:gdLst/>
              <a:ahLst/>
              <a:cxnLst/>
              <a:rect l="l" t="t" r="r" b="b"/>
              <a:pathLst>
                <a:path w="15445559" h="1853174">
                  <a:moveTo>
                    <a:pt x="0" y="0"/>
                  </a:moveTo>
                  <a:lnTo>
                    <a:pt x="15445559" y="0"/>
                  </a:lnTo>
                  <a:lnTo>
                    <a:pt x="15445559" y="1853173"/>
                  </a:lnTo>
                  <a:lnTo>
                    <a:pt x="0" y="1853173"/>
                  </a:lnTo>
                  <a:lnTo>
                    <a:pt x="0" y="0"/>
                  </a:lnTo>
                  <a:close/>
                </a:path>
              </a:pathLst>
            </a:custGeom>
            <a:blipFill>
              <a:blip r:embed="rId5">
                <a:extLst>
                  <a:ext uri="{96DAC541-7B7A-43D3-8B79-37D633B846F1}">
                    <asvg:svgBlip xmlns:asvg="http://schemas.microsoft.com/office/drawing/2016/SVG/main" xmlns="" r:embed="rId6"/>
                  </a:ext>
                </a:extLst>
              </a:blip>
              <a:stretch>
                <a:fillRect t="-807719"/>
              </a:stretch>
            </a:blipFill>
          </p:spPr>
        </p:sp>
        <p:grpSp>
          <p:nvGrpSpPr>
            <p:cNvPr id="9" name="Group 9"/>
            <p:cNvGrpSpPr/>
            <p:nvPr/>
          </p:nvGrpSpPr>
          <p:grpSpPr>
            <a:xfrm>
              <a:off x="2440165" y="6959412"/>
              <a:ext cx="10084769" cy="2694054"/>
              <a:chOff x="0" y="0"/>
              <a:chExt cx="1366883" cy="365150"/>
            </a:xfrm>
          </p:grpSpPr>
          <p:sp>
            <p:nvSpPr>
              <p:cNvPr id="10" name="Freeform 10"/>
              <p:cNvSpPr/>
              <p:nvPr/>
            </p:nvSpPr>
            <p:spPr>
              <a:xfrm>
                <a:off x="0" y="0"/>
                <a:ext cx="1366883" cy="365150"/>
              </a:xfrm>
              <a:custGeom>
                <a:avLst/>
                <a:gdLst/>
                <a:ahLst/>
                <a:cxnLst/>
                <a:rect l="l" t="t" r="r" b="b"/>
                <a:pathLst>
                  <a:path w="1366883" h="365150">
                    <a:moveTo>
                      <a:pt x="0" y="0"/>
                    </a:moveTo>
                    <a:lnTo>
                      <a:pt x="1366883" y="0"/>
                    </a:lnTo>
                    <a:lnTo>
                      <a:pt x="1366883" y="365150"/>
                    </a:lnTo>
                    <a:lnTo>
                      <a:pt x="0" y="365150"/>
                    </a:lnTo>
                    <a:close/>
                  </a:path>
                </a:pathLst>
              </a:custGeom>
              <a:solidFill>
                <a:srgbClr val="FCF1E0"/>
              </a:solidFill>
            </p:spPr>
          </p:sp>
          <p:sp>
            <p:nvSpPr>
              <p:cNvPr id="11" name="TextBox 11"/>
              <p:cNvSpPr txBox="1"/>
              <p:nvPr/>
            </p:nvSpPr>
            <p:spPr>
              <a:xfrm>
                <a:off x="0" y="-57150"/>
                <a:ext cx="1366883" cy="422300"/>
              </a:xfrm>
              <a:prstGeom prst="rect">
                <a:avLst/>
              </a:prstGeom>
            </p:spPr>
            <p:txBody>
              <a:bodyPr lIns="45928" tIns="45928" rIns="45928" bIns="45928" rtlCol="0" anchor="ctr"/>
              <a:lstStyle/>
              <a:p>
                <a:pPr algn="ctr">
                  <a:lnSpc>
                    <a:spcPts val="3876"/>
                  </a:lnSpc>
                </a:pPr>
                <a:endParaRPr/>
              </a:p>
            </p:txBody>
          </p:sp>
        </p:grpSp>
        <p:grpSp>
          <p:nvGrpSpPr>
            <p:cNvPr id="12" name="Group 12"/>
            <p:cNvGrpSpPr/>
            <p:nvPr/>
          </p:nvGrpSpPr>
          <p:grpSpPr>
            <a:xfrm>
              <a:off x="2458673" y="5472885"/>
              <a:ext cx="9604308" cy="1486527"/>
              <a:chOff x="0" y="0"/>
              <a:chExt cx="1301761" cy="201483"/>
            </a:xfrm>
          </p:grpSpPr>
          <p:sp>
            <p:nvSpPr>
              <p:cNvPr id="13" name="Freeform 13"/>
              <p:cNvSpPr/>
              <p:nvPr/>
            </p:nvSpPr>
            <p:spPr>
              <a:xfrm>
                <a:off x="0" y="0"/>
                <a:ext cx="1301761" cy="201483"/>
              </a:xfrm>
              <a:custGeom>
                <a:avLst/>
                <a:gdLst/>
                <a:ahLst/>
                <a:cxnLst/>
                <a:rect l="l" t="t" r="r" b="b"/>
                <a:pathLst>
                  <a:path w="1301761" h="201483">
                    <a:moveTo>
                      <a:pt x="0" y="0"/>
                    </a:moveTo>
                    <a:lnTo>
                      <a:pt x="1301761" y="0"/>
                    </a:lnTo>
                    <a:lnTo>
                      <a:pt x="1301761" y="201483"/>
                    </a:lnTo>
                    <a:lnTo>
                      <a:pt x="0" y="201483"/>
                    </a:lnTo>
                    <a:close/>
                  </a:path>
                </a:pathLst>
              </a:custGeom>
              <a:solidFill>
                <a:srgbClr val="FCF1E0"/>
              </a:solidFill>
            </p:spPr>
          </p:sp>
          <p:sp>
            <p:nvSpPr>
              <p:cNvPr id="14" name="TextBox 14"/>
              <p:cNvSpPr txBox="1"/>
              <p:nvPr/>
            </p:nvSpPr>
            <p:spPr>
              <a:xfrm>
                <a:off x="0" y="-57150"/>
                <a:ext cx="1301761" cy="258633"/>
              </a:xfrm>
              <a:prstGeom prst="rect">
                <a:avLst/>
              </a:prstGeom>
            </p:spPr>
            <p:txBody>
              <a:bodyPr lIns="45928" tIns="45928" rIns="45928" bIns="45928" rtlCol="0" anchor="ctr"/>
              <a:lstStyle/>
              <a:p>
                <a:pPr algn="ctr">
                  <a:lnSpc>
                    <a:spcPts val="3876"/>
                  </a:lnSpc>
                </a:pPr>
                <a:endParaRPr/>
              </a:p>
            </p:txBody>
          </p:sp>
        </p:grpSp>
        <p:sp>
          <p:nvSpPr>
            <p:cNvPr id="15" name="Freeform 15"/>
            <p:cNvSpPr/>
            <p:nvPr/>
          </p:nvSpPr>
          <p:spPr>
            <a:xfrm>
              <a:off x="7484" y="0"/>
              <a:ext cx="15445559" cy="1868369"/>
            </a:xfrm>
            <a:custGeom>
              <a:avLst/>
              <a:gdLst/>
              <a:ahLst/>
              <a:cxnLst/>
              <a:rect l="l" t="t" r="r" b="b"/>
              <a:pathLst>
                <a:path w="15445559" h="1868369">
                  <a:moveTo>
                    <a:pt x="0" y="0"/>
                  </a:moveTo>
                  <a:lnTo>
                    <a:pt x="15445559" y="0"/>
                  </a:lnTo>
                  <a:lnTo>
                    <a:pt x="15445559" y="1868369"/>
                  </a:lnTo>
                  <a:lnTo>
                    <a:pt x="0" y="1868369"/>
                  </a:lnTo>
                  <a:lnTo>
                    <a:pt x="0" y="0"/>
                  </a:lnTo>
                  <a:close/>
                </a:path>
              </a:pathLst>
            </a:custGeom>
            <a:blipFill>
              <a:blip r:embed="rId7">
                <a:extLst>
                  <a:ext uri="{96DAC541-7B7A-43D3-8B79-37D633B846F1}">
                    <asvg:svgBlip xmlns:asvg="http://schemas.microsoft.com/office/drawing/2016/SVG/main" xmlns="" r:embed="rId8"/>
                  </a:ext>
                </a:extLst>
              </a:blip>
              <a:stretch>
                <a:fillRect b="-800336"/>
              </a:stretch>
            </a:blipFill>
          </p:spPr>
        </p:sp>
      </p:grpSp>
      <p:sp>
        <p:nvSpPr>
          <p:cNvPr id="16" name="TextBox 16"/>
          <p:cNvSpPr txBox="1"/>
          <p:nvPr/>
        </p:nvSpPr>
        <p:spPr>
          <a:xfrm>
            <a:off x="5158727" y="3251552"/>
            <a:ext cx="7970547" cy="3164790"/>
          </a:xfrm>
          <a:prstGeom prst="rect">
            <a:avLst/>
          </a:prstGeom>
        </p:spPr>
        <p:txBody>
          <a:bodyPr lIns="0" tIns="0" rIns="0" bIns="0" rtlCol="0" anchor="t">
            <a:spAutoFit/>
          </a:bodyPr>
          <a:lstStyle/>
          <a:p>
            <a:pPr algn="ctr">
              <a:lnSpc>
                <a:spcPts val="7843"/>
              </a:lnSpc>
            </a:pPr>
            <a:r>
              <a:rPr lang="en-US" sz="7615">
                <a:solidFill>
                  <a:srgbClr val="000000"/>
                </a:solidFill>
                <a:latin typeface="Ballpoint"/>
              </a:rPr>
              <a:t>ЛЮДСЬКІ СТОСУНКИ, ЯК ЗАПОРУКА ЩАСЛИВОГО ЖИТТЯ</a:t>
            </a:r>
          </a:p>
        </p:txBody>
      </p:sp>
      <p:sp>
        <p:nvSpPr>
          <p:cNvPr id="17" name="TextBox 17"/>
          <p:cNvSpPr txBox="1"/>
          <p:nvPr/>
        </p:nvSpPr>
        <p:spPr>
          <a:xfrm>
            <a:off x="5467604" y="7033614"/>
            <a:ext cx="7970547" cy="708471"/>
          </a:xfrm>
          <a:prstGeom prst="rect">
            <a:avLst/>
          </a:prstGeom>
        </p:spPr>
        <p:txBody>
          <a:bodyPr lIns="0" tIns="0" rIns="0" bIns="0" rtlCol="0" anchor="t">
            <a:spAutoFit/>
          </a:bodyPr>
          <a:lstStyle/>
          <a:p>
            <a:pPr algn="ctr">
              <a:lnSpc>
                <a:spcPts val="2767"/>
              </a:lnSpc>
            </a:pPr>
            <a:r>
              <a:rPr lang="en-US" sz="2767" spc="251">
                <a:solidFill>
                  <a:srgbClr val="000000"/>
                </a:solidFill>
                <a:latin typeface="Anaktoria"/>
              </a:rPr>
              <a:t>МОДЕРАТОР ПРЕЗЕНТАЦІЇ</a:t>
            </a:r>
          </a:p>
          <a:p>
            <a:pPr algn="ctr">
              <a:lnSpc>
                <a:spcPts val="2767"/>
              </a:lnSpc>
            </a:pPr>
            <a:r>
              <a:rPr lang="en-US" sz="2767" spc="251">
                <a:solidFill>
                  <a:srgbClr val="000000"/>
                </a:solidFill>
                <a:latin typeface="Anaktoria"/>
              </a:rPr>
              <a:t>ДАЩУК АНАСТАСІЯ</a:t>
            </a:r>
          </a:p>
        </p:txBody>
      </p:sp>
      <p:sp>
        <p:nvSpPr>
          <p:cNvPr id="18" name="Freeform 18"/>
          <p:cNvSpPr/>
          <p:nvPr/>
        </p:nvSpPr>
        <p:spPr>
          <a:xfrm>
            <a:off x="-949890" y="3941210"/>
            <a:ext cx="7464738" cy="7247582"/>
          </a:xfrm>
          <a:custGeom>
            <a:avLst/>
            <a:gdLst/>
            <a:ahLst/>
            <a:cxnLst/>
            <a:rect l="l" t="t" r="r" b="b"/>
            <a:pathLst>
              <a:path w="7464738" h="7247582">
                <a:moveTo>
                  <a:pt x="0" y="0"/>
                </a:moveTo>
                <a:lnTo>
                  <a:pt x="7464739" y="0"/>
                </a:lnTo>
                <a:lnTo>
                  <a:pt x="7464739" y="7247582"/>
                </a:lnTo>
                <a:lnTo>
                  <a:pt x="0" y="724758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9" name="Freeform 19"/>
          <p:cNvSpPr/>
          <p:nvPr/>
        </p:nvSpPr>
        <p:spPr>
          <a:xfrm rot="1576176">
            <a:off x="14218737" y="2236919"/>
            <a:ext cx="2719264" cy="2086417"/>
          </a:xfrm>
          <a:custGeom>
            <a:avLst/>
            <a:gdLst/>
            <a:ahLst/>
            <a:cxnLst/>
            <a:rect l="l" t="t" r="r" b="b"/>
            <a:pathLst>
              <a:path w="2719264" h="2086417">
                <a:moveTo>
                  <a:pt x="0" y="0"/>
                </a:moveTo>
                <a:lnTo>
                  <a:pt x="2719264" y="0"/>
                </a:lnTo>
                <a:lnTo>
                  <a:pt x="2719264" y="2086417"/>
                </a:lnTo>
                <a:lnTo>
                  <a:pt x="0" y="208641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D7AAD"/>
        </a:solidFill>
        <a:effectLst/>
      </p:bgPr>
    </p:bg>
    <p:spTree>
      <p:nvGrpSpPr>
        <p:cNvPr id="1" name=""/>
        <p:cNvGrpSpPr/>
        <p:nvPr/>
      </p:nvGrpSpPr>
      <p:grpSpPr>
        <a:xfrm>
          <a:off x="0" y="0"/>
          <a:ext cx="0" cy="0"/>
          <a:chOff x="0" y="0"/>
          <a:chExt cx="0" cy="0"/>
        </a:xfrm>
      </p:grpSpPr>
      <p:grpSp>
        <p:nvGrpSpPr>
          <p:cNvPr id="2" name="Group 2"/>
          <p:cNvGrpSpPr/>
          <p:nvPr/>
        </p:nvGrpSpPr>
        <p:grpSpPr>
          <a:xfrm>
            <a:off x="689548" y="190801"/>
            <a:ext cx="17598452" cy="9798823"/>
            <a:chOff x="0" y="0"/>
            <a:chExt cx="4634983" cy="2580760"/>
          </a:xfrm>
        </p:grpSpPr>
        <p:sp>
          <p:nvSpPr>
            <p:cNvPr id="3" name="Freeform 3"/>
            <p:cNvSpPr/>
            <p:nvPr/>
          </p:nvSpPr>
          <p:spPr>
            <a:xfrm>
              <a:off x="0" y="0"/>
              <a:ext cx="4634983" cy="2580760"/>
            </a:xfrm>
            <a:custGeom>
              <a:avLst/>
              <a:gdLst/>
              <a:ahLst/>
              <a:cxnLst/>
              <a:rect l="l" t="t" r="r" b="b"/>
              <a:pathLst>
                <a:path w="4634983" h="2580760">
                  <a:moveTo>
                    <a:pt x="0" y="0"/>
                  </a:moveTo>
                  <a:lnTo>
                    <a:pt x="4634983" y="0"/>
                  </a:lnTo>
                  <a:lnTo>
                    <a:pt x="4634983" y="2580760"/>
                  </a:lnTo>
                  <a:lnTo>
                    <a:pt x="0" y="2580760"/>
                  </a:lnTo>
                  <a:close/>
                </a:path>
              </a:pathLst>
            </a:custGeom>
            <a:solidFill>
              <a:srgbClr val="FDC9C3"/>
            </a:solidFill>
          </p:spPr>
        </p:sp>
        <p:sp>
          <p:nvSpPr>
            <p:cNvPr id="4" name="TextBox 4"/>
            <p:cNvSpPr txBox="1"/>
            <p:nvPr/>
          </p:nvSpPr>
          <p:spPr>
            <a:xfrm>
              <a:off x="0" y="-47625"/>
              <a:ext cx="4634983" cy="262838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06157" y="526717"/>
            <a:ext cx="17675685" cy="9233566"/>
            <a:chOff x="0" y="0"/>
            <a:chExt cx="23567581" cy="12311421"/>
          </a:xfrm>
        </p:grpSpPr>
        <p:grpSp>
          <p:nvGrpSpPr>
            <p:cNvPr id="6" name="Group 6"/>
            <p:cNvGrpSpPr/>
            <p:nvPr/>
          </p:nvGrpSpPr>
          <p:grpSpPr>
            <a:xfrm>
              <a:off x="22161767" y="153722"/>
              <a:ext cx="1405813" cy="2808667"/>
              <a:chOff x="0" y="0"/>
              <a:chExt cx="277692" cy="554798"/>
            </a:xfrm>
          </p:grpSpPr>
          <p:sp>
            <p:nvSpPr>
              <p:cNvPr id="7" name="Freeform 7"/>
              <p:cNvSpPr/>
              <p:nvPr/>
            </p:nvSpPr>
            <p:spPr>
              <a:xfrm>
                <a:off x="0" y="0"/>
                <a:ext cx="277692" cy="554798"/>
              </a:xfrm>
              <a:custGeom>
                <a:avLst/>
                <a:gdLst/>
                <a:ahLst/>
                <a:cxnLst/>
                <a:rect l="l" t="t" r="r" b="b"/>
                <a:pathLst>
                  <a:path w="277692" h="554798">
                    <a:moveTo>
                      <a:pt x="138846" y="0"/>
                    </a:moveTo>
                    <a:lnTo>
                      <a:pt x="138846" y="0"/>
                    </a:lnTo>
                    <a:cubicBezTo>
                      <a:pt x="215528" y="0"/>
                      <a:pt x="277692" y="62163"/>
                      <a:pt x="277692" y="138846"/>
                    </a:cubicBezTo>
                    <a:lnTo>
                      <a:pt x="277692" y="415953"/>
                    </a:lnTo>
                    <a:cubicBezTo>
                      <a:pt x="277692" y="452777"/>
                      <a:pt x="263063" y="488093"/>
                      <a:pt x="237025" y="514131"/>
                    </a:cubicBezTo>
                    <a:cubicBezTo>
                      <a:pt x="210986" y="540170"/>
                      <a:pt x="175670" y="554798"/>
                      <a:pt x="138846" y="554798"/>
                    </a:cubicBezTo>
                    <a:lnTo>
                      <a:pt x="138846" y="554798"/>
                    </a:lnTo>
                    <a:cubicBezTo>
                      <a:pt x="102022" y="554798"/>
                      <a:pt x="66706" y="540170"/>
                      <a:pt x="40667" y="514131"/>
                    </a:cubicBezTo>
                    <a:cubicBezTo>
                      <a:pt x="14628" y="488093"/>
                      <a:pt x="0" y="452777"/>
                      <a:pt x="0" y="415953"/>
                    </a:cubicBezTo>
                    <a:lnTo>
                      <a:pt x="0" y="138846"/>
                    </a:lnTo>
                    <a:cubicBezTo>
                      <a:pt x="0" y="102022"/>
                      <a:pt x="14628" y="66706"/>
                      <a:pt x="40667" y="40667"/>
                    </a:cubicBezTo>
                    <a:cubicBezTo>
                      <a:pt x="66706" y="14628"/>
                      <a:pt x="102022" y="0"/>
                      <a:pt x="138846" y="0"/>
                    </a:cubicBezTo>
                    <a:close/>
                  </a:path>
                </a:pathLst>
              </a:custGeom>
              <a:solidFill>
                <a:srgbClr val="B6B4DD"/>
              </a:solidFill>
            </p:spPr>
          </p:sp>
          <p:sp>
            <p:nvSpPr>
              <p:cNvPr id="8" name="TextBox 8"/>
              <p:cNvSpPr txBox="1"/>
              <p:nvPr/>
            </p:nvSpPr>
            <p:spPr>
              <a:xfrm>
                <a:off x="0" y="-47625"/>
                <a:ext cx="277692" cy="602423"/>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22161767" y="3164810"/>
              <a:ext cx="1405813" cy="2808667"/>
              <a:chOff x="0" y="0"/>
              <a:chExt cx="277692" cy="554798"/>
            </a:xfrm>
          </p:grpSpPr>
          <p:sp>
            <p:nvSpPr>
              <p:cNvPr id="10" name="Freeform 10"/>
              <p:cNvSpPr/>
              <p:nvPr/>
            </p:nvSpPr>
            <p:spPr>
              <a:xfrm>
                <a:off x="0" y="0"/>
                <a:ext cx="277692" cy="554798"/>
              </a:xfrm>
              <a:custGeom>
                <a:avLst/>
                <a:gdLst/>
                <a:ahLst/>
                <a:cxnLst/>
                <a:rect l="l" t="t" r="r" b="b"/>
                <a:pathLst>
                  <a:path w="277692" h="554798">
                    <a:moveTo>
                      <a:pt x="138846" y="0"/>
                    </a:moveTo>
                    <a:lnTo>
                      <a:pt x="138846" y="0"/>
                    </a:lnTo>
                    <a:cubicBezTo>
                      <a:pt x="215528" y="0"/>
                      <a:pt x="277692" y="62163"/>
                      <a:pt x="277692" y="138846"/>
                    </a:cubicBezTo>
                    <a:lnTo>
                      <a:pt x="277692" y="415953"/>
                    </a:lnTo>
                    <a:cubicBezTo>
                      <a:pt x="277692" y="452777"/>
                      <a:pt x="263063" y="488093"/>
                      <a:pt x="237025" y="514131"/>
                    </a:cubicBezTo>
                    <a:cubicBezTo>
                      <a:pt x="210986" y="540170"/>
                      <a:pt x="175670" y="554798"/>
                      <a:pt x="138846" y="554798"/>
                    </a:cubicBezTo>
                    <a:lnTo>
                      <a:pt x="138846" y="554798"/>
                    </a:lnTo>
                    <a:cubicBezTo>
                      <a:pt x="102022" y="554798"/>
                      <a:pt x="66706" y="540170"/>
                      <a:pt x="40667" y="514131"/>
                    </a:cubicBezTo>
                    <a:cubicBezTo>
                      <a:pt x="14628" y="488093"/>
                      <a:pt x="0" y="452777"/>
                      <a:pt x="0" y="415953"/>
                    </a:cubicBezTo>
                    <a:lnTo>
                      <a:pt x="0" y="138846"/>
                    </a:lnTo>
                    <a:cubicBezTo>
                      <a:pt x="0" y="102022"/>
                      <a:pt x="14628" y="66706"/>
                      <a:pt x="40667" y="40667"/>
                    </a:cubicBezTo>
                    <a:cubicBezTo>
                      <a:pt x="66706" y="14628"/>
                      <a:pt x="102022" y="0"/>
                      <a:pt x="138846" y="0"/>
                    </a:cubicBezTo>
                    <a:close/>
                  </a:path>
                </a:pathLst>
              </a:custGeom>
              <a:solidFill>
                <a:srgbClr val="FFE692"/>
              </a:solidFill>
            </p:spPr>
          </p:sp>
          <p:sp>
            <p:nvSpPr>
              <p:cNvPr id="11" name="TextBox 11"/>
              <p:cNvSpPr txBox="1"/>
              <p:nvPr/>
            </p:nvSpPr>
            <p:spPr>
              <a:xfrm>
                <a:off x="0" y="-47625"/>
                <a:ext cx="277692" cy="602423"/>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22161767" y="6175898"/>
              <a:ext cx="1405813" cy="2808667"/>
              <a:chOff x="0" y="0"/>
              <a:chExt cx="277692" cy="554798"/>
            </a:xfrm>
          </p:grpSpPr>
          <p:sp>
            <p:nvSpPr>
              <p:cNvPr id="13" name="Freeform 13"/>
              <p:cNvSpPr/>
              <p:nvPr/>
            </p:nvSpPr>
            <p:spPr>
              <a:xfrm>
                <a:off x="0" y="0"/>
                <a:ext cx="277692" cy="554798"/>
              </a:xfrm>
              <a:custGeom>
                <a:avLst/>
                <a:gdLst/>
                <a:ahLst/>
                <a:cxnLst/>
                <a:rect l="l" t="t" r="r" b="b"/>
                <a:pathLst>
                  <a:path w="277692" h="554798">
                    <a:moveTo>
                      <a:pt x="138846" y="0"/>
                    </a:moveTo>
                    <a:lnTo>
                      <a:pt x="138846" y="0"/>
                    </a:lnTo>
                    <a:cubicBezTo>
                      <a:pt x="215528" y="0"/>
                      <a:pt x="277692" y="62163"/>
                      <a:pt x="277692" y="138846"/>
                    </a:cubicBezTo>
                    <a:lnTo>
                      <a:pt x="277692" y="415953"/>
                    </a:lnTo>
                    <a:cubicBezTo>
                      <a:pt x="277692" y="452777"/>
                      <a:pt x="263063" y="488093"/>
                      <a:pt x="237025" y="514131"/>
                    </a:cubicBezTo>
                    <a:cubicBezTo>
                      <a:pt x="210986" y="540170"/>
                      <a:pt x="175670" y="554798"/>
                      <a:pt x="138846" y="554798"/>
                    </a:cubicBezTo>
                    <a:lnTo>
                      <a:pt x="138846" y="554798"/>
                    </a:lnTo>
                    <a:cubicBezTo>
                      <a:pt x="102022" y="554798"/>
                      <a:pt x="66706" y="540170"/>
                      <a:pt x="40667" y="514131"/>
                    </a:cubicBezTo>
                    <a:cubicBezTo>
                      <a:pt x="14628" y="488093"/>
                      <a:pt x="0" y="452777"/>
                      <a:pt x="0" y="415953"/>
                    </a:cubicBezTo>
                    <a:lnTo>
                      <a:pt x="0" y="138846"/>
                    </a:lnTo>
                    <a:cubicBezTo>
                      <a:pt x="0" y="102022"/>
                      <a:pt x="14628" y="66706"/>
                      <a:pt x="40667" y="40667"/>
                    </a:cubicBezTo>
                    <a:cubicBezTo>
                      <a:pt x="66706" y="14628"/>
                      <a:pt x="102022" y="0"/>
                      <a:pt x="138846" y="0"/>
                    </a:cubicBezTo>
                    <a:close/>
                  </a:path>
                </a:pathLst>
              </a:custGeom>
              <a:solidFill>
                <a:srgbClr val="FFD8D3"/>
              </a:solidFill>
            </p:spPr>
          </p:sp>
          <p:sp>
            <p:nvSpPr>
              <p:cNvPr id="14" name="TextBox 14"/>
              <p:cNvSpPr txBox="1"/>
              <p:nvPr/>
            </p:nvSpPr>
            <p:spPr>
              <a:xfrm>
                <a:off x="0" y="-47625"/>
                <a:ext cx="277692" cy="602423"/>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22161767" y="9186986"/>
              <a:ext cx="1405813" cy="2808667"/>
              <a:chOff x="0" y="0"/>
              <a:chExt cx="277692" cy="554798"/>
            </a:xfrm>
          </p:grpSpPr>
          <p:sp>
            <p:nvSpPr>
              <p:cNvPr id="16" name="Freeform 16"/>
              <p:cNvSpPr/>
              <p:nvPr/>
            </p:nvSpPr>
            <p:spPr>
              <a:xfrm>
                <a:off x="0" y="0"/>
                <a:ext cx="277692" cy="554798"/>
              </a:xfrm>
              <a:custGeom>
                <a:avLst/>
                <a:gdLst/>
                <a:ahLst/>
                <a:cxnLst/>
                <a:rect l="l" t="t" r="r" b="b"/>
                <a:pathLst>
                  <a:path w="277692" h="554798">
                    <a:moveTo>
                      <a:pt x="138846" y="0"/>
                    </a:moveTo>
                    <a:lnTo>
                      <a:pt x="138846" y="0"/>
                    </a:lnTo>
                    <a:cubicBezTo>
                      <a:pt x="215528" y="0"/>
                      <a:pt x="277692" y="62163"/>
                      <a:pt x="277692" y="138846"/>
                    </a:cubicBezTo>
                    <a:lnTo>
                      <a:pt x="277692" y="415953"/>
                    </a:lnTo>
                    <a:cubicBezTo>
                      <a:pt x="277692" y="452777"/>
                      <a:pt x="263063" y="488093"/>
                      <a:pt x="237025" y="514131"/>
                    </a:cubicBezTo>
                    <a:cubicBezTo>
                      <a:pt x="210986" y="540170"/>
                      <a:pt x="175670" y="554798"/>
                      <a:pt x="138846" y="554798"/>
                    </a:cubicBezTo>
                    <a:lnTo>
                      <a:pt x="138846" y="554798"/>
                    </a:lnTo>
                    <a:cubicBezTo>
                      <a:pt x="102022" y="554798"/>
                      <a:pt x="66706" y="540170"/>
                      <a:pt x="40667" y="514131"/>
                    </a:cubicBezTo>
                    <a:cubicBezTo>
                      <a:pt x="14628" y="488093"/>
                      <a:pt x="0" y="452777"/>
                      <a:pt x="0" y="415953"/>
                    </a:cubicBezTo>
                    <a:lnTo>
                      <a:pt x="0" y="138846"/>
                    </a:lnTo>
                    <a:cubicBezTo>
                      <a:pt x="0" y="102022"/>
                      <a:pt x="14628" y="66706"/>
                      <a:pt x="40667" y="40667"/>
                    </a:cubicBezTo>
                    <a:cubicBezTo>
                      <a:pt x="66706" y="14628"/>
                      <a:pt x="102022" y="0"/>
                      <a:pt x="138846" y="0"/>
                    </a:cubicBezTo>
                    <a:close/>
                  </a:path>
                </a:pathLst>
              </a:custGeom>
              <a:solidFill>
                <a:srgbClr val="D8EEFF"/>
              </a:solidFill>
            </p:spPr>
          </p:sp>
          <p:sp>
            <p:nvSpPr>
              <p:cNvPr id="17" name="TextBox 17"/>
              <p:cNvSpPr txBox="1"/>
              <p:nvPr/>
            </p:nvSpPr>
            <p:spPr>
              <a:xfrm>
                <a:off x="0" y="-47625"/>
                <a:ext cx="277692" cy="602423"/>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742874" y="0"/>
              <a:ext cx="21885452" cy="12311421"/>
              <a:chOff x="0" y="0"/>
              <a:chExt cx="4323052" cy="2431886"/>
            </a:xfrm>
          </p:grpSpPr>
          <p:sp>
            <p:nvSpPr>
              <p:cNvPr id="19" name="Freeform 19"/>
              <p:cNvSpPr/>
              <p:nvPr/>
            </p:nvSpPr>
            <p:spPr>
              <a:xfrm>
                <a:off x="0" y="0"/>
                <a:ext cx="4323052" cy="2431886"/>
              </a:xfrm>
              <a:custGeom>
                <a:avLst/>
                <a:gdLst/>
                <a:ahLst/>
                <a:cxnLst/>
                <a:rect l="l" t="t" r="r" b="b"/>
                <a:pathLst>
                  <a:path w="4323052" h="2431886">
                    <a:moveTo>
                      <a:pt x="0" y="0"/>
                    </a:moveTo>
                    <a:lnTo>
                      <a:pt x="4323052" y="0"/>
                    </a:lnTo>
                    <a:lnTo>
                      <a:pt x="4323052" y="2431886"/>
                    </a:lnTo>
                    <a:lnTo>
                      <a:pt x="0" y="2431886"/>
                    </a:lnTo>
                    <a:close/>
                  </a:path>
                </a:pathLst>
              </a:custGeom>
              <a:solidFill>
                <a:srgbClr val="FFFFFF"/>
              </a:solidFill>
            </p:spPr>
          </p:sp>
          <p:sp>
            <p:nvSpPr>
              <p:cNvPr id="20" name="TextBox 20"/>
              <p:cNvSpPr txBox="1"/>
              <p:nvPr/>
            </p:nvSpPr>
            <p:spPr>
              <a:xfrm>
                <a:off x="0" y="-47625"/>
                <a:ext cx="4323052" cy="2479511"/>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0" y="153722"/>
              <a:ext cx="1485749" cy="11842925"/>
            </a:xfrm>
            <a:custGeom>
              <a:avLst/>
              <a:gdLst/>
              <a:ahLst/>
              <a:cxnLst/>
              <a:rect l="l" t="t" r="r" b="b"/>
              <a:pathLst>
                <a:path w="1485749" h="11842925">
                  <a:moveTo>
                    <a:pt x="0" y="0"/>
                  </a:moveTo>
                  <a:lnTo>
                    <a:pt x="1485749" y="0"/>
                  </a:lnTo>
                  <a:lnTo>
                    <a:pt x="1485749" y="11842924"/>
                  </a:lnTo>
                  <a:lnTo>
                    <a:pt x="0" y="118429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sp>
        <p:nvSpPr>
          <p:cNvPr id="22" name="Freeform 22"/>
          <p:cNvSpPr/>
          <p:nvPr/>
        </p:nvSpPr>
        <p:spPr>
          <a:xfrm>
            <a:off x="2051170" y="1432285"/>
            <a:ext cx="1082327" cy="1359281"/>
          </a:xfrm>
          <a:custGeom>
            <a:avLst/>
            <a:gdLst/>
            <a:ahLst/>
            <a:cxnLst/>
            <a:rect l="l" t="t" r="r" b="b"/>
            <a:pathLst>
              <a:path w="1082327" h="1359281">
                <a:moveTo>
                  <a:pt x="0" y="0"/>
                </a:moveTo>
                <a:lnTo>
                  <a:pt x="1082327" y="0"/>
                </a:lnTo>
                <a:lnTo>
                  <a:pt x="1082327" y="1359280"/>
                </a:lnTo>
                <a:lnTo>
                  <a:pt x="0" y="13592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3" name="Freeform 23"/>
          <p:cNvSpPr/>
          <p:nvPr/>
        </p:nvSpPr>
        <p:spPr>
          <a:xfrm flipH="1">
            <a:off x="8406447" y="983593"/>
            <a:ext cx="1082327" cy="1359281"/>
          </a:xfrm>
          <a:custGeom>
            <a:avLst/>
            <a:gdLst/>
            <a:ahLst/>
            <a:cxnLst/>
            <a:rect l="l" t="t" r="r" b="b"/>
            <a:pathLst>
              <a:path w="1082327" h="1359281">
                <a:moveTo>
                  <a:pt x="1082327" y="0"/>
                </a:moveTo>
                <a:lnTo>
                  <a:pt x="0" y="0"/>
                </a:lnTo>
                <a:lnTo>
                  <a:pt x="0" y="1359281"/>
                </a:lnTo>
                <a:lnTo>
                  <a:pt x="1082327" y="1359281"/>
                </a:lnTo>
                <a:lnTo>
                  <a:pt x="1082327"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24" name="Group 24"/>
          <p:cNvGrpSpPr/>
          <p:nvPr/>
        </p:nvGrpSpPr>
        <p:grpSpPr>
          <a:xfrm>
            <a:off x="9488774" y="664878"/>
            <a:ext cx="7592930" cy="8954174"/>
            <a:chOff x="0" y="0"/>
            <a:chExt cx="1999784" cy="2358301"/>
          </a:xfrm>
        </p:grpSpPr>
        <p:sp>
          <p:nvSpPr>
            <p:cNvPr id="25" name="Freeform 25"/>
            <p:cNvSpPr/>
            <p:nvPr/>
          </p:nvSpPr>
          <p:spPr>
            <a:xfrm>
              <a:off x="0" y="0"/>
              <a:ext cx="1999784" cy="2358301"/>
            </a:xfrm>
            <a:custGeom>
              <a:avLst/>
              <a:gdLst/>
              <a:ahLst/>
              <a:cxnLst/>
              <a:rect l="l" t="t" r="r" b="b"/>
              <a:pathLst>
                <a:path w="1999784" h="2358301">
                  <a:moveTo>
                    <a:pt x="66275" y="0"/>
                  </a:moveTo>
                  <a:lnTo>
                    <a:pt x="1933509" y="0"/>
                  </a:lnTo>
                  <a:cubicBezTo>
                    <a:pt x="1951086" y="0"/>
                    <a:pt x="1967943" y="6983"/>
                    <a:pt x="1980373" y="19412"/>
                  </a:cubicBezTo>
                  <a:cubicBezTo>
                    <a:pt x="1992802" y="31841"/>
                    <a:pt x="1999784" y="48698"/>
                    <a:pt x="1999784" y="66275"/>
                  </a:cubicBezTo>
                  <a:lnTo>
                    <a:pt x="1999784" y="2292025"/>
                  </a:lnTo>
                  <a:cubicBezTo>
                    <a:pt x="1999784" y="2309603"/>
                    <a:pt x="1992802" y="2326460"/>
                    <a:pt x="1980373" y="2338889"/>
                  </a:cubicBezTo>
                  <a:cubicBezTo>
                    <a:pt x="1967943" y="2351318"/>
                    <a:pt x="1951086" y="2358301"/>
                    <a:pt x="1933509" y="2358301"/>
                  </a:cubicBezTo>
                  <a:lnTo>
                    <a:pt x="66275" y="2358301"/>
                  </a:lnTo>
                  <a:cubicBezTo>
                    <a:pt x="48698" y="2358301"/>
                    <a:pt x="31841" y="2351318"/>
                    <a:pt x="19412" y="2338889"/>
                  </a:cubicBezTo>
                  <a:cubicBezTo>
                    <a:pt x="6983" y="2326460"/>
                    <a:pt x="0" y="2309603"/>
                    <a:pt x="0" y="2292025"/>
                  </a:cubicBezTo>
                  <a:lnTo>
                    <a:pt x="0" y="66275"/>
                  </a:lnTo>
                  <a:cubicBezTo>
                    <a:pt x="0" y="48698"/>
                    <a:pt x="6983" y="31841"/>
                    <a:pt x="19412" y="19412"/>
                  </a:cubicBezTo>
                  <a:cubicBezTo>
                    <a:pt x="31841" y="6983"/>
                    <a:pt x="48698" y="0"/>
                    <a:pt x="66275" y="0"/>
                  </a:cubicBezTo>
                  <a:close/>
                </a:path>
              </a:pathLst>
            </a:custGeom>
            <a:solidFill>
              <a:srgbClr val="000000">
                <a:alpha val="0"/>
              </a:srgbClr>
            </a:solidFill>
            <a:ln w="28575" cap="rnd">
              <a:solidFill>
                <a:srgbClr val="000000"/>
              </a:solidFill>
              <a:prstDash val="solid"/>
              <a:round/>
            </a:ln>
          </p:spPr>
        </p:sp>
        <p:sp>
          <p:nvSpPr>
            <p:cNvPr id="26" name="TextBox 26"/>
            <p:cNvSpPr txBox="1"/>
            <p:nvPr/>
          </p:nvSpPr>
          <p:spPr>
            <a:xfrm>
              <a:off x="0" y="-47625"/>
              <a:ext cx="1999784" cy="2405926"/>
            </a:xfrm>
            <a:prstGeom prst="rect">
              <a:avLst/>
            </a:prstGeom>
          </p:spPr>
          <p:txBody>
            <a:bodyPr lIns="50800" tIns="50800" rIns="50800" bIns="50800" rtlCol="0" anchor="ctr"/>
            <a:lstStyle/>
            <a:p>
              <a:pPr algn="ctr">
                <a:lnSpc>
                  <a:spcPts val="2659"/>
                </a:lnSpc>
              </a:pPr>
              <a:endParaRPr/>
            </a:p>
          </p:txBody>
        </p:sp>
      </p:grpSp>
      <p:sp>
        <p:nvSpPr>
          <p:cNvPr id="27" name="Freeform 27"/>
          <p:cNvSpPr/>
          <p:nvPr/>
        </p:nvSpPr>
        <p:spPr>
          <a:xfrm>
            <a:off x="7332220" y="8055517"/>
            <a:ext cx="1074226" cy="1411135"/>
          </a:xfrm>
          <a:custGeom>
            <a:avLst/>
            <a:gdLst/>
            <a:ahLst/>
            <a:cxnLst/>
            <a:rect l="l" t="t" r="r" b="b"/>
            <a:pathLst>
              <a:path w="1074226" h="1411135">
                <a:moveTo>
                  <a:pt x="0" y="0"/>
                </a:moveTo>
                <a:lnTo>
                  <a:pt x="1074227" y="0"/>
                </a:lnTo>
                <a:lnTo>
                  <a:pt x="1074227" y="1411135"/>
                </a:lnTo>
                <a:lnTo>
                  <a:pt x="0" y="141113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8" name="Freeform 28"/>
          <p:cNvSpPr/>
          <p:nvPr/>
        </p:nvSpPr>
        <p:spPr>
          <a:xfrm>
            <a:off x="2227054" y="3704930"/>
            <a:ext cx="6916946" cy="4350588"/>
          </a:xfrm>
          <a:custGeom>
            <a:avLst/>
            <a:gdLst/>
            <a:ahLst/>
            <a:cxnLst/>
            <a:rect l="l" t="t" r="r" b="b"/>
            <a:pathLst>
              <a:path w="6916946" h="4350588">
                <a:moveTo>
                  <a:pt x="0" y="0"/>
                </a:moveTo>
                <a:lnTo>
                  <a:pt x="6916946" y="0"/>
                </a:lnTo>
                <a:lnTo>
                  <a:pt x="6916946" y="4350587"/>
                </a:lnTo>
                <a:lnTo>
                  <a:pt x="0" y="4350587"/>
                </a:lnTo>
                <a:lnTo>
                  <a:pt x="0" y="0"/>
                </a:lnTo>
                <a:close/>
              </a:path>
            </a:pathLst>
          </a:custGeom>
          <a:blipFill>
            <a:blip r:embed="rId8"/>
            <a:stretch>
              <a:fillRect/>
            </a:stretch>
          </a:blipFill>
        </p:spPr>
      </p:sp>
      <p:sp>
        <p:nvSpPr>
          <p:cNvPr id="29" name="TextBox 29"/>
          <p:cNvSpPr txBox="1"/>
          <p:nvPr/>
        </p:nvSpPr>
        <p:spPr>
          <a:xfrm>
            <a:off x="3495447" y="1203685"/>
            <a:ext cx="5230110" cy="2049778"/>
          </a:xfrm>
          <a:prstGeom prst="rect">
            <a:avLst/>
          </a:prstGeom>
        </p:spPr>
        <p:txBody>
          <a:bodyPr lIns="0" tIns="0" rIns="0" bIns="0" rtlCol="0" anchor="t">
            <a:spAutoFit/>
          </a:bodyPr>
          <a:lstStyle/>
          <a:p>
            <a:pPr algn="ctr">
              <a:lnSpc>
                <a:spcPts val="7770"/>
              </a:lnSpc>
            </a:pPr>
            <a:r>
              <a:rPr lang="en-US" sz="5550">
                <a:solidFill>
                  <a:srgbClr val="373737"/>
                </a:solidFill>
                <a:latin typeface="East Sea Dokdo Cyrillic"/>
              </a:rPr>
              <a:t>ФОРМУВАННЯ ЗДОРОВИХ СТОСУНКІВ</a:t>
            </a:r>
          </a:p>
        </p:txBody>
      </p:sp>
      <p:sp>
        <p:nvSpPr>
          <p:cNvPr id="30" name="TextBox 30"/>
          <p:cNvSpPr txBox="1"/>
          <p:nvPr/>
        </p:nvSpPr>
        <p:spPr>
          <a:xfrm>
            <a:off x="9673049" y="748954"/>
            <a:ext cx="7252180" cy="8626482"/>
          </a:xfrm>
          <a:prstGeom prst="rect">
            <a:avLst/>
          </a:prstGeom>
        </p:spPr>
        <p:txBody>
          <a:bodyPr lIns="0" tIns="0" rIns="0" bIns="0" rtlCol="0" anchor="t">
            <a:spAutoFit/>
          </a:bodyPr>
          <a:lstStyle/>
          <a:p>
            <a:pPr>
              <a:lnSpc>
                <a:spcPts val="2846"/>
              </a:lnSpc>
            </a:pPr>
            <a:r>
              <a:rPr lang="en-US" sz="2033">
                <a:solidFill>
                  <a:srgbClr val="373737"/>
                </a:solidFill>
                <a:latin typeface="Intro"/>
              </a:rPr>
              <a:t>Кооперація дає змогу досягти того, що люди не спроможні зробити поодинці. Співпраця означає вміння діяти спільно, як одна команда для досягнення загальних цілей. За таким принципом діють, наприклад, не тільки успішні футбольні команди, а й усі здорові дружні, сімейні і робочі стосунки.</a:t>
            </a:r>
          </a:p>
          <a:p>
            <a:pPr>
              <a:lnSpc>
                <a:spcPts val="2846"/>
              </a:lnSpc>
            </a:pPr>
            <a:r>
              <a:rPr lang="en-US" sz="2033">
                <a:solidFill>
                  <a:srgbClr val="373737"/>
                </a:solidFill>
                <a:latin typeface="Intro"/>
              </a:rPr>
              <a:t>Комунікація визначає якість міжособистісного спілкування і допомагає уникати непорозумінь. Уміння слухати і говорити, розуміти і використовувати «мову жестів», інші методи ефективного спілкування допоможуть людям краще зрозуміти думки, почуття і очікування одне одного і полегшать процес взаєморозуміння.</a:t>
            </a:r>
          </a:p>
          <a:p>
            <a:pPr>
              <a:lnSpc>
                <a:spcPts val="2846"/>
              </a:lnSpc>
            </a:pPr>
            <a:r>
              <a:rPr lang="en-US" sz="2033">
                <a:solidFill>
                  <a:srgbClr val="373737"/>
                </a:solidFill>
                <a:latin typeface="Intro"/>
              </a:rPr>
              <a:t>Компроміс означає вміння розв’язувати проблеми у стосунках через взаємні поступки. Демонструючи готовність поступитися в конфліктній ситуації, ви показуєте іншій людині, що цінуєте ваші стосунки більше, ніж особисті інтереси. При цьому важливо пам'ятати, що компроміс передбачає взаємні поступки і те, що ці поступки мають бути прийнятними.</a:t>
            </a: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168291" y="7990518"/>
            <a:ext cx="19907217" cy="8037539"/>
          </a:xfrm>
          <a:custGeom>
            <a:avLst/>
            <a:gdLst/>
            <a:ahLst/>
            <a:cxnLst/>
            <a:rect l="l" t="t" r="r" b="b"/>
            <a:pathLst>
              <a:path w="19907217" h="8037539">
                <a:moveTo>
                  <a:pt x="0" y="0"/>
                </a:moveTo>
                <a:lnTo>
                  <a:pt x="19907217" y="0"/>
                </a:lnTo>
                <a:lnTo>
                  <a:pt x="19907217" y="8037539"/>
                </a:lnTo>
                <a:lnTo>
                  <a:pt x="0" y="8037539"/>
                </a:lnTo>
                <a:lnTo>
                  <a:pt x="0" y="0"/>
                </a:lnTo>
                <a:close/>
              </a:path>
            </a:pathLst>
          </a:custGeom>
          <a:blipFill>
            <a:blip r:embed="rId2"/>
            <a:stretch>
              <a:fillRect/>
            </a:stretch>
          </a:blipFill>
        </p:spPr>
      </p:sp>
      <p:sp>
        <p:nvSpPr>
          <p:cNvPr id="3" name="Freeform 3"/>
          <p:cNvSpPr/>
          <p:nvPr/>
        </p:nvSpPr>
        <p:spPr>
          <a:xfrm>
            <a:off x="-168291" y="7506446"/>
            <a:ext cx="2037584" cy="4168969"/>
          </a:xfrm>
          <a:custGeom>
            <a:avLst/>
            <a:gdLst/>
            <a:ahLst/>
            <a:cxnLst/>
            <a:rect l="l" t="t" r="r" b="b"/>
            <a:pathLst>
              <a:path w="2037584" h="4168969">
                <a:moveTo>
                  <a:pt x="0" y="0"/>
                </a:moveTo>
                <a:lnTo>
                  <a:pt x="2037583" y="0"/>
                </a:lnTo>
                <a:lnTo>
                  <a:pt x="2037583" y="4168969"/>
                </a:lnTo>
                <a:lnTo>
                  <a:pt x="0" y="4168969"/>
                </a:lnTo>
                <a:lnTo>
                  <a:pt x="0" y="0"/>
                </a:lnTo>
                <a:close/>
              </a:path>
            </a:pathLst>
          </a:custGeom>
          <a:blipFill>
            <a:blip r:embed="rId3"/>
            <a:stretch>
              <a:fillRect/>
            </a:stretch>
          </a:blipFill>
        </p:spPr>
      </p:sp>
      <p:sp>
        <p:nvSpPr>
          <p:cNvPr id="4" name="Freeform 4"/>
          <p:cNvSpPr/>
          <p:nvPr/>
        </p:nvSpPr>
        <p:spPr>
          <a:xfrm flipH="1">
            <a:off x="11042599" y="-193694"/>
            <a:ext cx="8358235" cy="4597029"/>
          </a:xfrm>
          <a:custGeom>
            <a:avLst/>
            <a:gdLst/>
            <a:ahLst/>
            <a:cxnLst/>
            <a:rect l="l" t="t" r="r" b="b"/>
            <a:pathLst>
              <a:path w="8358235" h="4597029">
                <a:moveTo>
                  <a:pt x="8358235" y="0"/>
                </a:moveTo>
                <a:lnTo>
                  <a:pt x="0" y="0"/>
                </a:lnTo>
                <a:lnTo>
                  <a:pt x="0" y="4597029"/>
                </a:lnTo>
                <a:lnTo>
                  <a:pt x="8358235" y="4597029"/>
                </a:lnTo>
                <a:lnTo>
                  <a:pt x="8358235" y="0"/>
                </a:lnTo>
                <a:close/>
              </a:path>
            </a:pathLst>
          </a:custGeom>
          <a:blipFill>
            <a:blip r:embed="rId4"/>
            <a:stretch>
              <a:fillRect/>
            </a:stretch>
          </a:blipFill>
        </p:spPr>
      </p:sp>
      <p:sp>
        <p:nvSpPr>
          <p:cNvPr id="5" name="Freeform 5"/>
          <p:cNvSpPr/>
          <p:nvPr/>
        </p:nvSpPr>
        <p:spPr>
          <a:xfrm>
            <a:off x="14622706" y="2453652"/>
            <a:ext cx="6286337" cy="8229600"/>
          </a:xfrm>
          <a:custGeom>
            <a:avLst/>
            <a:gdLst/>
            <a:ahLst/>
            <a:cxnLst/>
            <a:rect l="l" t="t" r="r" b="b"/>
            <a:pathLst>
              <a:path w="6286337" h="8229600">
                <a:moveTo>
                  <a:pt x="0" y="0"/>
                </a:moveTo>
                <a:lnTo>
                  <a:pt x="6286337" y="0"/>
                </a:lnTo>
                <a:lnTo>
                  <a:pt x="6286337" y="8229600"/>
                </a:lnTo>
                <a:lnTo>
                  <a:pt x="0" y="8229600"/>
                </a:lnTo>
                <a:lnTo>
                  <a:pt x="0" y="0"/>
                </a:lnTo>
                <a:close/>
              </a:path>
            </a:pathLst>
          </a:custGeom>
          <a:blipFill>
            <a:blip r:embed="rId5"/>
            <a:stretch>
              <a:fillRect/>
            </a:stretch>
          </a:blipFill>
        </p:spPr>
      </p:sp>
      <p:sp>
        <p:nvSpPr>
          <p:cNvPr id="6" name="Freeform 6"/>
          <p:cNvSpPr/>
          <p:nvPr/>
        </p:nvSpPr>
        <p:spPr>
          <a:xfrm>
            <a:off x="-2842805" y="1755959"/>
            <a:ext cx="8358235" cy="4597029"/>
          </a:xfrm>
          <a:custGeom>
            <a:avLst/>
            <a:gdLst/>
            <a:ahLst/>
            <a:cxnLst/>
            <a:rect l="l" t="t" r="r" b="b"/>
            <a:pathLst>
              <a:path w="8358235" h="4597029">
                <a:moveTo>
                  <a:pt x="0" y="0"/>
                </a:moveTo>
                <a:lnTo>
                  <a:pt x="8358234" y="0"/>
                </a:lnTo>
                <a:lnTo>
                  <a:pt x="8358234" y="4597029"/>
                </a:lnTo>
                <a:lnTo>
                  <a:pt x="0" y="4597029"/>
                </a:lnTo>
                <a:lnTo>
                  <a:pt x="0" y="0"/>
                </a:lnTo>
                <a:close/>
              </a:path>
            </a:pathLst>
          </a:custGeom>
          <a:blipFill>
            <a:blip r:embed="rId4"/>
            <a:stretch>
              <a:fillRect/>
            </a:stretch>
          </a:blipFill>
        </p:spPr>
      </p:sp>
      <p:sp>
        <p:nvSpPr>
          <p:cNvPr id="7" name="Freeform 7"/>
          <p:cNvSpPr/>
          <p:nvPr/>
        </p:nvSpPr>
        <p:spPr>
          <a:xfrm>
            <a:off x="688478" y="8229600"/>
            <a:ext cx="2727731" cy="4114800"/>
          </a:xfrm>
          <a:custGeom>
            <a:avLst/>
            <a:gdLst/>
            <a:ahLst/>
            <a:cxnLst/>
            <a:rect l="l" t="t" r="r" b="b"/>
            <a:pathLst>
              <a:path w="2727731" h="4114800">
                <a:moveTo>
                  <a:pt x="0" y="0"/>
                </a:moveTo>
                <a:lnTo>
                  <a:pt x="2727730" y="0"/>
                </a:lnTo>
                <a:lnTo>
                  <a:pt x="2727730"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flipH="1">
            <a:off x="15221716" y="8598767"/>
            <a:ext cx="2037584" cy="4168969"/>
          </a:xfrm>
          <a:custGeom>
            <a:avLst/>
            <a:gdLst/>
            <a:ahLst/>
            <a:cxnLst/>
            <a:rect l="l" t="t" r="r" b="b"/>
            <a:pathLst>
              <a:path w="2037584" h="4168969">
                <a:moveTo>
                  <a:pt x="2037584" y="0"/>
                </a:moveTo>
                <a:lnTo>
                  <a:pt x="0" y="0"/>
                </a:lnTo>
                <a:lnTo>
                  <a:pt x="0" y="4168969"/>
                </a:lnTo>
                <a:lnTo>
                  <a:pt x="2037584" y="4168969"/>
                </a:lnTo>
                <a:lnTo>
                  <a:pt x="2037584" y="0"/>
                </a:lnTo>
                <a:close/>
              </a:path>
            </a:pathLst>
          </a:custGeom>
          <a:blipFill>
            <a:blip r:embed="rId3"/>
            <a:stretch>
              <a:fillRect/>
            </a:stretch>
          </a:blipFill>
        </p:spPr>
      </p:sp>
      <p:sp>
        <p:nvSpPr>
          <p:cNvPr id="9" name="Freeform 9"/>
          <p:cNvSpPr/>
          <p:nvPr/>
        </p:nvSpPr>
        <p:spPr>
          <a:xfrm>
            <a:off x="12117527" y="6744681"/>
            <a:ext cx="3104190" cy="4608701"/>
          </a:xfrm>
          <a:custGeom>
            <a:avLst/>
            <a:gdLst/>
            <a:ahLst/>
            <a:cxnLst/>
            <a:rect l="l" t="t" r="r" b="b"/>
            <a:pathLst>
              <a:path w="3104190" h="4608701">
                <a:moveTo>
                  <a:pt x="0" y="0"/>
                </a:moveTo>
                <a:lnTo>
                  <a:pt x="3104189" y="0"/>
                </a:lnTo>
                <a:lnTo>
                  <a:pt x="3104189" y="4608701"/>
                </a:lnTo>
                <a:lnTo>
                  <a:pt x="0" y="4608701"/>
                </a:lnTo>
                <a:lnTo>
                  <a:pt x="0" y="0"/>
                </a:lnTo>
                <a:close/>
              </a:path>
            </a:pathLst>
          </a:custGeom>
          <a:blipFill>
            <a:blip r:embed="rId8"/>
            <a:stretch>
              <a:fillRect r="-221901"/>
            </a:stretch>
          </a:blipFill>
        </p:spPr>
      </p:sp>
      <p:sp>
        <p:nvSpPr>
          <p:cNvPr id="10" name="Freeform 10"/>
          <p:cNvSpPr/>
          <p:nvPr/>
        </p:nvSpPr>
        <p:spPr>
          <a:xfrm>
            <a:off x="13512777" y="8404884"/>
            <a:ext cx="2727731" cy="4114800"/>
          </a:xfrm>
          <a:custGeom>
            <a:avLst/>
            <a:gdLst/>
            <a:ahLst/>
            <a:cxnLst/>
            <a:rect l="l" t="t" r="r" b="b"/>
            <a:pathLst>
              <a:path w="2727731" h="4114800">
                <a:moveTo>
                  <a:pt x="0" y="0"/>
                </a:moveTo>
                <a:lnTo>
                  <a:pt x="2727731" y="0"/>
                </a:lnTo>
                <a:lnTo>
                  <a:pt x="2727731"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rot="366243">
            <a:off x="-255389" y="1850710"/>
            <a:ext cx="1887733" cy="1980572"/>
          </a:xfrm>
          <a:custGeom>
            <a:avLst/>
            <a:gdLst/>
            <a:ahLst/>
            <a:cxnLst/>
            <a:rect l="l" t="t" r="r" b="b"/>
            <a:pathLst>
              <a:path w="1887733" h="1980572">
                <a:moveTo>
                  <a:pt x="0" y="0"/>
                </a:moveTo>
                <a:lnTo>
                  <a:pt x="1887733" y="0"/>
                </a:lnTo>
                <a:lnTo>
                  <a:pt x="1887733" y="1980572"/>
                </a:lnTo>
                <a:lnTo>
                  <a:pt x="0" y="1980572"/>
                </a:lnTo>
                <a:lnTo>
                  <a:pt x="0" y="0"/>
                </a:lnTo>
                <a:close/>
              </a:path>
            </a:pathLst>
          </a:custGeom>
          <a:blipFill>
            <a:blip r:embed="rId11"/>
            <a:stretch>
              <a:fillRect/>
            </a:stretch>
          </a:blipFill>
        </p:spPr>
      </p:sp>
      <p:sp>
        <p:nvSpPr>
          <p:cNvPr id="12" name="Freeform 12"/>
          <p:cNvSpPr/>
          <p:nvPr/>
        </p:nvSpPr>
        <p:spPr>
          <a:xfrm>
            <a:off x="6737554" y="1463560"/>
            <a:ext cx="6095528" cy="8127370"/>
          </a:xfrm>
          <a:custGeom>
            <a:avLst/>
            <a:gdLst/>
            <a:ahLst/>
            <a:cxnLst/>
            <a:rect l="l" t="t" r="r" b="b"/>
            <a:pathLst>
              <a:path w="6095528" h="8127370">
                <a:moveTo>
                  <a:pt x="0" y="0"/>
                </a:moveTo>
                <a:lnTo>
                  <a:pt x="6095527" y="0"/>
                </a:lnTo>
                <a:lnTo>
                  <a:pt x="6095527" y="8127371"/>
                </a:lnTo>
                <a:lnTo>
                  <a:pt x="0" y="8127371"/>
                </a:lnTo>
                <a:lnTo>
                  <a:pt x="0" y="0"/>
                </a:lnTo>
                <a:close/>
              </a:path>
            </a:pathLst>
          </a:custGeom>
          <a:blipFill>
            <a:blip r:embed="rId12"/>
            <a:stretch>
              <a:fillRect/>
            </a:stretch>
          </a:blipFill>
        </p:spPr>
      </p:sp>
      <p:sp>
        <p:nvSpPr>
          <p:cNvPr id="13" name="Freeform 13"/>
          <p:cNvSpPr/>
          <p:nvPr/>
        </p:nvSpPr>
        <p:spPr>
          <a:xfrm rot="1940312">
            <a:off x="11618202" y="3373307"/>
            <a:ext cx="7207028" cy="5405271"/>
          </a:xfrm>
          <a:custGeom>
            <a:avLst/>
            <a:gdLst/>
            <a:ahLst/>
            <a:cxnLst/>
            <a:rect l="l" t="t" r="r" b="b"/>
            <a:pathLst>
              <a:path w="7207028" h="5405271">
                <a:moveTo>
                  <a:pt x="0" y="0"/>
                </a:moveTo>
                <a:lnTo>
                  <a:pt x="7207029" y="0"/>
                </a:lnTo>
                <a:lnTo>
                  <a:pt x="7207029" y="5405271"/>
                </a:lnTo>
                <a:lnTo>
                  <a:pt x="0" y="5405271"/>
                </a:lnTo>
                <a:lnTo>
                  <a:pt x="0" y="0"/>
                </a:lnTo>
                <a:close/>
              </a:path>
            </a:pathLst>
          </a:custGeom>
          <a:blipFill>
            <a:blip r:embed="rId13"/>
            <a:stretch>
              <a:fillRect/>
            </a:stretch>
          </a:blipFill>
        </p:spPr>
      </p:sp>
      <p:sp>
        <p:nvSpPr>
          <p:cNvPr id="14" name="Freeform 14"/>
          <p:cNvSpPr/>
          <p:nvPr/>
        </p:nvSpPr>
        <p:spPr>
          <a:xfrm rot="-1820734">
            <a:off x="485185" y="1988461"/>
            <a:ext cx="6949221" cy="5211916"/>
          </a:xfrm>
          <a:custGeom>
            <a:avLst/>
            <a:gdLst/>
            <a:ahLst/>
            <a:cxnLst/>
            <a:rect l="l" t="t" r="r" b="b"/>
            <a:pathLst>
              <a:path w="6949221" h="5211916">
                <a:moveTo>
                  <a:pt x="0" y="0"/>
                </a:moveTo>
                <a:lnTo>
                  <a:pt x="6949221" y="0"/>
                </a:lnTo>
                <a:lnTo>
                  <a:pt x="6949221" y="5211916"/>
                </a:lnTo>
                <a:lnTo>
                  <a:pt x="0" y="5211916"/>
                </a:lnTo>
                <a:lnTo>
                  <a:pt x="0" y="0"/>
                </a:lnTo>
                <a:close/>
              </a:path>
            </a:pathLst>
          </a:custGeom>
          <a:blipFill>
            <a:blip r:embed="rId14"/>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xmlns=""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xmlns="" r:embed="rId3"/>
                </a:ext>
              </a:extLst>
            </a:blip>
            <a:stretch>
              <a:fillRect l="-90379" t="-3737"/>
            </a:stretch>
          </a:blipFill>
        </p:spPr>
      </p:sp>
      <p:grpSp>
        <p:nvGrpSpPr>
          <p:cNvPr id="4" name="Group 4"/>
          <p:cNvGrpSpPr/>
          <p:nvPr/>
        </p:nvGrpSpPr>
        <p:grpSpPr>
          <a:xfrm>
            <a:off x="15164201" y="2618086"/>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7" name="TextBox 7"/>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0" name="TextBox 10"/>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3904500"/>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4" name="TextBox 14"/>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17" name="TextBox 17"/>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5190915"/>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21" name="TextBox 21"/>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24" name="TextBox 24"/>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164201" y="6477329"/>
            <a:ext cx="2279617" cy="1191585"/>
            <a:chOff x="0" y="0"/>
            <a:chExt cx="3039489" cy="1588780"/>
          </a:xfrm>
        </p:grpSpPr>
        <p:grpSp>
          <p:nvGrpSpPr>
            <p:cNvPr id="26" name="Group 26"/>
            <p:cNvGrpSpPr/>
            <p:nvPr/>
          </p:nvGrpSpPr>
          <p:grpSpPr>
            <a:xfrm>
              <a:off x="0" y="0"/>
              <a:ext cx="3039489" cy="1588780"/>
              <a:chOff x="0" y="0"/>
              <a:chExt cx="620810" cy="324506"/>
            </a:xfrm>
          </p:grpSpPr>
          <p:sp>
            <p:nvSpPr>
              <p:cNvPr id="27" name="Freeform 2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8" name="TextBox 28"/>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234950" y="117213"/>
              <a:ext cx="1688828" cy="1354354"/>
              <a:chOff x="0" y="0"/>
              <a:chExt cx="344940" cy="276625"/>
            </a:xfrm>
          </p:grpSpPr>
          <p:sp>
            <p:nvSpPr>
              <p:cNvPr id="30" name="Freeform 3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31" name="TextBox 31"/>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164201" y="7763743"/>
            <a:ext cx="2279617" cy="1191585"/>
            <a:chOff x="0" y="0"/>
            <a:chExt cx="3039489" cy="1588780"/>
          </a:xfrm>
        </p:grpSpPr>
        <p:grpSp>
          <p:nvGrpSpPr>
            <p:cNvPr id="33" name="Group 33"/>
            <p:cNvGrpSpPr/>
            <p:nvPr/>
          </p:nvGrpSpPr>
          <p:grpSpPr>
            <a:xfrm>
              <a:off x="0" y="0"/>
              <a:ext cx="3039489" cy="1588780"/>
              <a:chOff x="0" y="0"/>
              <a:chExt cx="620810" cy="324506"/>
            </a:xfrm>
          </p:grpSpPr>
          <p:sp>
            <p:nvSpPr>
              <p:cNvPr id="34" name="Freeform 3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5" name="TextBox 35"/>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234950" y="117213"/>
              <a:ext cx="1688828" cy="1354354"/>
              <a:chOff x="0" y="0"/>
              <a:chExt cx="344940" cy="276625"/>
            </a:xfrm>
          </p:grpSpPr>
          <p:sp>
            <p:nvSpPr>
              <p:cNvPr id="37" name="Freeform 3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38" name="TextBox 38"/>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39" name="Group 39"/>
          <p:cNvGrpSpPr/>
          <p:nvPr/>
        </p:nvGrpSpPr>
        <p:grpSpPr>
          <a:xfrm>
            <a:off x="15564542" y="1331671"/>
            <a:ext cx="2186870" cy="1191585"/>
            <a:chOff x="0" y="0"/>
            <a:chExt cx="2915827" cy="1588780"/>
          </a:xfrm>
        </p:grpSpPr>
        <p:grpSp>
          <p:nvGrpSpPr>
            <p:cNvPr id="40" name="Group 40"/>
            <p:cNvGrpSpPr/>
            <p:nvPr/>
          </p:nvGrpSpPr>
          <p:grpSpPr>
            <a:xfrm>
              <a:off x="0" y="0"/>
              <a:ext cx="2915827" cy="1588780"/>
              <a:chOff x="0" y="0"/>
              <a:chExt cx="595553" cy="324506"/>
            </a:xfrm>
          </p:grpSpPr>
          <p:sp>
            <p:nvSpPr>
              <p:cNvPr id="41" name="Freeform 41"/>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42" name="TextBox 42"/>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43" name="Group 43"/>
            <p:cNvGrpSpPr/>
            <p:nvPr/>
          </p:nvGrpSpPr>
          <p:grpSpPr>
            <a:xfrm>
              <a:off x="135707" y="117213"/>
              <a:ext cx="2664410" cy="1354354"/>
              <a:chOff x="0" y="0"/>
              <a:chExt cx="544201" cy="276625"/>
            </a:xfrm>
          </p:grpSpPr>
          <p:sp>
            <p:nvSpPr>
              <p:cNvPr id="44" name="Freeform 44"/>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45" name="TextBox 45"/>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grpSp>
        <p:nvGrpSpPr>
          <p:cNvPr id="46" name="Group 46"/>
          <p:cNvGrpSpPr/>
          <p:nvPr/>
        </p:nvGrpSpPr>
        <p:grpSpPr>
          <a:xfrm>
            <a:off x="1028700" y="743240"/>
            <a:ext cx="15613811" cy="8800520"/>
            <a:chOff x="0" y="0"/>
            <a:chExt cx="4112279" cy="2317832"/>
          </a:xfrm>
        </p:grpSpPr>
        <p:sp>
          <p:nvSpPr>
            <p:cNvPr id="47" name="Freeform 47"/>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48" name="TextBox 48"/>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grpSp>
        <p:nvGrpSpPr>
          <p:cNvPr id="49" name="Group 49"/>
          <p:cNvGrpSpPr/>
          <p:nvPr/>
        </p:nvGrpSpPr>
        <p:grpSpPr>
          <a:xfrm>
            <a:off x="1337094" y="1028700"/>
            <a:ext cx="14956138" cy="8229600"/>
            <a:chOff x="0" y="0"/>
            <a:chExt cx="3939065" cy="2167467"/>
          </a:xfrm>
        </p:grpSpPr>
        <p:sp>
          <p:nvSpPr>
            <p:cNvPr id="50" name="Freeform 50"/>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1" name="TextBox 51"/>
            <p:cNvSpPr txBox="1"/>
            <p:nvPr/>
          </p:nvSpPr>
          <p:spPr>
            <a:xfrm>
              <a:off x="0" y="-28575"/>
              <a:ext cx="3939065" cy="2196042"/>
            </a:xfrm>
            <a:prstGeom prst="rect">
              <a:avLst/>
            </a:prstGeom>
          </p:spPr>
          <p:txBody>
            <a:bodyPr lIns="50800" tIns="50800" rIns="50800" bIns="50800" rtlCol="0" anchor="ctr"/>
            <a:lstStyle/>
            <a:p>
              <a:pPr algn="ctr">
                <a:lnSpc>
                  <a:spcPts val="2659"/>
                </a:lnSpc>
              </a:pPr>
              <a:endParaRPr/>
            </a:p>
          </p:txBody>
        </p:sp>
      </p:grpSp>
      <p:grpSp>
        <p:nvGrpSpPr>
          <p:cNvPr id="52" name="Group 52"/>
          <p:cNvGrpSpPr/>
          <p:nvPr/>
        </p:nvGrpSpPr>
        <p:grpSpPr>
          <a:xfrm>
            <a:off x="9144000" y="2583992"/>
            <a:ext cx="6327796" cy="5961365"/>
            <a:chOff x="0" y="0"/>
            <a:chExt cx="1666580" cy="1570071"/>
          </a:xfrm>
        </p:grpSpPr>
        <p:sp>
          <p:nvSpPr>
            <p:cNvPr id="53" name="Freeform 53"/>
            <p:cNvSpPr/>
            <p:nvPr/>
          </p:nvSpPr>
          <p:spPr>
            <a:xfrm>
              <a:off x="0" y="0"/>
              <a:ext cx="1666580" cy="1570071"/>
            </a:xfrm>
            <a:custGeom>
              <a:avLst/>
              <a:gdLst/>
              <a:ahLst/>
              <a:cxnLst/>
              <a:rect l="l" t="t" r="r" b="b"/>
              <a:pathLst>
                <a:path w="1666580" h="1570071">
                  <a:moveTo>
                    <a:pt x="61174" y="0"/>
                  </a:moveTo>
                  <a:lnTo>
                    <a:pt x="1605406" y="0"/>
                  </a:lnTo>
                  <a:cubicBezTo>
                    <a:pt x="1621630" y="0"/>
                    <a:pt x="1637190" y="6445"/>
                    <a:pt x="1648663" y="17917"/>
                  </a:cubicBezTo>
                  <a:cubicBezTo>
                    <a:pt x="1660135" y="29390"/>
                    <a:pt x="1666580" y="44950"/>
                    <a:pt x="1666580" y="61174"/>
                  </a:cubicBezTo>
                  <a:lnTo>
                    <a:pt x="1666580" y="1508898"/>
                  </a:lnTo>
                  <a:cubicBezTo>
                    <a:pt x="1666580" y="1525122"/>
                    <a:pt x="1660135" y="1540682"/>
                    <a:pt x="1648663" y="1552154"/>
                  </a:cubicBezTo>
                  <a:cubicBezTo>
                    <a:pt x="1637190" y="1563626"/>
                    <a:pt x="1621630" y="1570071"/>
                    <a:pt x="1605406" y="1570071"/>
                  </a:cubicBezTo>
                  <a:lnTo>
                    <a:pt x="61174" y="1570071"/>
                  </a:lnTo>
                  <a:cubicBezTo>
                    <a:pt x="44950" y="1570071"/>
                    <a:pt x="29390" y="1563626"/>
                    <a:pt x="17917" y="1552154"/>
                  </a:cubicBezTo>
                  <a:cubicBezTo>
                    <a:pt x="6445" y="1540682"/>
                    <a:pt x="0" y="1525122"/>
                    <a:pt x="0" y="1508898"/>
                  </a:cubicBezTo>
                  <a:lnTo>
                    <a:pt x="0" y="61174"/>
                  </a:lnTo>
                  <a:cubicBezTo>
                    <a:pt x="0" y="44950"/>
                    <a:pt x="6445" y="29390"/>
                    <a:pt x="17917" y="17917"/>
                  </a:cubicBezTo>
                  <a:cubicBezTo>
                    <a:pt x="29390" y="6445"/>
                    <a:pt x="44950" y="0"/>
                    <a:pt x="61174" y="0"/>
                  </a:cubicBezTo>
                  <a:close/>
                </a:path>
              </a:pathLst>
            </a:custGeom>
            <a:solidFill>
              <a:srgbClr val="000000">
                <a:alpha val="0"/>
              </a:srgbClr>
            </a:solidFill>
            <a:ln w="47625" cap="rnd">
              <a:solidFill>
                <a:srgbClr val="E76262"/>
              </a:solidFill>
              <a:prstDash val="lgDash"/>
              <a:round/>
            </a:ln>
          </p:spPr>
        </p:sp>
        <p:sp>
          <p:nvSpPr>
            <p:cNvPr id="54" name="TextBox 54"/>
            <p:cNvSpPr txBox="1"/>
            <p:nvPr/>
          </p:nvSpPr>
          <p:spPr>
            <a:xfrm>
              <a:off x="0" y="-28575"/>
              <a:ext cx="1666580" cy="1598646"/>
            </a:xfrm>
            <a:prstGeom prst="rect">
              <a:avLst/>
            </a:prstGeom>
          </p:spPr>
          <p:txBody>
            <a:bodyPr lIns="50800" tIns="50800" rIns="50800" bIns="50800" rtlCol="0" anchor="ctr"/>
            <a:lstStyle/>
            <a:p>
              <a:pPr algn="ctr">
                <a:lnSpc>
                  <a:spcPts val="2659"/>
                </a:lnSpc>
              </a:pPr>
              <a:endParaRPr/>
            </a:p>
          </p:txBody>
        </p:sp>
      </p:grpSp>
      <p:grpSp>
        <p:nvGrpSpPr>
          <p:cNvPr id="55" name="Group 55"/>
          <p:cNvGrpSpPr/>
          <p:nvPr/>
        </p:nvGrpSpPr>
        <p:grpSpPr>
          <a:xfrm>
            <a:off x="1936310" y="2612011"/>
            <a:ext cx="6899296" cy="5961365"/>
            <a:chOff x="0" y="0"/>
            <a:chExt cx="1817098" cy="1570071"/>
          </a:xfrm>
        </p:grpSpPr>
        <p:sp>
          <p:nvSpPr>
            <p:cNvPr id="56" name="Freeform 56"/>
            <p:cNvSpPr/>
            <p:nvPr/>
          </p:nvSpPr>
          <p:spPr>
            <a:xfrm>
              <a:off x="0" y="0"/>
              <a:ext cx="1817098" cy="1570071"/>
            </a:xfrm>
            <a:custGeom>
              <a:avLst/>
              <a:gdLst/>
              <a:ahLst/>
              <a:cxnLst/>
              <a:rect l="l" t="t" r="r" b="b"/>
              <a:pathLst>
                <a:path w="1817098" h="1570071">
                  <a:moveTo>
                    <a:pt x="56107" y="0"/>
                  </a:moveTo>
                  <a:lnTo>
                    <a:pt x="1760992" y="0"/>
                  </a:lnTo>
                  <a:cubicBezTo>
                    <a:pt x="1775872" y="0"/>
                    <a:pt x="1790143" y="5911"/>
                    <a:pt x="1800665" y="16433"/>
                  </a:cubicBezTo>
                  <a:cubicBezTo>
                    <a:pt x="1811187" y="26955"/>
                    <a:pt x="1817098" y="41226"/>
                    <a:pt x="1817098" y="56107"/>
                  </a:cubicBezTo>
                  <a:lnTo>
                    <a:pt x="1817098" y="1513965"/>
                  </a:lnTo>
                  <a:cubicBezTo>
                    <a:pt x="1817098" y="1528845"/>
                    <a:pt x="1811187" y="1543116"/>
                    <a:pt x="1800665" y="1553638"/>
                  </a:cubicBezTo>
                  <a:cubicBezTo>
                    <a:pt x="1790143" y="1564160"/>
                    <a:pt x="1775872" y="1570071"/>
                    <a:pt x="1760992" y="1570071"/>
                  </a:cubicBezTo>
                  <a:lnTo>
                    <a:pt x="56107" y="1570071"/>
                  </a:lnTo>
                  <a:cubicBezTo>
                    <a:pt x="41226" y="1570071"/>
                    <a:pt x="26955" y="1564160"/>
                    <a:pt x="16433" y="1553638"/>
                  </a:cubicBezTo>
                  <a:cubicBezTo>
                    <a:pt x="5911" y="1543116"/>
                    <a:pt x="0" y="1528845"/>
                    <a:pt x="0" y="1513965"/>
                  </a:cubicBezTo>
                  <a:lnTo>
                    <a:pt x="0" y="56107"/>
                  </a:lnTo>
                  <a:cubicBezTo>
                    <a:pt x="0" y="41226"/>
                    <a:pt x="5911" y="26955"/>
                    <a:pt x="16433" y="16433"/>
                  </a:cubicBezTo>
                  <a:cubicBezTo>
                    <a:pt x="26955" y="5911"/>
                    <a:pt x="41226" y="0"/>
                    <a:pt x="56107" y="0"/>
                  </a:cubicBezTo>
                  <a:close/>
                </a:path>
              </a:pathLst>
            </a:custGeom>
            <a:solidFill>
              <a:srgbClr val="000000">
                <a:alpha val="0"/>
              </a:srgbClr>
            </a:solidFill>
            <a:ln w="47625" cap="rnd">
              <a:solidFill>
                <a:srgbClr val="E76262"/>
              </a:solidFill>
              <a:prstDash val="lgDash"/>
              <a:round/>
            </a:ln>
          </p:spPr>
        </p:sp>
        <p:sp>
          <p:nvSpPr>
            <p:cNvPr id="57" name="TextBox 57"/>
            <p:cNvSpPr txBox="1"/>
            <p:nvPr/>
          </p:nvSpPr>
          <p:spPr>
            <a:xfrm>
              <a:off x="0" y="-28575"/>
              <a:ext cx="1817098" cy="1598646"/>
            </a:xfrm>
            <a:prstGeom prst="rect">
              <a:avLst/>
            </a:prstGeom>
          </p:spPr>
          <p:txBody>
            <a:bodyPr lIns="50800" tIns="50800" rIns="50800" bIns="50800" rtlCol="0" anchor="ctr"/>
            <a:lstStyle/>
            <a:p>
              <a:pPr algn="ctr">
                <a:lnSpc>
                  <a:spcPts val="2659"/>
                </a:lnSpc>
              </a:pPr>
              <a:endParaRPr/>
            </a:p>
          </p:txBody>
        </p:sp>
      </p:grpSp>
      <p:grpSp>
        <p:nvGrpSpPr>
          <p:cNvPr id="58" name="Group 58"/>
          <p:cNvGrpSpPr/>
          <p:nvPr/>
        </p:nvGrpSpPr>
        <p:grpSpPr>
          <a:xfrm>
            <a:off x="9254920" y="3595955"/>
            <a:ext cx="244068" cy="244068"/>
            <a:chOff x="0" y="0"/>
            <a:chExt cx="812800" cy="812800"/>
          </a:xfrm>
        </p:grpSpPr>
        <p:sp>
          <p:nvSpPr>
            <p:cNvPr id="59" name="Freeform 5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60" name="TextBox 60"/>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61" name="Group 61"/>
          <p:cNvGrpSpPr/>
          <p:nvPr/>
        </p:nvGrpSpPr>
        <p:grpSpPr>
          <a:xfrm>
            <a:off x="9254920" y="4382219"/>
            <a:ext cx="244068" cy="244068"/>
            <a:chOff x="0" y="0"/>
            <a:chExt cx="812800" cy="812800"/>
          </a:xfrm>
        </p:grpSpPr>
        <p:sp>
          <p:nvSpPr>
            <p:cNvPr id="62" name="Freeform 6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63" name="TextBox 63"/>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64" name="Group 64"/>
          <p:cNvGrpSpPr/>
          <p:nvPr/>
        </p:nvGrpSpPr>
        <p:grpSpPr>
          <a:xfrm>
            <a:off x="9254920" y="5168483"/>
            <a:ext cx="244068" cy="244068"/>
            <a:chOff x="0" y="0"/>
            <a:chExt cx="812800" cy="812800"/>
          </a:xfrm>
        </p:grpSpPr>
        <p:sp>
          <p:nvSpPr>
            <p:cNvPr id="65" name="Freeform 6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66" name="TextBox 66"/>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67" name="Group 67"/>
          <p:cNvGrpSpPr/>
          <p:nvPr/>
        </p:nvGrpSpPr>
        <p:grpSpPr>
          <a:xfrm>
            <a:off x="9254920" y="5954747"/>
            <a:ext cx="244068" cy="244068"/>
            <a:chOff x="0" y="0"/>
            <a:chExt cx="812800" cy="812800"/>
          </a:xfrm>
        </p:grpSpPr>
        <p:sp>
          <p:nvSpPr>
            <p:cNvPr id="68" name="Freeform 6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69" name="TextBox 69"/>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70" name="Group 70"/>
          <p:cNvGrpSpPr/>
          <p:nvPr/>
        </p:nvGrpSpPr>
        <p:grpSpPr>
          <a:xfrm>
            <a:off x="9254920" y="6741011"/>
            <a:ext cx="244068" cy="244068"/>
            <a:chOff x="0" y="0"/>
            <a:chExt cx="812800" cy="812800"/>
          </a:xfrm>
        </p:grpSpPr>
        <p:sp>
          <p:nvSpPr>
            <p:cNvPr id="71" name="Freeform 7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72" name="TextBox 72"/>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73" name="Group 73"/>
          <p:cNvGrpSpPr/>
          <p:nvPr/>
        </p:nvGrpSpPr>
        <p:grpSpPr>
          <a:xfrm>
            <a:off x="9254920" y="7527274"/>
            <a:ext cx="244068" cy="244068"/>
            <a:chOff x="0" y="0"/>
            <a:chExt cx="812800" cy="812800"/>
          </a:xfrm>
        </p:grpSpPr>
        <p:sp>
          <p:nvSpPr>
            <p:cNvPr id="74" name="Freeform 7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75" name="TextBox 75"/>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76" name="Group 76"/>
          <p:cNvGrpSpPr/>
          <p:nvPr/>
        </p:nvGrpSpPr>
        <p:grpSpPr>
          <a:xfrm>
            <a:off x="8479191" y="3595955"/>
            <a:ext cx="244068" cy="244068"/>
            <a:chOff x="0" y="0"/>
            <a:chExt cx="812800" cy="812800"/>
          </a:xfrm>
        </p:grpSpPr>
        <p:sp>
          <p:nvSpPr>
            <p:cNvPr id="77" name="Freeform 7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78" name="TextBox 78"/>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79" name="Group 79"/>
          <p:cNvGrpSpPr/>
          <p:nvPr/>
        </p:nvGrpSpPr>
        <p:grpSpPr>
          <a:xfrm>
            <a:off x="8479191" y="4382219"/>
            <a:ext cx="244068" cy="244068"/>
            <a:chOff x="0" y="0"/>
            <a:chExt cx="812800" cy="812800"/>
          </a:xfrm>
        </p:grpSpPr>
        <p:sp>
          <p:nvSpPr>
            <p:cNvPr id="80" name="Freeform 8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81" name="TextBox 81"/>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82" name="Group 82"/>
          <p:cNvGrpSpPr/>
          <p:nvPr/>
        </p:nvGrpSpPr>
        <p:grpSpPr>
          <a:xfrm>
            <a:off x="8479191" y="5168483"/>
            <a:ext cx="244068" cy="244068"/>
            <a:chOff x="0" y="0"/>
            <a:chExt cx="812800" cy="812800"/>
          </a:xfrm>
        </p:grpSpPr>
        <p:sp>
          <p:nvSpPr>
            <p:cNvPr id="83" name="Freeform 8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84" name="TextBox 84"/>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85" name="Group 85"/>
          <p:cNvGrpSpPr/>
          <p:nvPr/>
        </p:nvGrpSpPr>
        <p:grpSpPr>
          <a:xfrm>
            <a:off x="8479191" y="5954747"/>
            <a:ext cx="244068" cy="244068"/>
            <a:chOff x="0" y="0"/>
            <a:chExt cx="812800" cy="812800"/>
          </a:xfrm>
        </p:grpSpPr>
        <p:sp>
          <p:nvSpPr>
            <p:cNvPr id="86" name="Freeform 8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87" name="TextBox 87"/>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88" name="Group 88"/>
          <p:cNvGrpSpPr/>
          <p:nvPr/>
        </p:nvGrpSpPr>
        <p:grpSpPr>
          <a:xfrm>
            <a:off x="8479191" y="6741011"/>
            <a:ext cx="244068" cy="244068"/>
            <a:chOff x="0" y="0"/>
            <a:chExt cx="812800" cy="812800"/>
          </a:xfrm>
        </p:grpSpPr>
        <p:sp>
          <p:nvSpPr>
            <p:cNvPr id="89" name="Freeform 8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90" name="TextBox 90"/>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91" name="Group 91"/>
          <p:cNvGrpSpPr/>
          <p:nvPr/>
        </p:nvGrpSpPr>
        <p:grpSpPr>
          <a:xfrm>
            <a:off x="8479191" y="7527274"/>
            <a:ext cx="244068" cy="244068"/>
            <a:chOff x="0" y="0"/>
            <a:chExt cx="812800" cy="812800"/>
          </a:xfrm>
        </p:grpSpPr>
        <p:sp>
          <p:nvSpPr>
            <p:cNvPr id="92" name="Freeform 9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6262"/>
            </a:solidFill>
          </p:spPr>
        </p:sp>
        <p:sp>
          <p:nvSpPr>
            <p:cNvPr id="93" name="TextBox 93"/>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sp>
        <p:nvSpPr>
          <p:cNvPr id="94" name="TextBox 94"/>
          <p:cNvSpPr txBox="1"/>
          <p:nvPr/>
        </p:nvSpPr>
        <p:spPr>
          <a:xfrm rot="5400000">
            <a:off x="8859902" y="2382624"/>
            <a:ext cx="330566" cy="1286370"/>
          </a:xfrm>
          <a:prstGeom prst="rect">
            <a:avLst/>
          </a:prstGeom>
        </p:spPr>
        <p:txBody>
          <a:bodyPr lIns="0" tIns="0" rIns="0" bIns="0" rtlCol="0" anchor="t">
            <a:spAutoFit/>
          </a:bodyPr>
          <a:lstStyle/>
          <a:p>
            <a:pPr algn="ctr">
              <a:lnSpc>
                <a:spcPts val="10560"/>
              </a:lnSpc>
            </a:pPr>
            <a:r>
              <a:rPr lang="en-US" sz="7543">
                <a:solidFill>
                  <a:srgbClr val="503D36"/>
                </a:solidFill>
                <a:latin typeface="Sniglet"/>
              </a:rPr>
              <a:t>)</a:t>
            </a:r>
          </a:p>
        </p:txBody>
      </p:sp>
      <p:sp>
        <p:nvSpPr>
          <p:cNvPr id="95" name="TextBox 95"/>
          <p:cNvSpPr txBox="1"/>
          <p:nvPr/>
        </p:nvSpPr>
        <p:spPr>
          <a:xfrm rot="5400000">
            <a:off x="8860700" y="3168870"/>
            <a:ext cx="330566" cy="1284772"/>
          </a:xfrm>
          <a:prstGeom prst="rect">
            <a:avLst/>
          </a:prstGeom>
        </p:spPr>
        <p:txBody>
          <a:bodyPr lIns="0" tIns="0" rIns="0" bIns="0" rtlCol="0" anchor="t">
            <a:spAutoFit/>
          </a:bodyPr>
          <a:lstStyle/>
          <a:p>
            <a:pPr algn="ctr">
              <a:lnSpc>
                <a:spcPts val="10560"/>
              </a:lnSpc>
            </a:pPr>
            <a:r>
              <a:rPr lang="en-US" sz="7543">
                <a:solidFill>
                  <a:srgbClr val="C46848"/>
                </a:solidFill>
                <a:latin typeface="Sniglet"/>
              </a:rPr>
              <a:t>)</a:t>
            </a:r>
          </a:p>
        </p:txBody>
      </p:sp>
      <p:sp>
        <p:nvSpPr>
          <p:cNvPr id="96" name="TextBox 96"/>
          <p:cNvSpPr txBox="1"/>
          <p:nvPr/>
        </p:nvSpPr>
        <p:spPr>
          <a:xfrm rot="5400000">
            <a:off x="8860700" y="3954786"/>
            <a:ext cx="330566" cy="1284772"/>
          </a:xfrm>
          <a:prstGeom prst="rect">
            <a:avLst/>
          </a:prstGeom>
        </p:spPr>
        <p:txBody>
          <a:bodyPr lIns="0" tIns="0" rIns="0" bIns="0" rtlCol="0" anchor="t">
            <a:spAutoFit/>
          </a:bodyPr>
          <a:lstStyle/>
          <a:p>
            <a:pPr algn="ctr">
              <a:lnSpc>
                <a:spcPts val="10560"/>
              </a:lnSpc>
            </a:pPr>
            <a:r>
              <a:rPr lang="en-US" sz="7543">
                <a:solidFill>
                  <a:srgbClr val="E76262"/>
                </a:solidFill>
                <a:latin typeface="Sniglet"/>
              </a:rPr>
              <a:t>)</a:t>
            </a:r>
          </a:p>
        </p:txBody>
      </p:sp>
      <p:sp>
        <p:nvSpPr>
          <p:cNvPr id="97" name="TextBox 97"/>
          <p:cNvSpPr txBox="1"/>
          <p:nvPr/>
        </p:nvSpPr>
        <p:spPr>
          <a:xfrm rot="5400000">
            <a:off x="8860700" y="4740700"/>
            <a:ext cx="330566" cy="1284772"/>
          </a:xfrm>
          <a:prstGeom prst="rect">
            <a:avLst/>
          </a:prstGeom>
        </p:spPr>
        <p:txBody>
          <a:bodyPr lIns="0" tIns="0" rIns="0" bIns="0" rtlCol="0" anchor="t">
            <a:spAutoFit/>
          </a:bodyPr>
          <a:lstStyle/>
          <a:p>
            <a:pPr algn="ctr">
              <a:lnSpc>
                <a:spcPts val="10560"/>
              </a:lnSpc>
            </a:pPr>
            <a:r>
              <a:rPr lang="en-US" sz="7543">
                <a:solidFill>
                  <a:srgbClr val="E76262"/>
                </a:solidFill>
                <a:latin typeface="Sniglet"/>
              </a:rPr>
              <a:t>)</a:t>
            </a:r>
          </a:p>
        </p:txBody>
      </p:sp>
      <p:sp>
        <p:nvSpPr>
          <p:cNvPr id="98" name="TextBox 98"/>
          <p:cNvSpPr txBox="1"/>
          <p:nvPr/>
        </p:nvSpPr>
        <p:spPr>
          <a:xfrm rot="5400000">
            <a:off x="8860700" y="5526616"/>
            <a:ext cx="330566" cy="1284772"/>
          </a:xfrm>
          <a:prstGeom prst="rect">
            <a:avLst/>
          </a:prstGeom>
        </p:spPr>
        <p:txBody>
          <a:bodyPr lIns="0" tIns="0" rIns="0" bIns="0" rtlCol="0" anchor="t">
            <a:spAutoFit/>
          </a:bodyPr>
          <a:lstStyle/>
          <a:p>
            <a:pPr algn="ctr">
              <a:lnSpc>
                <a:spcPts val="10560"/>
              </a:lnSpc>
            </a:pPr>
            <a:r>
              <a:rPr lang="en-US" sz="7543">
                <a:solidFill>
                  <a:srgbClr val="E76262"/>
                </a:solidFill>
                <a:latin typeface="Sniglet"/>
              </a:rPr>
              <a:t>)</a:t>
            </a:r>
          </a:p>
        </p:txBody>
      </p:sp>
      <p:sp>
        <p:nvSpPr>
          <p:cNvPr id="99" name="TextBox 99"/>
          <p:cNvSpPr txBox="1"/>
          <p:nvPr/>
        </p:nvSpPr>
        <p:spPr>
          <a:xfrm rot="5400000">
            <a:off x="8860700" y="6312532"/>
            <a:ext cx="330566" cy="1284772"/>
          </a:xfrm>
          <a:prstGeom prst="rect">
            <a:avLst/>
          </a:prstGeom>
        </p:spPr>
        <p:txBody>
          <a:bodyPr lIns="0" tIns="0" rIns="0" bIns="0" rtlCol="0" anchor="t">
            <a:spAutoFit/>
          </a:bodyPr>
          <a:lstStyle/>
          <a:p>
            <a:pPr algn="ctr">
              <a:lnSpc>
                <a:spcPts val="10560"/>
              </a:lnSpc>
            </a:pPr>
            <a:r>
              <a:rPr lang="en-US" sz="7543">
                <a:solidFill>
                  <a:srgbClr val="E76262"/>
                </a:solidFill>
                <a:latin typeface="Sniglet"/>
              </a:rPr>
              <a:t>)</a:t>
            </a:r>
          </a:p>
        </p:txBody>
      </p:sp>
      <p:sp>
        <p:nvSpPr>
          <p:cNvPr id="100" name="TextBox 100"/>
          <p:cNvSpPr txBox="1"/>
          <p:nvPr/>
        </p:nvSpPr>
        <p:spPr>
          <a:xfrm rot="5400000">
            <a:off x="8860700" y="7098447"/>
            <a:ext cx="330566" cy="1284772"/>
          </a:xfrm>
          <a:prstGeom prst="rect">
            <a:avLst/>
          </a:prstGeom>
        </p:spPr>
        <p:txBody>
          <a:bodyPr lIns="0" tIns="0" rIns="0" bIns="0" rtlCol="0" anchor="t">
            <a:spAutoFit/>
          </a:bodyPr>
          <a:lstStyle/>
          <a:p>
            <a:pPr algn="ctr">
              <a:lnSpc>
                <a:spcPts val="10560"/>
              </a:lnSpc>
            </a:pPr>
            <a:r>
              <a:rPr lang="en-US" sz="7543">
                <a:solidFill>
                  <a:srgbClr val="E76262"/>
                </a:solidFill>
                <a:latin typeface="Sniglet"/>
              </a:rPr>
              <a:t>)</a:t>
            </a:r>
          </a:p>
        </p:txBody>
      </p:sp>
      <p:sp>
        <p:nvSpPr>
          <p:cNvPr id="101" name="Freeform 101"/>
          <p:cNvSpPr/>
          <p:nvPr/>
        </p:nvSpPr>
        <p:spPr>
          <a:xfrm>
            <a:off x="14050567" y="1331671"/>
            <a:ext cx="1897572" cy="1674608"/>
          </a:xfrm>
          <a:custGeom>
            <a:avLst/>
            <a:gdLst/>
            <a:ahLst/>
            <a:cxnLst/>
            <a:rect l="l" t="t" r="r" b="b"/>
            <a:pathLst>
              <a:path w="1897572" h="1674608">
                <a:moveTo>
                  <a:pt x="0" y="0"/>
                </a:moveTo>
                <a:lnTo>
                  <a:pt x="1897573" y="0"/>
                </a:lnTo>
                <a:lnTo>
                  <a:pt x="1897573" y="1674608"/>
                </a:lnTo>
                <a:lnTo>
                  <a:pt x="0" y="1674608"/>
                </a:lnTo>
                <a:lnTo>
                  <a:pt x="0" y="0"/>
                </a:lnTo>
                <a:close/>
              </a:path>
            </a:pathLst>
          </a:custGeom>
          <a:blipFill>
            <a:blip r:embed="rId4"/>
            <a:stretch>
              <a:fillRect/>
            </a:stretch>
          </a:blipFill>
        </p:spPr>
      </p:sp>
      <p:sp>
        <p:nvSpPr>
          <p:cNvPr id="102" name="Freeform 102"/>
          <p:cNvSpPr/>
          <p:nvPr/>
        </p:nvSpPr>
        <p:spPr>
          <a:xfrm rot="-1915673">
            <a:off x="352312" y="8269511"/>
            <a:ext cx="1352776" cy="1371636"/>
          </a:xfrm>
          <a:custGeom>
            <a:avLst/>
            <a:gdLst/>
            <a:ahLst/>
            <a:cxnLst/>
            <a:rect l="l" t="t" r="r" b="b"/>
            <a:pathLst>
              <a:path w="1352776" h="1371636">
                <a:moveTo>
                  <a:pt x="0" y="0"/>
                </a:moveTo>
                <a:lnTo>
                  <a:pt x="1352776" y="0"/>
                </a:lnTo>
                <a:lnTo>
                  <a:pt x="1352776" y="1371636"/>
                </a:lnTo>
                <a:lnTo>
                  <a:pt x="0" y="1371636"/>
                </a:lnTo>
                <a:lnTo>
                  <a:pt x="0" y="0"/>
                </a:lnTo>
                <a:close/>
              </a:path>
            </a:pathLst>
          </a:custGeom>
          <a:blipFill>
            <a:blip r:embed="rId5"/>
            <a:stretch>
              <a:fillRect/>
            </a:stretch>
          </a:blipFill>
        </p:spPr>
      </p:sp>
      <p:sp>
        <p:nvSpPr>
          <p:cNvPr id="103" name="Freeform 103"/>
          <p:cNvSpPr/>
          <p:nvPr/>
        </p:nvSpPr>
        <p:spPr>
          <a:xfrm>
            <a:off x="3018566" y="1745323"/>
            <a:ext cx="1395047" cy="304713"/>
          </a:xfrm>
          <a:custGeom>
            <a:avLst/>
            <a:gdLst/>
            <a:ahLst/>
            <a:cxnLst/>
            <a:rect l="l" t="t" r="r" b="b"/>
            <a:pathLst>
              <a:path w="1395047" h="304713">
                <a:moveTo>
                  <a:pt x="0" y="0"/>
                </a:moveTo>
                <a:lnTo>
                  <a:pt x="1395046" y="0"/>
                </a:lnTo>
                <a:lnTo>
                  <a:pt x="1395046" y="304713"/>
                </a:lnTo>
                <a:lnTo>
                  <a:pt x="0" y="304713"/>
                </a:lnTo>
                <a:lnTo>
                  <a:pt x="0" y="0"/>
                </a:lnTo>
                <a:close/>
              </a:path>
            </a:pathLst>
          </a:custGeom>
          <a:blipFill>
            <a:blip r:embed="rId6">
              <a:extLst>
                <a:ext uri="{96DAC541-7B7A-43D3-8B79-37D633B846F1}">
                  <asvg:svgBlip xmlns:asvg="http://schemas.microsoft.com/office/drawing/2016/SVG/main" xmlns="" r:embed="rId7"/>
                </a:ext>
              </a:extLst>
            </a:blip>
            <a:stretch>
              <a:fillRect t="-112263"/>
            </a:stretch>
          </a:blipFill>
        </p:spPr>
      </p:sp>
      <p:sp>
        <p:nvSpPr>
          <p:cNvPr id="104" name="Freeform 104"/>
          <p:cNvSpPr/>
          <p:nvPr/>
        </p:nvSpPr>
        <p:spPr>
          <a:xfrm rot="-3955797" flipH="1" flipV="1">
            <a:off x="14917832" y="8305937"/>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8"/>
            <a:stretch>
              <a:fillRect t="-62571" r="-193516" b="-197067"/>
            </a:stretch>
          </a:blipFill>
        </p:spPr>
      </p:sp>
      <p:grpSp>
        <p:nvGrpSpPr>
          <p:cNvPr id="105" name="Group 105"/>
          <p:cNvGrpSpPr/>
          <p:nvPr/>
        </p:nvGrpSpPr>
        <p:grpSpPr>
          <a:xfrm>
            <a:off x="4960885" y="1827478"/>
            <a:ext cx="7708557" cy="1351905"/>
            <a:chOff x="0" y="0"/>
            <a:chExt cx="2317607" cy="406456"/>
          </a:xfrm>
        </p:grpSpPr>
        <p:sp>
          <p:nvSpPr>
            <p:cNvPr id="106" name="Freeform 106"/>
            <p:cNvSpPr/>
            <p:nvPr/>
          </p:nvSpPr>
          <p:spPr>
            <a:xfrm>
              <a:off x="0" y="0"/>
              <a:ext cx="2317607" cy="406456"/>
            </a:xfrm>
            <a:custGeom>
              <a:avLst/>
              <a:gdLst/>
              <a:ahLst/>
              <a:cxnLst/>
              <a:rect l="l" t="t" r="r" b="b"/>
              <a:pathLst>
                <a:path w="2317607" h="406456">
                  <a:moveTo>
                    <a:pt x="100433" y="0"/>
                  </a:moveTo>
                  <a:lnTo>
                    <a:pt x="2217174" y="0"/>
                  </a:lnTo>
                  <a:cubicBezTo>
                    <a:pt x="2272642" y="0"/>
                    <a:pt x="2317607" y="44965"/>
                    <a:pt x="2317607" y="100433"/>
                  </a:cubicBezTo>
                  <a:lnTo>
                    <a:pt x="2317607" y="306023"/>
                  </a:lnTo>
                  <a:cubicBezTo>
                    <a:pt x="2317607" y="332659"/>
                    <a:pt x="2307026" y="358205"/>
                    <a:pt x="2288191" y="377039"/>
                  </a:cubicBezTo>
                  <a:cubicBezTo>
                    <a:pt x="2269356" y="395874"/>
                    <a:pt x="2243811" y="406456"/>
                    <a:pt x="2217174" y="406456"/>
                  </a:cubicBezTo>
                  <a:lnTo>
                    <a:pt x="100433" y="406456"/>
                  </a:lnTo>
                  <a:cubicBezTo>
                    <a:pt x="73796" y="406456"/>
                    <a:pt x="48251" y="395874"/>
                    <a:pt x="29416" y="377039"/>
                  </a:cubicBezTo>
                  <a:cubicBezTo>
                    <a:pt x="10581" y="358205"/>
                    <a:pt x="0" y="332659"/>
                    <a:pt x="0" y="306023"/>
                  </a:cubicBezTo>
                  <a:lnTo>
                    <a:pt x="0" y="100433"/>
                  </a:lnTo>
                  <a:cubicBezTo>
                    <a:pt x="0" y="73796"/>
                    <a:pt x="10581" y="48251"/>
                    <a:pt x="29416" y="29416"/>
                  </a:cubicBezTo>
                  <a:cubicBezTo>
                    <a:pt x="48251" y="10581"/>
                    <a:pt x="73796" y="0"/>
                    <a:pt x="100433" y="0"/>
                  </a:cubicBezTo>
                  <a:close/>
                </a:path>
              </a:pathLst>
            </a:custGeom>
            <a:solidFill>
              <a:srgbClr val="FFCF91"/>
            </a:solidFill>
            <a:ln w="47625" cap="rnd">
              <a:solidFill>
                <a:srgbClr val="E76262"/>
              </a:solidFill>
              <a:prstDash val="lgDash"/>
              <a:round/>
            </a:ln>
          </p:spPr>
        </p:sp>
        <p:sp>
          <p:nvSpPr>
            <p:cNvPr id="107" name="TextBox 107"/>
            <p:cNvSpPr txBox="1"/>
            <p:nvPr/>
          </p:nvSpPr>
          <p:spPr>
            <a:xfrm>
              <a:off x="0" y="-28575"/>
              <a:ext cx="2317607" cy="435031"/>
            </a:xfrm>
            <a:prstGeom prst="rect">
              <a:avLst/>
            </a:prstGeom>
          </p:spPr>
          <p:txBody>
            <a:bodyPr lIns="44501" tIns="44501" rIns="44501" bIns="44501" rtlCol="0" anchor="ctr"/>
            <a:lstStyle/>
            <a:p>
              <a:pPr algn="ctr">
                <a:lnSpc>
                  <a:spcPts val="2659"/>
                </a:lnSpc>
              </a:pPr>
              <a:endParaRPr/>
            </a:p>
          </p:txBody>
        </p:sp>
      </p:grpSp>
      <p:sp>
        <p:nvSpPr>
          <p:cNvPr id="108" name="TextBox 108"/>
          <p:cNvSpPr txBox="1"/>
          <p:nvPr/>
        </p:nvSpPr>
        <p:spPr>
          <a:xfrm>
            <a:off x="5791323" y="1970807"/>
            <a:ext cx="6083497" cy="971550"/>
          </a:xfrm>
          <a:prstGeom prst="rect">
            <a:avLst/>
          </a:prstGeom>
        </p:spPr>
        <p:txBody>
          <a:bodyPr lIns="0" tIns="0" rIns="0" bIns="0" rtlCol="0" anchor="t">
            <a:spAutoFit/>
          </a:bodyPr>
          <a:lstStyle/>
          <a:p>
            <a:pPr marL="0" lvl="0" indent="0" algn="ctr">
              <a:lnSpc>
                <a:spcPts val="6600"/>
              </a:lnSpc>
              <a:spcBef>
                <a:spcPct val="0"/>
              </a:spcBef>
            </a:pPr>
            <a:r>
              <a:rPr lang="en-US" sz="5500">
                <a:solidFill>
                  <a:srgbClr val="503D36"/>
                </a:solidFill>
                <a:latin typeface="East Sea Dokdo Cyrillic"/>
              </a:rPr>
              <a:t>СТОСУНКИ В РОДИНІ</a:t>
            </a:r>
          </a:p>
        </p:txBody>
      </p:sp>
      <p:sp>
        <p:nvSpPr>
          <p:cNvPr id="109" name="TextBox 109"/>
          <p:cNvSpPr txBox="1"/>
          <p:nvPr/>
        </p:nvSpPr>
        <p:spPr>
          <a:xfrm>
            <a:off x="2153937" y="3128195"/>
            <a:ext cx="6447288" cy="5231341"/>
          </a:xfrm>
          <a:prstGeom prst="rect">
            <a:avLst/>
          </a:prstGeom>
        </p:spPr>
        <p:txBody>
          <a:bodyPr lIns="0" tIns="0" rIns="0" bIns="0" rtlCol="0" anchor="t">
            <a:spAutoFit/>
          </a:bodyPr>
          <a:lstStyle/>
          <a:p>
            <a:pPr algn="ctr">
              <a:lnSpc>
                <a:spcPts val="2746"/>
              </a:lnSpc>
            </a:pPr>
            <a:r>
              <a:rPr lang="en-US" sz="2803">
                <a:solidFill>
                  <a:srgbClr val="503D36"/>
                </a:solidFill>
                <a:latin typeface="East Sea Dokdo Cyrillic"/>
              </a:rPr>
              <a:t>У сім'ї задовольняються матеріальні потреби її членів у житлі, харчуванні, відбувається відновлення фізичних та розумових сил, здійснюється духовне спілкування, реалізується потреба в коханні, статевих стосунках подружжя, симпатії, повазі, визнанні, підтримці, захисті й турботі. У сім'ї відбувається первинна соціалізація дітей, формуються їхні ціннісні установки.</a:t>
            </a:r>
          </a:p>
          <a:p>
            <a:pPr marL="0" lvl="0" indent="0" algn="ctr">
              <a:lnSpc>
                <a:spcPts val="2746"/>
              </a:lnSpc>
            </a:pPr>
            <a:r>
              <a:rPr lang="en-US" sz="2803">
                <a:solidFill>
                  <a:srgbClr val="503D36"/>
                </a:solidFill>
                <a:latin typeface="East Sea Dokdo Cyrillic"/>
              </a:rPr>
              <a:t>У своїй мінімальній формі сім'я складається з батьків і дітей. У сім'ї може бути один батько й одна дитина. І діти й батьки можуть бути прийомними. Розширена сім'я включає бабусь і дідусів, а також інших родичів, які проживають спільно. Сім'ю утворює група людей, пов'язаних прямими родинними стосунками, дорослі члени якої беруть на себе зобов'язання по догляду за дітьми. Подружжя може бути як в офіційно зареєстрованому шлюбі, так і в цивільному.</a:t>
            </a:r>
          </a:p>
        </p:txBody>
      </p:sp>
      <p:sp>
        <p:nvSpPr>
          <p:cNvPr id="110" name="TextBox 110"/>
          <p:cNvSpPr txBox="1"/>
          <p:nvPr/>
        </p:nvSpPr>
        <p:spPr>
          <a:xfrm>
            <a:off x="9488545" y="3261265"/>
            <a:ext cx="5638706" cy="5098271"/>
          </a:xfrm>
          <a:prstGeom prst="rect">
            <a:avLst/>
          </a:prstGeom>
        </p:spPr>
        <p:txBody>
          <a:bodyPr lIns="0" tIns="0" rIns="0" bIns="0" rtlCol="0" anchor="t">
            <a:spAutoFit/>
          </a:bodyPr>
          <a:lstStyle/>
          <a:p>
            <a:pPr algn="ctr">
              <a:lnSpc>
                <a:spcPts val="2344"/>
              </a:lnSpc>
            </a:pPr>
            <a:r>
              <a:rPr lang="en-US" sz="2344">
                <a:solidFill>
                  <a:srgbClr val="503D36"/>
                </a:solidFill>
                <a:latin typeface="East Sea Dokdo Cyrillic"/>
              </a:rPr>
              <a:t>У підлітковому віці стосунки дітей із батьками ускладнюються. Непорозуміння між ними є такими звичними, що навіть мають спеціальну назву «конфлікт поколінь».</a:t>
            </a:r>
          </a:p>
          <a:p>
            <a:pPr algn="ctr">
              <a:lnSpc>
                <a:spcPts val="2344"/>
              </a:lnSpc>
            </a:pPr>
            <a:r>
              <a:rPr lang="en-US" sz="2344">
                <a:solidFill>
                  <a:srgbClr val="503D36"/>
                </a:solidFill>
                <a:latin typeface="East Sea Dokdo Cyrillic"/>
              </a:rPr>
              <a:t>Батьки і діти живуть в одному часі та просторі, однак їхні моделі світу дуже відмінні. Підлітки не надто переймаються проблемами, які хвилюють дорослих, адже для розуміння цих проблем їм бракує життєвого досвіду. А те, що найбільше не?покоїть підлітків, батьки часто вважають не надто важливим.</a:t>
            </a:r>
          </a:p>
          <a:p>
            <a:pPr algn="ctr">
              <a:lnSpc>
                <a:spcPts val="2344"/>
              </a:lnSpc>
            </a:pPr>
            <a:r>
              <a:rPr lang="en-US" sz="2344">
                <a:solidFill>
                  <a:srgbClr val="503D36"/>
                </a:solidFill>
                <a:latin typeface="East Sea Dokdo Cyrillic"/>
              </a:rPr>
              <a:t>Подібне ставлення батьків характерне для всіх часів і народів. Один відомий психолог іронічно зазначив: «Цікаво, що з кожним наступним поколінням діти все гірші, а батьки все кращі. З цього випливає, що з усе гірших дітей виростають усе кращі батьки».</a:t>
            </a:r>
          </a:p>
          <a:p>
            <a:pPr marL="0" lvl="0" indent="0" algn="ctr">
              <a:lnSpc>
                <a:spcPts val="2344"/>
              </a:lnSpc>
            </a:pPr>
            <a:r>
              <a:rPr lang="en-US" sz="2344">
                <a:solidFill>
                  <a:srgbClr val="503D36"/>
                </a:solidFill>
                <a:latin typeface="East Sea Dokdo Cyrillic"/>
              </a:rPr>
              <a:t>Насправді теплі й щирі стосунки з батьками є однією з найважливіших потреб і життєвих цінностей. Вони потрібні людині в будь-якому віці, а тим більше в підлітковому, коли вона ще не готова до самостійного життя.</a:t>
            </a: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9D5E7"/>
        </a:solidFill>
        <a:effectLst/>
      </p:bgPr>
    </p:bg>
    <p:spTree>
      <p:nvGrpSpPr>
        <p:cNvPr id="1" name=""/>
        <p:cNvGrpSpPr/>
        <p:nvPr/>
      </p:nvGrpSpPr>
      <p:grpSpPr>
        <a:xfrm>
          <a:off x="0" y="0"/>
          <a:ext cx="0" cy="0"/>
          <a:chOff x="0" y="0"/>
          <a:chExt cx="0" cy="0"/>
        </a:xfrm>
      </p:grpSpPr>
      <p:sp>
        <p:nvSpPr>
          <p:cNvPr id="2" name="Freeform 2"/>
          <p:cNvSpPr/>
          <p:nvPr/>
        </p:nvSpPr>
        <p:spPr>
          <a:xfrm>
            <a:off x="9885367"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750986" y="8165373"/>
            <a:ext cx="8268762" cy="3217300"/>
          </a:xfrm>
          <a:custGeom>
            <a:avLst/>
            <a:gdLst/>
            <a:ahLst/>
            <a:cxnLst/>
            <a:rect l="l" t="t" r="r" b="b"/>
            <a:pathLst>
              <a:path w="8268762" h="3217300">
                <a:moveTo>
                  <a:pt x="0" y="0"/>
                </a:moveTo>
                <a:lnTo>
                  <a:pt x="8268762" y="0"/>
                </a:lnTo>
                <a:lnTo>
                  <a:pt x="8268762" y="3217300"/>
                </a:lnTo>
                <a:lnTo>
                  <a:pt x="0" y="32173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994619" y="936740"/>
            <a:ext cx="1955949" cy="1251807"/>
          </a:xfrm>
          <a:custGeom>
            <a:avLst/>
            <a:gdLst/>
            <a:ahLst/>
            <a:cxnLst/>
            <a:rect l="l" t="t" r="r" b="b"/>
            <a:pathLst>
              <a:path w="1955949" h="1251807">
                <a:moveTo>
                  <a:pt x="0" y="0"/>
                </a:moveTo>
                <a:lnTo>
                  <a:pt x="1955949" y="0"/>
                </a:lnTo>
                <a:lnTo>
                  <a:pt x="1955949" y="1251807"/>
                </a:lnTo>
                <a:lnTo>
                  <a:pt x="0" y="125180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rot="-496314">
            <a:off x="4356160" y="7672776"/>
            <a:ext cx="652496" cy="650124"/>
          </a:xfrm>
          <a:custGeom>
            <a:avLst/>
            <a:gdLst/>
            <a:ahLst/>
            <a:cxnLst/>
            <a:rect l="l" t="t" r="r" b="b"/>
            <a:pathLst>
              <a:path w="652496" h="650124">
                <a:moveTo>
                  <a:pt x="0" y="0"/>
                </a:moveTo>
                <a:lnTo>
                  <a:pt x="652497" y="0"/>
                </a:lnTo>
                <a:lnTo>
                  <a:pt x="652497" y="650124"/>
                </a:lnTo>
                <a:lnTo>
                  <a:pt x="0" y="6501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rot="-496314">
            <a:off x="12429258" y="527820"/>
            <a:ext cx="831786" cy="828761"/>
          </a:xfrm>
          <a:custGeom>
            <a:avLst/>
            <a:gdLst/>
            <a:ahLst/>
            <a:cxnLst/>
            <a:rect l="l" t="t" r="r" b="b"/>
            <a:pathLst>
              <a:path w="831786" h="828761">
                <a:moveTo>
                  <a:pt x="0" y="0"/>
                </a:moveTo>
                <a:lnTo>
                  <a:pt x="831786" y="0"/>
                </a:lnTo>
                <a:lnTo>
                  <a:pt x="831786" y="828762"/>
                </a:lnTo>
                <a:lnTo>
                  <a:pt x="0" y="82876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a:off x="12373967" y="7629220"/>
            <a:ext cx="1511337" cy="621022"/>
          </a:xfrm>
          <a:custGeom>
            <a:avLst/>
            <a:gdLst/>
            <a:ahLst/>
            <a:cxnLst/>
            <a:rect l="l" t="t" r="r" b="b"/>
            <a:pathLst>
              <a:path w="1511337" h="621022">
                <a:moveTo>
                  <a:pt x="0" y="0"/>
                </a:moveTo>
                <a:lnTo>
                  <a:pt x="1511337" y="0"/>
                </a:lnTo>
                <a:lnTo>
                  <a:pt x="1511337" y="621022"/>
                </a:lnTo>
                <a:lnTo>
                  <a:pt x="0" y="62102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9"/>
          <p:cNvSpPr/>
          <p:nvPr/>
        </p:nvSpPr>
        <p:spPr>
          <a:xfrm>
            <a:off x="-482637" y="472296"/>
            <a:ext cx="1511337" cy="621022"/>
          </a:xfrm>
          <a:custGeom>
            <a:avLst/>
            <a:gdLst/>
            <a:ahLst/>
            <a:cxnLst/>
            <a:rect l="l" t="t" r="r" b="b"/>
            <a:pathLst>
              <a:path w="1511337" h="621022">
                <a:moveTo>
                  <a:pt x="0" y="0"/>
                </a:moveTo>
                <a:lnTo>
                  <a:pt x="1511337" y="0"/>
                </a:lnTo>
                <a:lnTo>
                  <a:pt x="1511337" y="621023"/>
                </a:lnTo>
                <a:lnTo>
                  <a:pt x="0" y="6210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0" name="Freeform 10"/>
          <p:cNvSpPr/>
          <p:nvPr/>
        </p:nvSpPr>
        <p:spPr>
          <a:xfrm rot="1047812">
            <a:off x="7642135" y="2276643"/>
            <a:ext cx="9080454" cy="4971549"/>
          </a:xfrm>
          <a:custGeom>
            <a:avLst/>
            <a:gdLst/>
            <a:ahLst/>
            <a:cxnLst/>
            <a:rect l="l" t="t" r="r" b="b"/>
            <a:pathLst>
              <a:path w="9080454" h="4971549">
                <a:moveTo>
                  <a:pt x="0" y="0"/>
                </a:moveTo>
                <a:lnTo>
                  <a:pt x="9080455" y="0"/>
                </a:lnTo>
                <a:lnTo>
                  <a:pt x="9080455" y="4971549"/>
                </a:lnTo>
                <a:lnTo>
                  <a:pt x="0" y="4971549"/>
                </a:lnTo>
                <a:lnTo>
                  <a:pt x="0" y="0"/>
                </a:lnTo>
                <a:close/>
              </a:path>
            </a:pathLst>
          </a:custGeom>
          <a:blipFill>
            <a:blip r:embed="rId16"/>
            <a:stretch>
              <a:fillRect/>
            </a:stretch>
          </a:blipFill>
        </p:spPr>
      </p:sp>
      <p:sp>
        <p:nvSpPr>
          <p:cNvPr id="11" name="Freeform 11"/>
          <p:cNvSpPr/>
          <p:nvPr/>
        </p:nvSpPr>
        <p:spPr>
          <a:xfrm>
            <a:off x="13377220" y="5997352"/>
            <a:ext cx="7764161" cy="6521895"/>
          </a:xfrm>
          <a:custGeom>
            <a:avLst/>
            <a:gdLst/>
            <a:ahLst/>
            <a:cxnLst/>
            <a:rect l="l" t="t" r="r" b="b"/>
            <a:pathLst>
              <a:path w="7764161" h="6521895">
                <a:moveTo>
                  <a:pt x="0" y="0"/>
                </a:moveTo>
                <a:lnTo>
                  <a:pt x="7764160" y="0"/>
                </a:lnTo>
                <a:lnTo>
                  <a:pt x="7764160" y="6521896"/>
                </a:lnTo>
                <a:lnTo>
                  <a:pt x="0" y="6521896"/>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2" name="Freeform 12"/>
          <p:cNvSpPr/>
          <p:nvPr/>
        </p:nvSpPr>
        <p:spPr>
          <a:xfrm rot="-699182">
            <a:off x="1151138" y="2682986"/>
            <a:ext cx="7062541" cy="4649506"/>
          </a:xfrm>
          <a:custGeom>
            <a:avLst/>
            <a:gdLst/>
            <a:ahLst/>
            <a:cxnLst/>
            <a:rect l="l" t="t" r="r" b="b"/>
            <a:pathLst>
              <a:path w="7062541" h="4649506">
                <a:moveTo>
                  <a:pt x="0" y="0"/>
                </a:moveTo>
                <a:lnTo>
                  <a:pt x="7062541" y="0"/>
                </a:lnTo>
                <a:lnTo>
                  <a:pt x="7062541" y="4649506"/>
                </a:lnTo>
                <a:lnTo>
                  <a:pt x="0" y="4649506"/>
                </a:lnTo>
                <a:lnTo>
                  <a:pt x="0" y="0"/>
                </a:lnTo>
                <a:close/>
              </a:path>
            </a:pathLst>
          </a:custGeom>
          <a:blipFill>
            <a:blip r:embed="rId19"/>
            <a:stretch>
              <a:fillRect/>
            </a:stretch>
          </a:blipFill>
        </p:spPr>
      </p:sp>
      <p:sp>
        <p:nvSpPr>
          <p:cNvPr id="13" name="Freeform 13"/>
          <p:cNvSpPr/>
          <p:nvPr/>
        </p:nvSpPr>
        <p:spPr>
          <a:xfrm>
            <a:off x="-1054659" y="6590448"/>
            <a:ext cx="9057522" cy="5335704"/>
          </a:xfrm>
          <a:custGeom>
            <a:avLst/>
            <a:gdLst/>
            <a:ahLst/>
            <a:cxnLst/>
            <a:rect l="l" t="t" r="r" b="b"/>
            <a:pathLst>
              <a:path w="9057522" h="5335704">
                <a:moveTo>
                  <a:pt x="0" y="0"/>
                </a:moveTo>
                <a:lnTo>
                  <a:pt x="9057522" y="0"/>
                </a:lnTo>
                <a:lnTo>
                  <a:pt x="9057522" y="5335704"/>
                </a:lnTo>
                <a:lnTo>
                  <a:pt x="0" y="5335704"/>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sp>
      <p:sp>
        <p:nvSpPr>
          <p:cNvPr id="3" name="Freeform 3"/>
          <p:cNvSpPr/>
          <p:nvPr/>
        </p:nvSpPr>
        <p:spPr>
          <a:xfrm>
            <a:off x="1808508" y="221611"/>
            <a:ext cx="14194779" cy="10065389"/>
          </a:xfrm>
          <a:custGeom>
            <a:avLst/>
            <a:gdLst/>
            <a:ahLst/>
            <a:cxnLst/>
            <a:rect l="l" t="t" r="r" b="b"/>
            <a:pathLst>
              <a:path w="14194779" h="10065389">
                <a:moveTo>
                  <a:pt x="0" y="0"/>
                </a:moveTo>
                <a:lnTo>
                  <a:pt x="14194779" y="0"/>
                </a:lnTo>
                <a:lnTo>
                  <a:pt x="14194779" y="10065389"/>
                </a:lnTo>
                <a:lnTo>
                  <a:pt x="0" y="1006538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sp>
      <p:sp>
        <p:nvSpPr>
          <p:cNvPr id="4" name="Freeform 4"/>
          <p:cNvSpPr/>
          <p:nvPr/>
        </p:nvSpPr>
        <p:spPr>
          <a:xfrm>
            <a:off x="-748704" y="-3236984"/>
            <a:ext cx="3554807" cy="5131612"/>
          </a:xfrm>
          <a:custGeom>
            <a:avLst/>
            <a:gdLst/>
            <a:ahLst/>
            <a:cxnLst/>
            <a:rect l="l" t="t" r="r" b="b"/>
            <a:pathLst>
              <a:path w="3554807" h="5131612">
                <a:moveTo>
                  <a:pt x="0" y="0"/>
                </a:moveTo>
                <a:lnTo>
                  <a:pt x="3554808" y="0"/>
                </a:lnTo>
                <a:lnTo>
                  <a:pt x="3554808" y="5131612"/>
                </a:lnTo>
                <a:lnTo>
                  <a:pt x="0" y="51316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a:ln cap="sq">
            <a:noFill/>
            <a:prstDash val="solid"/>
            <a:miter/>
          </a:ln>
        </p:spPr>
      </p:sp>
      <p:sp>
        <p:nvSpPr>
          <p:cNvPr id="5" name="Freeform 5"/>
          <p:cNvSpPr/>
          <p:nvPr/>
        </p:nvSpPr>
        <p:spPr>
          <a:xfrm>
            <a:off x="-1503353" y="2377331"/>
            <a:ext cx="3006706" cy="2766169"/>
          </a:xfrm>
          <a:custGeom>
            <a:avLst/>
            <a:gdLst/>
            <a:ahLst/>
            <a:cxnLst/>
            <a:rect l="l" t="t" r="r" b="b"/>
            <a:pathLst>
              <a:path w="3006706" h="2766169">
                <a:moveTo>
                  <a:pt x="0" y="0"/>
                </a:moveTo>
                <a:lnTo>
                  <a:pt x="3006706" y="0"/>
                </a:lnTo>
                <a:lnTo>
                  <a:pt x="3006706" y="2766169"/>
                </a:lnTo>
                <a:lnTo>
                  <a:pt x="0" y="276616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sp>
      <p:sp>
        <p:nvSpPr>
          <p:cNvPr id="6" name="Freeform 6"/>
          <p:cNvSpPr/>
          <p:nvPr/>
        </p:nvSpPr>
        <p:spPr>
          <a:xfrm rot="4182716">
            <a:off x="16663466" y="7802025"/>
            <a:ext cx="3249068" cy="4006698"/>
          </a:xfrm>
          <a:custGeom>
            <a:avLst/>
            <a:gdLst/>
            <a:ahLst/>
            <a:cxnLst/>
            <a:rect l="l" t="t" r="r" b="b"/>
            <a:pathLst>
              <a:path w="3249068" h="4006698">
                <a:moveTo>
                  <a:pt x="0" y="0"/>
                </a:moveTo>
                <a:lnTo>
                  <a:pt x="3249068" y="0"/>
                </a:lnTo>
                <a:lnTo>
                  <a:pt x="3249068" y="4006698"/>
                </a:lnTo>
                <a:lnTo>
                  <a:pt x="0" y="400669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17259300" y="4754150"/>
            <a:ext cx="2262958" cy="3726427"/>
          </a:xfrm>
          <a:custGeom>
            <a:avLst/>
            <a:gdLst/>
            <a:ahLst/>
            <a:cxnLst/>
            <a:rect l="l" t="t" r="r" b="b"/>
            <a:pathLst>
              <a:path w="2262958" h="3726427">
                <a:moveTo>
                  <a:pt x="0" y="0"/>
                </a:moveTo>
                <a:lnTo>
                  <a:pt x="2262958" y="0"/>
                </a:lnTo>
                <a:lnTo>
                  <a:pt x="2262958" y="3726427"/>
                </a:lnTo>
                <a:lnTo>
                  <a:pt x="0" y="372642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rot="1737559">
            <a:off x="1159713"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a:ln cap="sq">
            <a:noFill/>
            <a:prstDash val="solid"/>
            <a:miter/>
          </a:ln>
        </p:spPr>
      </p:sp>
      <p:sp>
        <p:nvSpPr>
          <p:cNvPr id="9" name="Freeform 9"/>
          <p:cNvSpPr/>
          <p:nvPr/>
        </p:nvSpPr>
        <p:spPr>
          <a:xfrm>
            <a:off x="16003287" y="-481992"/>
            <a:ext cx="2781341" cy="2859323"/>
          </a:xfrm>
          <a:custGeom>
            <a:avLst/>
            <a:gdLst/>
            <a:ahLst/>
            <a:cxnLst/>
            <a:rect l="l" t="t" r="r" b="b"/>
            <a:pathLst>
              <a:path w="2781341" h="2859323">
                <a:moveTo>
                  <a:pt x="0" y="0"/>
                </a:moveTo>
                <a:lnTo>
                  <a:pt x="2781341" y="0"/>
                </a:lnTo>
                <a:lnTo>
                  <a:pt x="2781341" y="2859323"/>
                </a:lnTo>
                <a:lnTo>
                  <a:pt x="0" y="2859323"/>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a:ln cap="sq">
            <a:noFill/>
            <a:prstDash val="solid"/>
            <a:miter/>
          </a:ln>
        </p:spPr>
      </p:sp>
      <p:sp>
        <p:nvSpPr>
          <p:cNvPr id="10" name="TextBox 10"/>
          <p:cNvSpPr txBox="1"/>
          <p:nvPr/>
        </p:nvSpPr>
        <p:spPr>
          <a:xfrm>
            <a:off x="2144671" y="1281158"/>
            <a:ext cx="13522452" cy="8583838"/>
          </a:xfrm>
          <a:prstGeom prst="rect">
            <a:avLst/>
          </a:prstGeom>
        </p:spPr>
        <p:txBody>
          <a:bodyPr lIns="0" tIns="0" rIns="0" bIns="0" rtlCol="0" anchor="t">
            <a:spAutoFit/>
          </a:bodyPr>
          <a:lstStyle/>
          <a:p>
            <a:pPr algn="just">
              <a:lnSpc>
                <a:spcPts val="3246"/>
              </a:lnSpc>
            </a:pPr>
            <a:r>
              <a:rPr lang="en-US" sz="2404" spc="-194">
                <a:solidFill>
                  <a:srgbClr val="2B2B2B"/>
                </a:solidFill>
                <a:latin typeface="Roboto Mono Regular - V1 Bold"/>
              </a:rPr>
              <a:t>Підлітки люблять спілкуватися з однолітками. За підрахунками психологів, вони витрачають на це третину всього часу. І це не дивно, адже саме у спілкуванні з приятелями підлітки набувають неоціненного емоційного досвіду і задовольняють чимало потреб: у безпеці, повазі, належності до групи. Належність до компанії однолітків вчить досягати певного соціального статусу, підтримувати його, а також сприяє формуванню соціальних на?вичок, зокрема вміння бути членом команди, обстоювати себе, знаходити ба?ланс між власними інтересами і бажаннями інших людей.</a:t>
            </a:r>
          </a:p>
          <a:p>
            <a:pPr algn="just">
              <a:lnSpc>
                <a:spcPts val="3246"/>
              </a:lnSpc>
            </a:pPr>
            <a:r>
              <a:rPr lang="en-US" sz="2404" spc="-194">
                <a:solidFill>
                  <a:srgbClr val="2B2B2B"/>
                </a:solidFill>
                <a:latin typeface="Roboto Mono Regular - V1 Bold"/>
              </a:rPr>
              <a:t>Спілкування з однолітками — одне з головних джерел інформації для підлітків. Поширеними темами для обговорення є новини спорту і музики, книжки і фільми, технічні новинки і стосунки із протилежною статтю.</a:t>
            </a:r>
          </a:p>
          <a:p>
            <a:pPr algn="just">
              <a:lnSpc>
                <a:spcPts val="3246"/>
              </a:lnSpc>
            </a:pPr>
            <a:r>
              <a:rPr lang="en-US" sz="2404" spc="-194">
                <a:solidFill>
                  <a:srgbClr val="2B2B2B"/>
                </a:solidFill>
                <a:latin typeface="Roboto Mono Regular - V1 Bold"/>
              </a:rPr>
              <a:t>Особливого значення набуває дружба — стосунки, що ґрунтуються на спільності інтересів, взаємній відкритості, довірі та відданості одне одному, готовності прийти на допомогу.</a:t>
            </a:r>
          </a:p>
          <a:p>
            <a:pPr algn="just">
              <a:lnSpc>
                <a:spcPts val="3246"/>
              </a:lnSpc>
            </a:pPr>
            <a:r>
              <a:rPr lang="en-US" sz="2404" spc="-194">
                <a:solidFill>
                  <a:srgbClr val="2B2B2B"/>
                </a:solidFill>
                <a:latin typeface="Roboto Mono Regular - V1 Bold"/>
              </a:rPr>
              <a:t>На відміну від приятелів, у друзів більше цінують індивідуальність. Звичайного учасника компанії може замінити хтось інший — і майже нічого не зміниться. Друг сприймається як унікальне надбання. Шкільні друзі часто зберігають стосунки впродовж усього життя.</a:t>
            </a:r>
          </a:p>
          <a:p>
            <a:pPr marL="0" lvl="0" indent="0" algn="just">
              <a:lnSpc>
                <a:spcPts val="3246"/>
              </a:lnSpc>
              <a:spcBef>
                <a:spcPct val="0"/>
              </a:spcBef>
            </a:pPr>
            <a:r>
              <a:rPr lang="en-US" sz="2404" spc="-194">
                <a:solidFill>
                  <a:srgbClr val="2B2B2B"/>
                </a:solidFill>
                <a:latin typeface="Roboto Mono Regular - V1 Bold"/>
              </a:rPr>
              <a:t>Більшість людей обирають собі друзів серед тих, хто схожий на них: за віком, рівнем інтелекту, життєвими цінностями, інтересами. Міф про те, що протилежності притягуються, давно спростований науковими дослідженнями. Випадки взаємної симпатії між абсолютно різними людьми є радше винятком, ніж правилом.</a:t>
            </a:r>
          </a:p>
        </p:txBody>
      </p:sp>
      <p:sp>
        <p:nvSpPr>
          <p:cNvPr id="11" name="TextBox 11"/>
          <p:cNvSpPr txBox="1"/>
          <p:nvPr/>
        </p:nvSpPr>
        <p:spPr>
          <a:xfrm>
            <a:off x="5803814" y="612829"/>
            <a:ext cx="6680372" cy="736355"/>
          </a:xfrm>
          <a:prstGeom prst="rect">
            <a:avLst/>
          </a:prstGeom>
        </p:spPr>
        <p:txBody>
          <a:bodyPr lIns="0" tIns="0" rIns="0" bIns="0" rtlCol="0" anchor="t">
            <a:spAutoFit/>
          </a:bodyPr>
          <a:lstStyle/>
          <a:p>
            <a:pPr marL="0" lvl="0" indent="0" algn="ctr">
              <a:lnSpc>
                <a:spcPts val="5512"/>
              </a:lnSpc>
            </a:pPr>
            <a:r>
              <a:rPr lang="en-US" sz="5300" spc="-106">
                <a:solidFill>
                  <a:srgbClr val="2B2B2B"/>
                </a:solidFill>
                <a:latin typeface="Fibre"/>
              </a:rPr>
              <a:t>Стосунки з однолітками</a:t>
            </a: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Freeform 3"/>
          <p:cNvSpPr/>
          <p:nvPr/>
        </p:nvSpPr>
        <p:spPr>
          <a:xfrm rot="-1680835">
            <a:off x="3418528" y="2328486"/>
            <a:ext cx="1364676" cy="937905"/>
          </a:xfrm>
          <a:custGeom>
            <a:avLst/>
            <a:gdLst/>
            <a:ahLst/>
            <a:cxnLst/>
            <a:rect l="l" t="t" r="r" b="b"/>
            <a:pathLst>
              <a:path w="1364676" h="937905">
                <a:moveTo>
                  <a:pt x="0" y="0"/>
                </a:moveTo>
                <a:lnTo>
                  <a:pt x="1364676" y="0"/>
                </a:lnTo>
                <a:lnTo>
                  <a:pt x="1364676" y="937904"/>
                </a:lnTo>
                <a:lnTo>
                  <a:pt x="0" y="9379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886740" y="7945113"/>
            <a:ext cx="3281277" cy="3239516"/>
          </a:xfrm>
          <a:custGeom>
            <a:avLst/>
            <a:gdLst/>
            <a:ahLst/>
            <a:cxnLst/>
            <a:rect l="l" t="t" r="r" b="b"/>
            <a:pathLst>
              <a:path w="3281277" h="3239516">
                <a:moveTo>
                  <a:pt x="0" y="0"/>
                </a:moveTo>
                <a:lnTo>
                  <a:pt x="3281278" y="0"/>
                </a:lnTo>
                <a:lnTo>
                  <a:pt x="3281278" y="3239516"/>
                </a:lnTo>
                <a:lnTo>
                  <a:pt x="0" y="323951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386262" y="-542951"/>
            <a:ext cx="2280323" cy="3143302"/>
          </a:xfrm>
          <a:custGeom>
            <a:avLst/>
            <a:gdLst/>
            <a:ahLst/>
            <a:cxnLst/>
            <a:rect l="l" t="t" r="r" b="b"/>
            <a:pathLst>
              <a:path w="2280323" h="3143302">
                <a:moveTo>
                  <a:pt x="0" y="0"/>
                </a:moveTo>
                <a:lnTo>
                  <a:pt x="2280322" y="0"/>
                </a:lnTo>
                <a:lnTo>
                  <a:pt x="2280322" y="3143302"/>
                </a:lnTo>
                <a:lnTo>
                  <a:pt x="0" y="314330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0928121" y="4265174"/>
            <a:ext cx="7359879" cy="7359879"/>
          </a:xfrm>
          <a:custGeom>
            <a:avLst/>
            <a:gdLst/>
            <a:ahLst/>
            <a:cxnLst/>
            <a:rect l="l" t="t" r="r" b="b"/>
            <a:pathLst>
              <a:path w="7359879" h="7359879">
                <a:moveTo>
                  <a:pt x="0" y="0"/>
                </a:moveTo>
                <a:lnTo>
                  <a:pt x="7359879" y="0"/>
                </a:lnTo>
                <a:lnTo>
                  <a:pt x="7359879" y="7359879"/>
                </a:lnTo>
                <a:lnTo>
                  <a:pt x="0" y="7359879"/>
                </a:lnTo>
                <a:lnTo>
                  <a:pt x="0" y="0"/>
                </a:lnTo>
                <a:close/>
              </a:path>
            </a:pathLst>
          </a:custGeom>
          <a:blipFill>
            <a:blip r:embed="rId9"/>
            <a:stretch>
              <a:fillRect/>
            </a:stretch>
          </a:blipFill>
        </p:spPr>
      </p:sp>
      <p:sp>
        <p:nvSpPr>
          <p:cNvPr id="7" name="Freeform 7"/>
          <p:cNvSpPr/>
          <p:nvPr/>
        </p:nvSpPr>
        <p:spPr>
          <a:xfrm>
            <a:off x="6292625" y="-542951"/>
            <a:ext cx="5519910" cy="7359879"/>
          </a:xfrm>
          <a:custGeom>
            <a:avLst/>
            <a:gdLst/>
            <a:ahLst/>
            <a:cxnLst/>
            <a:rect l="l" t="t" r="r" b="b"/>
            <a:pathLst>
              <a:path w="5519910" h="7359879">
                <a:moveTo>
                  <a:pt x="0" y="0"/>
                </a:moveTo>
                <a:lnTo>
                  <a:pt x="5519909" y="0"/>
                </a:lnTo>
                <a:lnTo>
                  <a:pt x="5519909" y="7359880"/>
                </a:lnTo>
                <a:lnTo>
                  <a:pt x="0" y="7359880"/>
                </a:lnTo>
                <a:lnTo>
                  <a:pt x="0" y="0"/>
                </a:lnTo>
                <a:close/>
              </a:path>
            </a:pathLst>
          </a:custGeom>
          <a:blipFill>
            <a:blip r:embed="rId10"/>
            <a:stretch>
              <a:fillRect/>
            </a:stretch>
          </a:blipFill>
        </p:spPr>
      </p:sp>
      <p:sp>
        <p:nvSpPr>
          <p:cNvPr id="8" name="Freeform 8"/>
          <p:cNvSpPr/>
          <p:nvPr/>
        </p:nvSpPr>
        <p:spPr>
          <a:xfrm rot="-712638">
            <a:off x="12337561" y="-677862"/>
            <a:ext cx="6890166" cy="5167625"/>
          </a:xfrm>
          <a:custGeom>
            <a:avLst/>
            <a:gdLst/>
            <a:ahLst/>
            <a:cxnLst/>
            <a:rect l="l" t="t" r="r" b="b"/>
            <a:pathLst>
              <a:path w="6890166" h="5167625">
                <a:moveTo>
                  <a:pt x="0" y="0"/>
                </a:moveTo>
                <a:lnTo>
                  <a:pt x="6890166" y="0"/>
                </a:lnTo>
                <a:lnTo>
                  <a:pt x="6890166" y="5167625"/>
                </a:lnTo>
                <a:lnTo>
                  <a:pt x="0" y="5167625"/>
                </a:lnTo>
                <a:lnTo>
                  <a:pt x="0" y="0"/>
                </a:lnTo>
                <a:close/>
              </a:path>
            </a:pathLst>
          </a:custGeom>
          <a:blipFill>
            <a:blip r:embed="rId11"/>
            <a:stretch>
              <a:fillRect/>
            </a:stretch>
          </a:blipFill>
        </p:spPr>
      </p:sp>
      <p:sp>
        <p:nvSpPr>
          <p:cNvPr id="9" name="Freeform 9"/>
          <p:cNvSpPr/>
          <p:nvPr/>
        </p:nvSpPr>
        <p:spPr>
          <a:xfrm>
            <a:off x="1657129" y="4265174"/>
            <a:ext cx="9270991" cy="6953243"/>
          </a:xfrm>
          <a:custGeom>
            <a:avLst/>
            <a:gdLst/>
            <a:ahLst/>
            <a:cxnLst/>
            <a:rect l="l" t="t" r="r" b="b"/>
            <a:pathLst>
              <a:path w="9270991" h="6953243">
                <a:moveTo>
                  <a:pt x="0" y="0"/>
                </a:moveTo>
                <a:lnTo>
                  <a:pt x="9270992" y="0"/>
                </a:lnTo>
                <a:lnTo>
                  <a:pt x="9270992" y="6953243"/>
                </a:lnTo>
                <a:lnTo>
                  <a:pt x="0" y="6953243"/>
                </a:lnTo>
                <a:lnTo>
                  <a:pt x="0" y="0"/>
                </a:lnTo>
                <a:close/>
              </a:path>
            </a:pathLst>
          </a:custGeom>
          <a:blipFill>
            <a:blip r:embed="rId12"/>
            <a:stretch>
              <a:fillRect/>
            </a:stretch>
          </a:blipFill>
        </p:spPr>
      </p:sp>
      <p:sp>
        <p:nvSpPr>
          <p:cNvPr id="10" name="Freeform 10"/>
          <p:cNvSpPr/>
          <p:nvPr/>
        </p:nvSpPr>
        <p:spPr>
          <a:xfrm>
            <a:off x="10513991" y="3050223"/>
            <a:ext cx="3671168" cy="4894890"/>
          </a:xfrm>
          <a:custGeom>
            <a:avLst/>
            <a:gdLst/>
            <a:ahLst/>
            <a:cxnLst/>
            <a:rect l="l" t="t" r="r" b="b"/>
            <a:pathLst>
              <a:path w="3671168" h="4894890">
                <a:moveTo>
                  <a:pt x="0" y="0"/>
                </a:moveTo>
                <a:lnTo>
                  <a:pt x="3671167" y="0"/>
                </a:lnTo>
                <a:lnTo>
                  <a:pt x="3671167" y="4894890"/>
                </a:lnTo>
                <a:lnTo>
                  <a:pt x="0" y="4894890"/>
                </a:lnTo>
                <a:lnTo>
                  <a:pt x="0" y="0"/>
                </a:lnTo>
                <a:close/>
              </a:path>
            </a:pathLst>
          </a:custGeom>
          <a:blipFill>
            <a:blip r:embed="rId13"/>
            <a:stretch>
              <a:fillRect/>
            </a:stretch>
          </a:blipFill>
        </p:spPr>
      </p:sp>
      <p:sp>
        <p:nvSpPr>
          <p:cNvPr id="11" name="Freeform 11"/>
          <p:cNvSpPr/>
          <p:nvPr/>
        </p:nvSpPr>
        <p:spPr>
          <a:xfrm rot="-480475">
            <a:off x="-2106941" y="4438575"/>
            <a:ext cx="7395450" cy="5546588"/>
          </a:xfrm>
          <a:custGeom>
            <a:avLst/>
            <a:gdLst/>
            <a:ahLst/>
            <a:cxnLst/>
            <a:rect l="l" t="t" r="r" b="b"/>
            <a:pathLst>
              <a:path w="7395450" h="5546588">
                <a:moveTo>
                  <a:pt x="0" y="0"/>
                </a:moveTo>
                <a:lnTo>
                  <a:pt x="7395451" y="0"/>
                </a:lnTo>
                <a:lnTo>
                  <a:pt x="7395451" y="5546588"/>
                </a:lnTo>
                <a:lnTo>
                  <a:pt x="0" y="5546588"/>
                </a:lnTo>
                <a:lnTo>
                  <a:pt x="0" y="0"/>
                </a:lnTo>
                <a:close/>
              </a:path>
            </a:pathLst>
          </a:custGeom>
          <a:blipFill>
            <a:blip r:embed="rId14"/>
            <a:stretch>
              <a:fillRect/>
            </a:stretch>
          </a:blipFill>
        </p:spPr>
      </p:sp>
      <p:sp>
        <p:nvSpPr>
          <p:cNvPr id="12" name="Freeform 12"/>
          <p:cNvSpPr/>
          <p:nvPr/>
        </p:nvSpPr>
        <p:spPr>
          <a:xfrm>
            <a:off x="0" y="-995130"/>
            <a:ext cx="5519910" cy="7359879"/>
          </a:xfrm>
          <a:custGeom>
            <a:avLst/>
            <a:gdLst/>
            <a:ahLst/>
            <a:cxnLst/>
            <a:rect l="l" t="t" r="r" b="b"/>
            <a:pathLst>
              <a:path w="5519910" h="7359879">
                <a:moveTo>
                  <a:pt x="0" y="0"/>
                </a:moveTo>
                <a:lnTo>
                  <a:pt x="5519910" y="0"/>
                </a:lnTo>
                <a:lnTo>
                  <a:pt x="5519910" y="7359879"/>
                </a:lnTo>
                <a:lnTo>
                  <a:pt x="0" y="7359879"/>
                </a:lnTo>
                <a:lnTo>
                  <a:pt x="0" y="0"/>
                </a:lnTo>
                <a:close/>
              </a:path>
            </a:pathLst>
          </a:custGeom>
          <a:blipFill>
            <a:blip r:embed="rId15"/>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D7AAD"/>
        </a:solidFill>
        <a:effectLst/>
      </p:bgPr>
    </p:bg>
    <p:spTree>
      <p:nvGrpSpPr>
        <p:cNvPr id="1" name=""/>
        <p:cNvGrpSpPr/>
        <p:nvPr/>
      </p:nvGrpSpPr>
      <p:grpSpPr>
        <a:xfrm>
          <a:off x="0" y="0"/>
          <a:ext cx="0" cy="0"/>
          <a:chOff x="0" y="0"/>
          <a:chExt cx="0" cy="0"/>
        </a:xfrm>
      </p:grpSpPr>
      <p:grpSp>
        <p:nvGrpSpPr>
          <p:cNvPr id="2" name="Group 2"/>
          <p:cNvGrpSpPr/>
          <p:nvPr/>
        </p:nvGrpSpPr>
        <p:grpSpPr>
          <a:xfrm>
            <a:off x="689548" y="190801"/>
            <a:ext cx="17598452" cy="9798823"/>
            <a:chOff x="0" y="0"/>
            <a:chExt cx="4634983" cy="2580760"/>
          </a:xfrm>
        </p:grpSpPr>
        <p:sp>
          <p:nvSpPr>
            <p:cNvPr id="3" name="Freeform 3"/>
            <p:cNvSpPr/>
            <p:nvPr/>
          </p:nvSpPr>
          <p:spPr>
            <a:xfrm>
              <a:off x="0" y="0"/>
              <a:ext cx="4634983" cy="2580760"/>
            </a:xfrm>
            <a:custGeom>
              <a:avLst/>
              <a:gdLst/>
              <a:ahLst/>
              <a:cxnLst/>
              <a:rect l="l" t="t" r="r" b="b"/>
              <a:pathLst>
                <a:path w="4634983" h="2580760">
                  <a:moveTo>
                    <a:pt x="0" y="0"/>
                  </a:moveTo>
                  <a:lnTo>
                    <a:pt x="4634983" y="0"/>
                  </a:lnTo>
                  <a:lnTo>
                    <a:pt x="4634983" y="2580760"/>
                  </a:lnTo>
                  <a:lnTo>
                    <a:pt x="0" y="2580760"/>
                  </a:lnTo>
                  <a:close/>
                </a:path>
              </a:pathLst>
            </a:custGeom>
            <a:solidFill>
              <a:srgbClr val="FDC9C3"/>
            </a:solidFill>
          </p:spPr>
        </p:sp>
        <p:sp>
          <p:nvSpPr>
            <p:cNvPr id="4" name="TextBox 4"/>
            <p:cNvSpPr txBox="1"/>
            <p:nvPr/>
          </p:nvSpPr>
          <p:spPr>
            <a:xfrm>
              <a:off x="0" y="-47625"/>
              <a:ext cx="4634983" cy="262838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06157" y="526717"/>
            <a:ext cx="17675685" cy="9233566"/>
            <a:chOff x="0" y="0"/>
            <a:chExt cx="23567581" cy="12311421"/>
          </a:xfrm>
        </p:grpSpPr>
        <p:grpSp>
          <p:nvGrpSpPr>
            <p:cNvPr id="6" name="Group 6"/>
            <p:cNvGrpSpPr/>
            <p:nvPr/>
          </p:nvGrpSpPr>
          <p:grpSpPr>
            <a:xfrm>
              <a:off x="22161767" y="153722"/>
              <a:ext cx="1405813" cy="2808667"/>
              <a:chOff x="0" y="0"/>
              <a:chExt cx="277692" cy="554798"/>
            </a:xfrm>
          </p:grpSpPr>
          <p:sp>
            <p:nvSpPr>
              <p:cNvPr id="7" name="Freeform 7"/>
              <p:cNvSpPr/>
              <p:nvPr/>
            </p:nvSpPr>
            <p:spPr>
              <a:xfrm>
                <a:off x="0" y="0"/>
                <a:ext cx="277692" cy="554798"/>
              </a:xfrm>
              <a:custGeom>
                <a:avLst/>
                <a:gdLst/>
                <a:ahLst/>
                <a:cxnLst/>
                <a:rect l="l" t="t" r="r" b="b"/>
                <a:pathLst>
                  <a:path w="277692" h="554798">
                    <a:moveTo>
                      <a:pt x="138846" y="0"/>
                    </a:moveTo>
                    <a:lnTo>
                      <a:pt x="138846" y="0"/>
                    </a:lnTo>
                    <a:cubicBezTo>
                      <a:pt x="215528" y="0"/>
                      <a:pt x="277692" y="62163"/>
                      <a:pt x="277692" y="138846"/>
                    </a:cubicBezTo>
                    <a:lnTo>
                      <a:pt x="277692" y="415953"/>
                    </a:lnTo>
                    <a:cubicBezTo>
                      <a:pt x="277692" y="452777"/>
                      <a:pt x="263063" y="488093"/>
                      <a:pt x="237025" y="514131"/>
                    </a:cubicBezTo>
                    <a:cubicBezTo>
                      <a:pt x="210986" y="540170"/>
                      <a:pt x="175670" y="554798"/>
                      <a:pt x="138846" y="554798"/>
                    </a:cubicBezTo>
                    <a:lnTo>
                      <a:pt x="138846" y="554798"/>
                    </a:lnTo>
                    <a:cubicBezTo>
                      <a:pt x="102022" y="554798"/>
                      <a:pt x="66706" y="540170"/>
                      <a:pt x="40667" y="514131"/>
                    </a:cubicBezTo>
                    <a:cubicBezTo>
                      <a:pt x="14628" y="488093"/>
                      <a:pt x="0" y="452777"/>
                      <a:pt x="0" y="415953"/>
                    </a:cubicBezTo>
                    <a:lnTo>
                      <a:pt x="0" y="138846"/>
                    </a:lnTo>
                    <a:cubicBezTo>
                      <a:pt x="0" y="102022"/>
                      <a:pt x="14628" y="66706"/>
                      <a:pt x="40667" y="40667"/>
                    </a:cubicBezTo>
                    <a:cubicBezTo>
                      <a:pt x="66706" y="14628"/>
                      <a:pt x="102022" y="0"/>
                      <a:pt x="138846" y="0"/>
                    </a:cubicBezTo>
                    <a:close/>
                  </a:path>
                </a:pathLst>
              </a:custGeom>
              <a:solidFill>
                <a:srgbClr val="B6B4DD"/>
              </a:solidFill>
            </p:spPr>
          </p:sp>
          <p:sp>
            <p:nvSpPr>
              <p:cNvPr id="8" name="TextBox 8"/>
              <p:cNvSpPr txBox="1"/>
              <p:nvPr/>
            </p:nvSpPr>
            <p:spPr>
              <a:xfrm>
                <a:off x="0" y="-47625"/>
                <a:ext cx="277692" cy="602423"/>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22161767" y="3164810"/>
              <a:ext cx="1405813" cy="2808667"/>
              <a:chOff x="0" y="0"/>
              <a:chExt cx="277692" cy="554798"/>
            </a:xfrm>
          </p:grpSpPr>
          <p:sp>
            <p:nvSpPr>
              <p:cNvPr id="10" name="Freeform 10"/>
              <p:cNvSpPr/>
              <p:nvPr/>
            </p:nvSpPr>
            <p:spPr>
              <a:xfrm>
                <a:off x="0" y="0"/>
                <a:ext cx="277692" cy="554798"/>
              </a:xfrm>
              <a:custGeom>
                <a:avLst/>
                <a:gdLst/>
                <a:ahLst/>
                <a:cxnLst/>
                <a:rect l="l" t="t" r="r" b="b"/>
                <a:pathLst>
                  <a:path w="277692" h="554798">
                    <a:moveTo>
                      <a:pt x="138846" y="0"/>
                    </a:moveTo>
                    <a:lnTo>
                      <a:pt x="138846" y="0"/>
                    </a:lnTo>
                    <a:cubicBezTo>
                      <a:pt x="215528" y="0"/>
                      <a:pt x="277692" y="62163"/>
                      <a:pt x="277692" y="138846"/>
                    </a:cubicBezTo>
                    <a:lnTo>
                      <a:pt x="277692" y="415953"/>
                    </a:lnTo>
                    <a:cubicBezTo>
                      <a:pt x="277692" y="452777"/>
                      <a:pt x="263063" y="488093"/>
                      <a:pt x="237025" y="514131"/>
                    </a:cubicBezTo>
                    <a:cubicBezTo>
                      <a:pt x="210986" y="540170"/>
                      <a:pt x="175670" y="554798"/>
                      <a:pt x="138846" y="554798"/>
                    </a:cubicBezTo>
                    <a:lnTo>
                      <a:pt x="138846" y="554798"/>
                    </a:lnTo>
                    <a:cubicBezTo>
                      <a:pt x="102022" y="554798"/>
                      <a:pt x="66706" y="540170"/>
                      <a:pt x="40667" y="514131"/>
                    </a:cubicBezTo>
                    <a:cubicBezTo>
                      <a:pt x="14628" y="488093"/>
                      <a:pt x="0" y="452777"/>
                      <a:pt x="0" y="415953"/>
                    </a:cubicBezTo>
                    <a:lnTo>
                      <a:pt x="0" y="138846"/>
                    </a:lnTo>
                    <a:cubicBezTo>
                      <a:pt x="0" y="102022"/>
                      <a:pt x="14628" y="66706"/>
                      <a:pt x="40667" y="40667"/>
                    </a:cubicBezTo>
                    <a:cubicBezTo>
                      <a:pt x="66706" y="14628"/>
                      <a:pt x="102022" y="0"/>
                      <a:pt x="138846" y="0"/>
                    </a:cubicBezTo>
                    <a:close/>
                  </a:path>
                </a:pathLst>
              </a:custGeom>
              <a:solidFill>
                <a:srgbClr val="FFE692"/>
              </a:solidFill>
            </p:spPr>
          </p:sp>
          <p:sp>
            <p:nvSpPr>
              <p:cNvPr id="11" name="TextBox 11"/>
              <p:cNvSpPr txBox="1"/>
              <p:nvPr/>
            </p:nvSpPr>
            <p:spPr>
              <a:xfrm>
                <a:off x="0" y="-47625"/>
                <a:ext cx="277692" cy="602423"/>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22161767" y="6175898"/>
              <a:ext cx="1405813" cy="2808667"/>
              <a:chOff x="0" y="0"/>
              <a:chExt cx="277692" cy="554798"/>
            </a:xfrm>
          </p:grpSpPr>
          <p:sp>
            <p:nvSpPr>
              <p:cNvPr id="13" name="Freeform 13"/>
              <p:cNvSpPr/>
              <p:nvPr/>
            </p:nvSpPr>
            <p:spPr>
              <a:xfrm>
                <a:off x="0" y="0"/>
                <a:ext cx="277692" cy="554798"/>
              </a:xfrm>
              <a:custGeom>
                <a:avLst/>
                <a:gdLst/>
                <a:ahLst/>
                <a:cxnLst/>
                <a:rect l="l" t="t" r="r" b="b"/>
                <a:pathLst>
                  <a:path w="277692" h="554798">
                    <a:moveTo>
                      <a:pt x="138846" y="0"/>
                    </a:moveTo>
                    <a:lnTo>
                      <a:pt x="138846" y="0"/>
                    </a:lnTo>
                    <a:cubicBezTo>
                      <a:pt x="215528" y="0"/>
                      <a:pt x="277692" y="62163"/>
                      <a:pt x="277692" y="138846"/>
                    </a:cubicBezTo>
                    <a:lnTo>
                      <a:pt x="277692" y="415953"/>
                    </a:lnTo>
                    <a:cubicBezTo>
                      <a:pt x="277692" y="452777"/>
                      <a:pt x="263063" y="488093"/>
                      <a:pt x="237025" y="514131"/>
                    </a:cubicBezTo>
                    <a:cubicBezTo>
                      <a:pt x="210986" y="540170"/>
                      <a:pt x="175670" y="554798"/>
                      <a:pt x="138846" y="554798"/>
                    </a:cubicBezTo>
                    <a:lnTo>
                      <a:pt x="138846" y="554798"/>
                    </a:lnTo>
                    <a:cubicBezTo>
                      <a:pt x="102022" y="554798"/>
                      <a:pt x="66706" y="540170"/>
                      <a:pt x="40667" y="514131"/>
                    </a:cubicBezTo>
                    <a:cubicBezTo>
                      <a:pt x="14628" y="488093"/>
                      <a:pt x="0" y="452777"/>
                      <a:pt x="0" y="415953"/>
                    </a:cubicBezTo>
                    <a:lnTo>
                      <a:pt x="0" y="138846"/>
                    </a:lnTo>
                    <a:cubicBezTo>
                      <a:pt x="0" y="102022"/>
                      <a:pt x="14628" y="66706"/>
                      <a:pt x="40667" y="40667"/>
                    </a:cubicBezTo>
                    <a:cubicBezTo>
                      <a:pt x="66706" y="14628"/>
                      <a:pt x="102022" y="0"/>
                      <a:pt x="138846" y="0"/>
                    </a:cubicBezTo>
                    <a:close/>
                  </a:path>
                </a:pathLst>
              </a:custGeom>
              <a:solidFill>
                <a:srgbClr val="FFD8D3"/>
              </a:solidFill>
            </p:spPr>
          </p:sp>
          <p:sp>
            <p:nvSpPr>
              <p:cNvPr id="14" name="TextBox 14"/>
              <p:cNvSpPr txBox="1"/>
              <p:nvPr/>
            </p:nvSpPr>
            <p:spPr>
              <a:xfrm>
                <a:off x="0" y="-47625"/>
                <a:ext cx="277692" cy="602423"/>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22161767" y="9186986"/>
              <a:ext cx="1405813" cy="2808667"/>
              <a:chOff x="0" y="0"/>
              <a:chExt cx="277692" cy="554798"/>
            </a:xfrm>
          </p:grpSpPr>
          <p:sp>
            <p:nvSpPr>
              <p:cNvPr id="16" name="Freeform 16"/>
              <p:cNvSpPr/>
              <p:nvPr/>
            </p:nvSpPr>
            <p:spPr>
              <a:xfrm>
                <a:off x="0" y="0"/>
                <a:ext cx="277692" cy="554798"/>
              </a:xfrm>
              <a:custGeom>
                <a:avLst/>
                <a:gdLst/>
                <a:ahLst/>
                <a:cxnLst/>
                <a:rect l="l" t="t" r="r" b="b"/>
                <a:pathLst>
                  <a:path w="277692" h="554798">
                    <a:moveTo>
                      <a:pt x="138846" y="0"/>
                    </a:moveTo>
                    <a:lnTo>
                      <a:pt x="138846" y="0"/>
                    </a:lnTo>
                    <a:cubicBezTo>
                      <a:pt x="215528" y="0"/>
                      <a:pt x="277692" y="62163"/>
                      <a:pt x="277692" y="138846"/>
                    </a:cubicBezTo>
                    <a:lnTo>
                      <a:pt x="277692" y="415953"/>
                    </a:lnTo>
                    <a:cubicBezTo>
                      <a:pt x="277692" y="452777"/>
                      <a:pt x="263063" y="488093"/>
                      <a:pt x="237025" y="514131"/>
                    </a:cubicBezTo>
                    <a:cubicBezTo>
                      <a:pt x="210986" y="540170"/>
                      <a:pt x="175670" y="554798"/>
                      <a:pt x="138846" y="554798"/>
                    </a:cubicBezTo>
                    <a:lnTo>
                      <a:pt x="138846" y="554798"/>
                    </a:lnTo>
                    <a:cubicBezTo>
                      <a:pt x="102022" y="554798"/>
                      <a:pt x="66706" y="540170"/>
                      <a:pt x="40667" y="514131"/>
                    </a:cubicBezTo>
                    <a:cubicBezTo>
                      <a:pt x="14628" y="488093"/>
                      <a:pt x="0" y="452777"/>
                      <a:pt x="0" y="415953"/>
                    </a:cubicBezTo>
                    <a:lnTo>
                      <a:pt x="0" y="138846"/>
                    </a:lnTo>
                    <a:cubicBezTo>
                      <a:pt x="0" y="102022"/>
                      <a:pt x="14628" y="66706"/>
                      <a:pt x="40667" y="40667"/>
                    </a:cubicBezTo>
                    <a:cubicBezTo>
                      <a:pt x="66706" y="14628"/>
                      <a:pt x="102022" y="0"/>
                      <a:pt x="138846" y="0"/>
                    </a:cubicBezTo>
                    <a:close/>
                  </a:path>
                </a:pathLst>
              </a:custGeom>
              <a:solidFill>
                <a:srgbClr val="D8EEFF"/>
              </a:solidFill>
            </p:spPr>
          </p:sp>
          <p:sp>
            <p:nvSpPr>
              <p:cNvPr id="17" name="TextBox 17"/>
              <p:cNvSpPr txBox="1"/>
              <p:nvPr/>
            </p:nvSpPr>
            <p:spPr>
              <a:xfrm>
                <a:off x="0" y="-47625"/>
                <a:ext cx="277692" cy="602423"/>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742874" y="0"/>
              <a:ext cx="21885452" cy="12311421"/>
              <a:chOff x="0" y="0"/>
              <a:chExt cx="4323052" cy="2431886"/>
            </a:xfrm>
          </p:grpSpPr>
          <p:sp>
            <p:nvSpPr>
              <p:cNvPr id="19" name="Freeform 19"/>
              <p:cNvSpPr/>
              <p:nvPr/>
            </p:nvSpPr>
            <p:spPr>
              <a:xfrm>
                <a:off x="0" y="0"/>
                <a:ext cx="4323052" cy="2431886"/>
              </a:xfrm>
              <a:custGeom>
                <a:avLst/>
                <a:gdLst/>
                <a:ahLst/>
                <a:cxnLst/>
                <a:rect l="l" t="t" r="r" b="b"/>
                <a:pathLst>
                  <a:path w="4323052" h="2431886">
                    <a:moveTo>
                      <a:pt x="0" y="0"/>
                    </a:moveTo>
                    <a:lnTo>
                      <a:pt x="4323052" y="0"/>
                    </a:lnTo>
                    <a:lnTo>
                      <a:pt x="4323052" y="2431886"/>
                    </a:lnTo>
                    <a:lnTo>
                      <a:pt x="0" y="2431886"/>
                    </a:lnTo>
                    <a:close/>
                  </a:path>
                </a:pathLst>
              </a:custGeom>
              <a:solidFill>
                <a:srgbClr val="FFFFFF"/>
              </a:solidFill>
            </p:spPr>
          </p:sp>
          <p:sp>
            <p:nvSpPr>
              <p:cNvPr id="20" name="TextBox 20"/>
              <p:cNvSpPr txBox="1"/>
              <p:nvPr/>
            </p:nvSpPr>
            <p:spPr>
              <a:xfrm>
                <a:off x="0" y="-47625"/>
                <a:ext cx="4323052" cy="2479511"/>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0" y="153722"/>
              <a:ext cx="1485749" cy="11842925"/>
            </a:xfrm>
            <a:custGeom>
              <a:avLst/>
              <a:gdLst/>
              <a:ahLst/>
              <a:cxnLst/>
              <a:rect l="l" t="t" r="r" b="b"/>
              <a:pathLst>
                <a:path w="1485749" h="11842925">
                  <a:moveTo>
                    <a:pt x="0" y="0"/>
                  </a:moveTo>
                  <a:lnTo>
                    <a:pt x="1485749" y="0"/>
                  </a:lnTo>
                  <a:lnTo>
                    <a:pt x="1485749" y="11842924"/>
                  </a:lnTo>
                  <a:lnTo>
                    <a:pt x="0" y="118429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grpSp>
        <p:nvGrpSpPr>
          <p:cNvPr id="22" name="Group 22"/>
          <p:cNvGrpSpPr/>
          <p:nvPr/>
        </p:nvGrpSpPr>
        <p:grpSpPr>
          <a:xfrm>
            <a:off x="2189331" y="2423095"/>
            <a:ext cx="13889922" cy="6659107"/>
            <a:chOff x="0" y="0"/>
            <a:chExt cx="3658251" cy="1753839"/>
          </a:xfrm>
        </p:grpSpPr>
        <p:sp>
          <p:nvSpPr>
            <p:cNvPr id="23" name="Freeform 23"/>
            <p:cNvSpPr/>
            <p:nvPr/>
          </p:nvSpPr>
          <p:spPr>
            <a:xfrm>
              <a:off x="0" y="0"/>
              <a:ext cx="3658251" cy="1753839"/>
            </a:xfrm>
            <a:custGeom>
              <a:avLst/>
              <a:gdLst/>
              <a:ahLst/>
              <a:cxnLst/>
              <a:rect l="l" t="t" r="r" b="b"/>
              <a:pathLst>
                <a:path w="3658251" h="1753839">
                  <a:moveTo>
                    <a:pt x="36229" y="0"/>
                  </a:moveTo>
                  <a:lnTo>
                    <a:pt x="3622022" y="0"/>
                  </a:lnTo>
                  <a:cubicBezTo>
                    <a:pt x="3642031" y="0"/>
                    <a:pt x="3658251" y="16220"/>
                    <a:pt x="3658251" y="36229"/>
                  </a:cubicBezTo>
                  <a:lnTo>
                    <a:pt x="3658251" y="1717609"/>
                  </a:lnTo>
                  <a:cubicBezTo>
                    <a:pt x="3658251" y="1727218"/>
                    <a:pt x="3654434" y="1736433"/>
                    <a:pt x="3647640" y="1743228"/>
                  </a:cubicBezTo>
                  <a:cubicBezTo>
                    <a:pt x="3640846" y="1750022"/>
                    <a:pt x="3631630" y="1753839"/>
                    <a:pt x="3622022" y="1753839"/>
                  </a:cubicBezTo>
                  <a:lnTo>
                    <a:pt x="36229" y="1753839"/>
                  </a:lnTo>
                  <a:cubicBezTo>
                    <a:pt x="16220" y="1753839"/>
                    <a:pt x="0" y="1737618"/>
                    <a:pt x="0" y="1717609"/>
                  </a:cubicBezTo>
                  <a:lnTo>
                    <a:pt x="0" y="36229"/>
                  </a:lnTo>
                  <a:cubicBezTo>
                    <a:pt x="0" y="16220"/>
                    <a:pt x="16220" y="0"/>
                    <a:pt x="36229" y="0"/>
                  </a:cubicBezTo>
                  <a:close/>
                </a:path>
              </a:pathLst>
            </a:custGeom>
            <a:solidFill>
              <a:srgbClr val="000000">
                <a:alpha val="0"/>
              </a:srgbClr>
            </a:solidFill>
            <a:ln w="28575" cap="rnd">
              <a:solidFill>
                <a:srgbClr val="000000"/>
              </a:solidFill>
              <a:prstDash val="solid"/>
              <a:round/>
            </a:ln>
          </p:spPr>
        </p:sp>
        <p:sp>
          <p:nvSpPr>
            <p:cNvPr id="24" name="TextBox 24"/>
            <p:cNvSpPr txBox="1"/>
            <p:nvPr/>
          </p:nvSpPr>
          <p:spPr>
            <a:xfrm>
              <a:off x="0" y="-47625"/>
              <a:ext cx="3658251" cy="1801464"/>
            </a:xfrm>
            <a:prstGeom prst="rect">
              <a:avLst/>
            </a:prstGeom>
          </p:spPr>
          <p:txBody>
            <a:bodyPr lIns="50800" tIns="50800" rIns="50800" bIns="50800" rtlCol="0" anchor="ctr"/>
            <a:lstStyle/>
            <a:p>
              <a:pPr algn="ctr">
                <a:lnSpc>
                  <a:spcPts val="2659"/>
                </a:lnSpc>
              </a:pPr>
              <a:endParaRPr/>
            </a:p>
          </p:txBody>
        </p:sp>
      </p:grpSp>
      <p:sp>
        <p:nvSpPr>
          <p:cNvPr id="25" name="Freeform 25"/>
          <p:cNvSpPr/>
          <p:nvPr/>
        </p:nvSpPr>
        <p:spPr>
          <a:xfrm>
            <a:off x="2789427" y="641605"/>
            <a:ext cx="1082327" cy="1359281"/>
          </a:xfrm>
          <a:custGeom>
            <a:avLst/>
            <a:gdLst/>
            <a:ahLst/>
            <a:cxnLst/>
            <a:rect l="l" t="t" r="r" b="b"/>
            <a:pathLst>
              <a:path w="1082327" h="1359281">
                <a:moveTo>
                  <a:pt x="0" y="0"/>
                </a:moveTo>
                <a:lnTo>
                  <a:pt x="1082327" y="0"/>
                </a:lnTo>
                <a:lnTo>
                  <a:pt x="1082327" y="1359281"/>
                </a:lnTo>
                <a:lnTo>
                  <a:pt x="0" y="13592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6" name="TextBox 26"/>
          <p:cNvSpPr txBox="1"/>
          <p:nvPr/>
        </p:nvSpPr>
        <p:spPr>
          <a:xfrm>
            <a:off x="4307839" y="1178370"/>
            <a:ext cx="9672321" cy="1244725"/>
          </a:xfrm>
          <a:prstGeom prst="rect">
            <a:avLst/>
          </a:prstGeom>
        </p:spPr>
        <p:txBody>
          <a:bodyPr lIns="0" tIns="0" rIns="0" bIns="0" rtlCol="0" anchor="t">
            <a:spAutoFit/>
          </a:bodyPr>
          <a:lstStyle/>
          <a:p>
            <a:pPr algn="ctr">
              <a:lnSpc>
                <a:spcPts val="10150"/>
              </a:lnSpc>
            </a:pPr>
            <a:r>
              <a:rPr lang="en-US" sz="7250">
                <a:solidFill>
                  <a:srgbClr val="373737"/>
                </a:solidFill>
                <a:latin typeface="Paytone One"/>
              </a:rPr>
              <a:t>ДРУЖБА ТА КОХАННЯ</a:t>
            </a:r>
          </a:p>
        </p:txBody>
      </p:sp>
      <p:sp>
        <p:nvSpPr>
          <p:cNvPr id="27" name="Freeform 27"/>
          <p:cNvSpPr/>
          <p:nvPr/>
        </p:nvSpPr>
        <p:spPr>
          <a:xfrm flipH="1">
            <a:off x="14418311" y="512890"/>
            <a:ext cx="1082327" cy="1359281"/>
          </a:xfrm>
          <a:custGeom>
            <a:avLst/>
            <a:gdLst/>
            <a:ahLst/>
            <a:cxnLst/>
            <a:rect l="l" t="t" r="r" b="b"/>
            <a:pathLst>
              <a:path w="1082327" h="1359281">
                <a:moveTo>
                  <a:pt x="1082327" y="0"/>
                </a:moveTo>
                <a:lnTo>
                  <a:pt x="0" y="0"/>
                </a:lnTo>
                <a:lnTo>
                  <a:pt x="0" y="1359280"/>
                </a:lnTo>
                <a:lnTo>
                  <a:pt x="1082327" y="1359280"/>
                </a:lnTo>
                <a:lnTo>
                  <a:pt x="1082327"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8" name="Freeform 28"/>
          <p:cNvSpPr/>
          <p:nvPr/>
        </p:nvSpPr>
        <p:spPr>
          <a:xfrm>
            <a:off x="1028700" y="7959424"/>
            <a:ext cx="2301891" cy="2245556"/>
          </a:xfrm>
          <a:custGeom>
            <a:avLst/>
            <a:gdLst/>
            <a:ahLst/>
            <a:cxnLst/>
            <a:rect l="l" t="t" r="r" b="b"/>
            <a:pathLst>
              <a:path w="2301891" h="2245556">
                <a:moveTo>
                  <a:pt x="0" y="0"/>
                </a:moveTo>
                <a:lnTo>
                  <a:pt x="2301891" y="0"/>
                </a:lnTo>
                <a:lnTo>
                  <a:pt x="2301891" y="2245556"/>
                </a:lnTo>
                <a:lnTo>
                  <a:pt x="0" y="22455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9" name="Freeform 29"/>
          <p:cNvSpPr/>
          <p:nvPr/>
        </p:nvSpPr>
        <p:spPr>
          <a:xfrm rot="1348902">
            <a:off x="15807502" y="7131860"/>
            <a:ext cx="2466841" cy="2480370"/>
          </a:xfrm>
          <a:custGeom>
            <a:avLst/>
            <a:gdLst/>
            <a:ahLst/>
            <a:cxnLst/>
            <a:rect l="l" t="t" r="r" b="b"/>
            <a:pathLst>
              <a:path w="2466841" h="2480370">
                <a:moveTo>
                  <a:pt x="0" y="0"/>
                </a:moveTo>
                <a:lnTo>
                  <a:pt x="2466841" y="0"/>
                </a:lnTo>
                <a:lnTo>
                  <a:pt x="2466841" y="2480370"/>
                </a:lnTo>
                <a:lnTo>
                  <a:pt x="0" y="24803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0" name="TextBox 30"/>
          <p:cNvSpPr txBox="1"/>
          <p:nvPr/>
        </p:nvSpPr>
        <p:spPr>
          <a:xfrm>
            <a:off x="2179645" y="2985885"/>
            <a:ext cx="13899608" cy="5856460"/>
          </a:xfrm>
          <a:prstGeom prst="rect">
            <a:avLst/>
          </a:prstGeom>
        </p:spPr>
        <p:txBody>
          <a:bodyPr lIns="0" tIns="0" rIns="0" bIns="0" rtlCol="0" anchor="t">
            <a:spAutoFit/>
          </a:bodyPr>
          <a:lstStyle/>
          <a:p>
            <a:pPr algn="ctr">
              <a:lnSpc>
                <a:spcPts val="3337"/>
              </a:lnSpc>
              <a:spcBef>
                <a:spcPct val="0"/>
              </a:spcBef>
            </a:pPr>
            <a:r>
              <a:rPr lang="en-US" sz="2384">
                <a:solidFill>
                  <a:srgbClr val="373737"/>
                </a:solidFill>
                <a:latin typeface="Noto Serif"/>
              </a:rPr>
              <a:t>Кохання — дуже сильне емоційне почуття, яке характеризується високим душевним піднесенням, розквітом бажань, високою готовністю розчинитися в об'єкті кохання.</a:t>
            </a:r>
          </a:p>
          <a:p>
            <a:pPr algn="ctr">
              <a:lnSpc>
                <a:spcPts val="3337"/>
              </a:lnSpc>
              <a:spcBef>
                <a:spcPct val="0"/>
              </a:spcBef>
            </a:pPr>
            <a:r>
              <a:rPr lang="en-US" sz="2384">
                <a:solidFill>
                  <a:srgbClr val="373737"/>
                </a:solidFill>
                <a:latin typeface="Noto Serif"/>
              </a:rPr>
              <a:t>Кохання пов'язане з почуттям прихильності, турботи й інтимності.</a:t>
            </a:r>
          </a:p>
          <a:p>
            <a:pPr algn="ctr">
              <a:lnSpc>
                <a:spcPts val="3337"/>
              </a:lnSpc>
              <a:spcBef>
                <a:spcPct val="0"/>
              </a:spcBef>
            </a:pPr>
            <a:r>
              <a:rPr lang="en-US" sz="2384">
                <a:solidFill>
                  <a:srgbClr val="373737"/>
                </a:solidFill>
                <a:latin typeface="Noto Serif"/>
              </a:rPr>
              <a:t>· Прихильність — потреба в турботі, схваленні та фізичному контакті з іншою людиною. Наприклад, на прихильність вказує бажання терміново поскаржитися коханій людині, якщо вам погано або самотньо.</a:t>
            </a:r>
          </a:p>
          <a:p>
            <a:pPr algn="ctr">
              <a:lnSpc>
                <a:spcPts val="3337"/>
              </a:lnSpc>
              <a:spcBef>
                <a:spcPct val="0"/>
              </a:spcBef>
            </a:pPr>
            <a:r>
              <a:rPr lang="en-US" sz="2384">
                <a:solidFill>
                  <a:srgbClr val="373737"/>
                </a:solidFill>
                <a:latin typeface="Noto Serif"/>
              </a:rPr>
              <a:t>· Турбота — стурбованість чужими потребами і щастям більше, ніж власними. Почуття турботи змушує нас ставити на перше місце інтереси іншої людини, переживати за неї, прагнути допомогти і розрадити.</a:t>
            </a:r>
          </a:p>
          <a:p>
            <a:pPr algn="ctr">
              <a:lnSpc>
                <a:spcPts val="3337"/>
              </a:lnSpc>
              <a:spcBef>
                <a:spcPct val="0"/>
              </a:spcBef>
            </a:pPr>
            <a:r>
              <a:rPr lang="en-US" sz="2384">
                <a:solidFill>
                  <a:srgbClr val="373737"/>
                </a:solidFill>
                <a:latin typeface="Noto Serif"/>
              </a:rPr>
              <a:t>· Інтимність означає загальні думки, бажання і почуття, які об'єднують двох людей. Що більша інтимність, то більше довіри між людьми, то більше бажання ділитися думками й почуттями.</a:t>
            </a:r>
          </a:p>
          <a:p>
            <a:pPr algn="ctr">
              <a:lnSpc>
                <a:spcPts val="3337"/>
              </a:lnSpc>
              <a:spcBef>
                <a:spcPct val="0"/>
              </a:spcBef>
            </a:pPr>
            <a:r>
              <a:rPr lang="en-US" sz="2384">
                <a:solidFill>
                  <a:srgbClr val="373737"/>
                </a:solidFill>
                <a:latin typeface="Noto Serif"/>
              </a:rPr>
              <a:t>Багато підлітків плутають поняття «кохання» і «закоханість», між якими є чимало відмінностей.</a:t>
            </a: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D7AAD"/>
        </a:solidFill>
        <a:effectLst/>
      </p:bgPr>
    </p:bg>
    <p:spTree>
      <p:nvGrpSpPr>
        <p:cNvPr id="1" name=""/>
        <p:cNvGrpSpPr/>
        <p:nvPr/>
      </p:nvGrpSpPr>
      <p:grpSpPr>
        <a:xfrm>
          <a:off x="0" y="0"/>
          <a:ext cx="0" cy="0"/>
          <a:chOff x="0" y="0"/>
          <a:chExt cx="0" cy="0"/>
        </a:xfrm>
      </p:grpSpPr>
      <p:grpSp>
        <p:nvGrpSpPr>
          <p:cNvPr id="2" name="Group 2"/>
          <p:cNvGrpSpPr/>
          <p:nvPr/>
        </p:nvGrpSpPr>
        <p:grpSpPr>
          <a:xfrm>
            <a:off x="7175827" y="0"/>
            <a:ext cx="15067362" cy="13787502"/>
            <a:chOff x="0" y="0"/>
            <a:chExt cx="20089817" cy="18383336"/>
          </a:xfrm>
        </p:grpSpPr>
        <p:grpSp>
          <p:nvGrpSpPr>
            <p:cNvPr id="3" name="Group 3"/>
            <p:cNvGrpSpPr/>
            <p:nvPr/>
          </p:nvGrpSpPr>
          <p:grpSpPr>
            <a:xfrm>
              <a:off x="872141" y="0"/>
              <a:ext cx="19217676" cy="18383336"/>
              <a:chOff x="0" y="0"/>
              <a:chExt cx="3796084" cy="3631276"/>
            </a:xfrm>
          </p:grpSpPr>
          <p:sp>
            <p:nvSpPr>
              <p:cNvPr id="4" name="Freeform 4"/>
              <p:cNvSpPr/>
              <p:nvPr/>
            </p:nvSpPr>
            <p:spPr>
              <a:xfrm>
                <a:off x="0" y="0"/>
                <a:ext cx="3796084" cy="3631276"/>
              </a:xfrm>
              <a:custGeom>
                <a:avLst/>
                <a:gdLst/>
                <a:ahLst/>
                <a:cxnLst/>
                <a:rect l="l" t="t" r="r" b="b"/>
                <a:pathLst>
                  <a:path w="3796084" h="3631276">
                    <a:moveTo>
                      <a:pt x="0" y="0"/>
                    </a:moveTo>
                    <a:lnTo>
                      <a:pt x="3796084" y="0"/>
                    </a:lnTo>
                    <a:lnTo>
                      <a:pt x="3796084" y="3631276"/>
                    </a:lnTo>
                    <a:lnTo>
                      <a:pt x="0" y="3631276"/>
                    </a:lnTo>
                    <a:close/>
                  </a:path>
                </a:pathLst>
              </a:custGeom>
              <a:solidFill>
                <a:srgbClr val="FFFFFF"/>
              </a:solidFill>
            </p:spPr>
          </p:sp>
          <p:sp>
            <p:nvSpPr>
              <p:cNvPr id="5" name="TextBox 5"/>
              <p:cNvSpPr txBox="1"/>
              <p:nvPr/>
            </p:nvSpPr>
            <p:spPr>
              <a:xfrm>
                <a:off x="0" y="-47625"/>
                <a:ext cx="3796084" cy="3678901"/>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48879">
              <a:off x="99994" y="403767"/>
              <a:ext cx="1766206" cy="14078456"/>
            </a:xfrm>
            <a:custGeom>
              <a:avLst/>
              <a:gdLst/>
              <a:ahLst/>
              <a:cxnLst/>
              <a:rect l="l" t="t" r="r" b="b"/>
              <a:pathLst>
                <a:path w="1766206" h="14078456">
                  <a:moveTo>
                    <a:pt x="0" y="0"/>
                  </a:moveTo>
                  <a:lnTo>
                    <a:pt x="1766207" y="0"/>
                  </a:lnTo>
                  <a:lnTo>
                    <a:pt x="1766207" y="14078455"/>
                  </a:lnTo>
                  <a:lnTo>
                    <a:pt x="0" y="1407845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grpSp>
        <p:nvGrpSpPr>
          <p:cNvPr id="7" name="Group 7"/>
          <p:cNvGrpSpPr/>
          <p:nvPr/>
        </p:nvGrpSpPr>
        <p:grpSpPr>
          <a:xfrm>
            <a:off x="8947329" y="2395065"/>
            <a:ext cx="8682086" cy="7174007"/>
            <a:chOff x="0" y="0"/>
            <a:chExt cx="2286640" cy="1889450"/>
          </a:xfrm>
        </p:grpSpPr>
        <p:sp>
          <p:nvSpPr>
            <p:cNvPr id="8" name="Freeform 8"/>
            <p:cNvSpPr/>
            <p:nvPr/>
          </p:nvSpPr>
          <p:spPr>
            <a:xfrm>
              <a:off x="0" y="0"/>
              <a:ext cx="2286640" cy="1889450"/>
            </a:xfrm>
            <a:custGeom>
              <a:avLst/>
              <a:gdLst/>
              <a:ahLst/>
              <a:cxnLst/>
              <a:rect l="l" t="t" r="r" b="b"/>
              <a:pathLst>
                <a:path w="2286640" h="1889450">
                  <a:moveTo>
                    <a:pt x="57961" y="0"/>
                  </a:moveTo>
                  <a:lnTo>
                    <a:pt x="2228679" y="0"/>
                  </a:lnTo>
                  <a:cubicBezTo>
                    <a:pt x="2244051" y="0"/>
                    <a:pt x="2258794" y="6107"/>
                    <a:pt x="2269663" y="16976"/>
                  </a:cubicBezTo>
                  <a:cubicBezTo>
                    <a:pt x="2280533" y="27846"/>
                    <a:pt x="2286640" y="42589"/>
                    <a:pt x="2286640" y="57961"/>
                  </a:cubicBezTo>
                  <a:lnTo>
                    <a:pt x="2286640" y="1831489"/>
                  </a:lnTo>
                  <a:cubicBezTo>
                    <a:pt x="2286640" y="1846861"/>
                    <a:pt x="2280533" y="1861604"/>
                    <a:pt x="2269663" y="1872474"/>
                  </a:cubicBezTo>
                  <a:cubicBezTo>
                    <a:pt x="2258794" y="1883344"/>
                    <a:pt x="2244051" y="1889450"/>
                    <a:pt x="2228679" y="1889450"/>
                  </a:cubicBezTo>
                  <a:lnTo>
                    <a:pt x="57961" y="1889450"/>
                  </a:lnTo>
                  <a:cubicBezTo>
                    <a:pt x="42589" y="1889450"/>
                    <a:pt x="27846" y="1883344"/>
                    <a:pt x="16976" y="1872474"/>
                  </a:cubicBezTo>
                  <a:cubicBezTo>
                    <a:pt x="6107" y="1861604"/>
                    <a:pt x="0" y="1846861"/>
                    <a:pt x="0" y="1831489"/>
                  </a:cubicBezTo>
                  <a:lnTo>
                    <a:pt x="0" y="57961"/>
                  </a:lnTo>
                  <a:cubicBezTo>
                    <a:pt x="0" y="42589"/>
                    <a:pt x="6107" y="27846"/>
                    <a:pt x="16976" y="16976"/>
                  </a:cubicBezTo>
                  <a:cubicBezTo>
                    <a:pt x="27846" y="6107"/>
                    <a:pt x="42589" y="0"/>
                    <a:pt x="57961" y="0"/>
                  </a:cubicBezTo>
                  <a:close/>
                </a:path>
              </a:pathLst>
            </a:custGeom>
            <a:solidFill>
              <a:srgbClr val="000000">
                <a:alpha val="0"/>
              </a:srgbClr>
            </a:solidFill>
            <a:ln w="28575" cap="rnd">
              <a:solidFill>
                <a:srgbClr val="000000"/>
              </a:solidFill>
              <a:prstDash val="solid"/>
              <a:round/>
            </a:ln>
          </p:spPr>
        </p:sp>
        <p:sp>
          <p:nvSpPr>
            <p:cNvPr id="9" name="TextBox 9"/>
            <p:cNvSpPr txBox="1"/>
            <p:nvPr/>
          </p:nvSpPr>
          <p:spPr>
            <a:xfrm>
              <a:off x="0" y="-47625"/>
              <a:ext cx="2286640" cy="1937075"/>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8957678" y="640367"/>
            <a:ext cx="8301622" cy="1244725"/>
          </a:xfrm>
          <a:prstGeom prst="rect">
            <a:avLst/>
          </a:prstGeom>
        </p:spPr>
        <p:txBody>
          <a:bodyPr lIns="0" tIns="0" rIns="0" bIns="0" rtlCol="0" anchor="t">
            <a:spAutoFit/>
          </a:bodyPr>
          <a:lstStyle/>
          <a:p>
            <a:pPr algn="ctr">
              <a:lnSpc>
                <a:spcPts val="10150"/>
              </a:lnSpc>
            </a:pPr>
            <a:r>
              <a:rPr lang="en-US" sz="7250">
                <a:solidFill>
                  <a:srgbClr val="373737"/>
                </a:solidFill>
                <a:latin typeface="Paytone One"/>
              </a:rPr>
              <a:t>DATA ANALYSIS</a:t>
            </a:r>
          </a:p>
        </p:txBody>
      </p:sp>
      <p:pic>
        <p:nvPicPr>
          <p:cNvPr id="11" name="Picture 11"/>
          <p:cNvPicPr>
            <a:picLocks noChangeAspect="1"/>
          </p:cNvPicPr>
          <p:nvPr/>
        </p:nvPicPr>
        <p:blipFill>
          <a:blip r:embed="rId4"/>
          <a:stretch>
            <a:fillRect/>
          </a:stretch>
        </p:blipFill>
        <p:spPr>
          <a:xfrm>
            <a:off x="11196" y="323726"/>
            <a:ext cx="7297009" cy="10085832"/>
          </a:xfrm>
          <a:prstGeom prst="rect">
            <a:avLst/>
          </a:prstGeom>
        </p:spPr>
      </p:pic>
      <p:sp>
        <p:nvSpPr>
          <p:cNvPr id="12" name="TextBox 12"/>
          <p:cNvSpPr txBox="1"/>
          <p:nvPr/>
        </p:nvSpPr>
        <p:spPr>
          <a:xfrm>
            <a:off x="9776375" y="3127743"/>
            <a:ext cx="7023994" cy="5622926"/>
          </a:xfrm>
          <a:prstGeom prst="rect">
            <a:avLst/>
          </a:prstGeom>
        </p:spPr>
        <p:txBody>
          <a:bodyPr lIns="0" tIns="0" rIns="0" bIns="0" rtlCol="0" anchor="t">
            <a:spAutoFit/>
          </a:bodyPr>
          <a:lstStyle/>
          <a:p>
            <a:pPr algn="ctr">
              <a:lnSpc>
                <a:spcPts val="5599"/>
              </a:lnSpc>
              <a:spcBef>
                <a:spcPct val="0"/>
              </a:spcBef>
            </a:pPr>
            <a:r>
              <a:rPr lang="en-US" sz="3999">
                <a:solidFill>
                  <a:srgbClr val="373737"/>
                </a:solidFill>
                <a:latin typeface="Arimo"/>
              </a:rPr>
              <a:t>Закоханість - це почуття, над якими людина не владна. Вона виникає сама по собі. Любов - це завжди вибір. Коли людина любить, вона свідомо докладає зусиль для того, щоб зберегти стосунки з партнером.</a:t>
            </a: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737373">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rot="-247732">
            <a:off x="1502163" y="-312898"/>
            <a:ext cx="5214592" cy="5012694"/>
          </a:xfrm>
          <a:custGeom>
            <a:avLst/>
            <a:gdLst/>
            <a:ahLst/>
            <a:cxnLst/>
            <a:rect l="l" t="t" r="r" b="b"/>
            <a:pathLst>
              <a:path w="5214592" h="5012694">
                <a:moveTo>
                  <a:pt x="0" y="0"/>
                </a:moveTo>
                <a:lnTo>
                  <a:pt x="5214592" y="0"/>
                </a:lnTo>
                <a:lnTo>
                  <a:pt x="5214592" y="5012694"/>
                </a:lnTo>
                <a:lnTo>
                  <a:pt x="0" y="5012694"/>
                </a:lnTo>
                <a:lnTo>
                  <a:pt x="0" y="0"/>
                </a:lnTo>
                <a:close/>
              </a:path>
            </a:pathLst>
          </a:custGeom>
          <a:blipFill>
            <a:blip r:embed="rId2"/>
            <a:stretch>
              <a:fillRect t="-1862" b="-1862"/>
            </a:stretch>
          </a:blipFill>
        </p:spPr>
      </p:sp>
      <p:sp>
        <p:nvSpPr>
          <p:cNvPr id="3" name="Freeform 3"/>
          <p:cNvSpPr/>
          <p:nvPr/>
        </p:nvSpPr>
        <p:spPr>
          <a:xfrm rot="-917616">
            <a:off x="111991" y="3134603"/>
            <a:ext cx="4693491" cy="4679827"/>
          </a:xfrm>
          <a:custGeom>
            <a:avLst/>
            <a:gdLst/>
            <a:ahLst/>
            <a:cxnLst/>
            <a:rect l="l" t="t" r="r" b="b"/>
            <a:pathLst>
              <a:path w="4693491" h="4679827">
                <a:moveTo>
                  <a:pt x="0" y="0"/>
                </a:moveTo>
                <a:lnTo>
                  <a:pt x="4693491" y="0"/>
                </a:lnTo>
                <a:lnTo>
                  <a:pt x="4693491" y="4679827"/>
                </a:lnTo>
                <a:lnTo>
                  <a:pt x="0" y="4679827"/>
                </a:lnTo>
                <a:lnTo>
                  <a:pt x="0" y="0"/>
                </a:lnTo>
                <a:close/>
              </a:path>
            </a:pathLst>
          </a:custGeom>
          <a:blipFill>
            <a:blip r:embed="rId2"/>
            <a:stretch>
              <a:fillRect/>
            </a:stretch>
          </a:blipFill>
        </p:spPr>
      </p:sp>
      <p:sp>
        <p:nvSpPr>
          <p:cNvPr id="4" name="Freeform 4"/>
          <p:cNvSpPr/>
          <p:nvPr/>
        </p:nvSpPr>
        <p:spPr>
          <a:xfrm rot="-74983">
            <a:off x="6561585" y="2498815"/>
            <a:ext cx="5489789" cy="5480774"/>
          </a:xfrm>
          <a:custGeom>
            <a:avLst/>
            <a:gdLst/>
            <a:ahLst/>
            <a:cxnLst/>
            <a:rect l="l" t="t" r="r" b="b"/>
            <a:pathLst>
              <a:path w="5489789" h="5480774">
                <a:moveTo>
                  <a:pt x="0" y="0"/>
                </a:moveTo>
                <a:lnTo>
                  <a:pt x="5489789" y="0"/>
                </a:lnTo>
                <a:lnTo>
                  <a:pt x="5489789" y="5480774"/>
                </a:lnTo>
                <a:lnTo>
                  <a:pt x="0" y="5480774"/>
                </a:lnTo>
                <a:lnTo>
                  <a:pt x="0" y="0"/>
                </a:lnTo>
                <a:close/>
              </a:path>
            </a:pathLst>
          </a:custGeom>
          <a:blipFill>
            <a:blip r:embed="rId3"/>
            <a:stretch>
              <a:fillRect/>
            </a:stretch>
          </a:blipFill>
        </p:spPr>
      </p:sp>
      <p:sp>
        <p:nvSpPr>
          <p:cNvPr id="5" name="Freeform 5"/>
          <p:cNvSpPr/>
          <p:nvPr/>
        </p:nvSpPr>
        <p:spPr>
          <a:xfrm rot="-619618">
            <a:off x="11654757" y="-168543"/>
            <a:ext cx="4510414" cy="4497284"/>
          </a:xfrm>
          <a:custGeom>
            <a:avLst/>
            <a:gdLst/>
            <a:ahLst/>
            <a:cxnLst/>
            <a:rect l="l" t="t" r="r" b="b"/>
            <a:pathLst>
              <a:path w="4510414" h="4497284">
                <a:moveTo>
                  <a:pt x="0" y="0"/>
                </a:moveTo>
                <a:lnTo>
                  <a:pt x="4510415" y="0"/>
                </a:lnTo>
                <a:lnTo>
                  <a:pt x="4510415" y="4497283"/>
                </a:lnTo>
                <a:lnTo>
                  <a:pt x="0" y="4497283"/>
                </a:lnTo>
                <a:lnTo>
                  <a:pt x="0" y="0"/>
                </a:lnTo>
                <a:close/>
              </a:path>
            </a:pathLst>
          </a:custGeom>
          <a:blipFill>
            <a:blip r:embed="rId2"/>
            <a:stretch>
              <a:fillRect/>
            </a:stretch>
          </a:blipFill>
        </p:spPr>
      </p:sp>
      <p:sp>
        <p:nvSpPr>
          <p:cNvPr id="6" name="Freeform 6"/>
          <p:cNvSpPr/>
          <p:nvPr/>
        </p:nvSpPr>
        <p:spPr>
          <a:xfrm rot="-917616">
            <a:off x="13428395" y="2904396"/>
            <a:ext cx="5081645" cy="5204773"/>
          </a:xfrm>
          <a:custGeom>
            <a:avLst/>
            <a:gdLst/>
            <a:ahLst/>
            <a:cxnLst/>
            <a:rect l="l" t="t" r="r" b="b"/>
            <a:pathLst>
              <a:path w="5081645" h="5204773">
                <a:moveTo>
                  <a:pt x="0" y="0"/>
                </a:moveTo>
                <a:lnTo>
                  <a:pt x="5081644" y="0"/>
                </a:lnTo>
                <a:lnTo>
                  <a:pt x="5081644" y="5204774"/>
                </a:lnTo>
                <a:lnTo>
                  <a:pt x="0" y="5204774"/>
                </a:lnTo>
                <a:lnTo>
                  <a:pt x="0" y="0"/>
                </a:lnTo>
                <a:close/>
              </a:path>
            </a:pathLst>
          </a:custGeom>
          <a:blipFill>
            <a:blip r:embed="rId2"/>
            <a:stretch>
              <a:fillRect l="-3231" t="-3641" r="-3231"/>
            </a:stretch>
          </a:blipFill>
        </p:spPr>
      </p:sp>
      <p:sp>
        <p:nvSpPr>
          <p:cNvPr id="7" name="Freeform 7"/>
          <p:cNvSpPr/>
          <p:nvPr/>
        </p:nvSpPr>
        <p:spPr>
          <a:xfrm rot="-264119">
            <a:off x="11384828" y="6054432"/>
            <a:ext cx="4484678" cy="4471622"/>
          </a:xfrm>
          <a:custGeom>
            <a:avLst/>
            <a:gdLst/>
            <a:ahLst/>
            <a:cxnLst/>
            <a:rect l="l" t="t" r="r" b="b"/>
            <a:pathLst>
              <a:path w="4484678" h="4471622">
                <a:moveTo>
                  <a:pt x="0" y="0"/>
                </a:moveTo>
                <a:lnTo>
                  <a:pt x="4484678" y="0"/>
                </a:lnTo>
                <a:lnTo>
                  <a:pt x="4484678" y="4471622"/>
                </a:lnTo>
                <a:lnTo>
                  <a:pt x="0" y="4471622"/>
                </a:lnTo>
                <a:lnTo>
                  <a:pt x="0" y="0"/>
                </a:lnTo>
                <a:close/>
              </a:path>
            </a:pathLst>
          </a:custGeom>
          <a:blipFill>
            <a:blip r:embed="rId2"/>
            <a:stretch>
              <a:fillRect/>
            </a:stretch>
          </a:blipFill>
        </p:spPr>
      </p:sp>
      <p:sp>
        <p:nvSpPr>
          <p:cNvPr id="8" name="Freeform 8"/>
          <p:cNvSpPr/>
          <p:nvPr/>
        </p:nvSpPr>
        <p:spPr>
          <a:xfrm rot="-4859083">
            <a:off x="5577672" y="4198656"/>
            <a:ext cx="536973" cy="1747546"/>
          </a:xfrm>
          <a:custGeom>
            <a:avLst/>
            <a:gdLst/>
            <a:ahLst/>
            <a:cxnLst/>
            <a:rect l="l" t="t" r="r" b="b"/>
            <a:pathLst>
              <a:path w="536973" h="1747546">
                <a:moveTo>
                  <a:pt x="0" y="0"/>
                </a:moveTo>
                <a:lnTo>
                  <a:pt x="536974" y="0"/>
                </a:lnTo>
                <a:lnTo>
                  <a:pt x="536974" y="1747545"/>
                </a:lnTo>
                <a:lnTo>
                  <a:pt x="0" y="174754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rot="-917616">
            <a:off x="2267280" y="5999400"/>
            <a:ext cx="4595062" cy="4581685"/>
          </a:xfrm>
          <a:custGeom>
            <a:avLst/>
            <a:gdLst/>
            <a:ahLst/>
            <a:cxnLst/>
            <a:rect l="l" t="t" r="r" b="b"/>
            <a:pathLst>
              <a:path w="4595062" h="4581685">
                <a:moveTo>
                  <a:pt x="0" y="0"/>
                </a:moveTo>
                <a:lnTo>
                  <a:pt x="4595062" y="0"/>
                </a:lnTo>
                <a:lnTo>
                  <a:pt x="4595062" y="4581685"/>
                </a:lnTo>
                <a:lnTo>
                  <a:pt x="0" y="4581685"/>
                </a:lnTo>
                <a:lnTo>
                  <a:pt x="0" y="0"/>
                </a:lnTo>
                <a:close/>
              </a:path>
            </a:pathLst>
          </a:custGeom>
          <a:blipFill>
            <a:blip r:embed="rId2"/>
            <a:stretch>
              <a:fillRect/>
            </a:stretch>
          </a:blipFill>
        </p:spPr>
      </p:sp>
      <p:sp>
        <p:nvSpPr>
          <p:cNvPr id="10" name="TextBox 10"/>
          <p:cNvSpPr txBox="1"/>
          <p:nvPr/>
        </p:nvSpPr>
        <p:spPr>
          <a:xfrm rot="402067">
            <a:off x="2464916" y="524559"/>
            <a:ext cx="3574208" cy="574421"/>
          </a:xfrm>
          <a:prstGeom prst="rect">
            <a:avLst/>
          </a:prstGeom>
        </p:spPr>
        <p:txBody>
          <a:bodyPr lIns="0" tIns="0" rIns="0" bIns="0" rtlCol="0" anchor="t">
            <a:spAutoFit/>
          </a:bodyPr>
          <a:lstStyle/>
          <a:p>
            <a:pPr algn="ctr">
              <a:lnSpc>
                <a:spcPts val="4192"/>
              </a:lnSpc>
            </a:pPr>
            <a:r>
              <a:rPr lang="en-US" sz="3200">
                <a:solidFill>
                  <a:srgbClr val="000000"/>
                </a:solidFill>
                <a:latin typeface="Ballpoint"/>
              </a:rPr>
              <a:t>Міжособо́ві стосу́нки</a:t>
            </a:r>
          </a:p>
        </p:txBody>
      </p:sp>
      <p:sp>
        <p:nvSpPr>
          <p:cNvPr id="11" name="TextBox 11"/>
          <p:cNvSpPr txBox="1"/>
          <p:nvPr/>
        </p:nvSpPr>
        <p:spPr>
          <a:xfrm rot="-221758">
            <a:off x="596610" y="4154492"/>
            <a:ext cx="3706955" cy="558165"/>
          </a:xfrm>
          <a:prstGeom prst="rect">
            <a:avLst/>
          </a:prstGeom>
        </p:spPr>
        <p:txBody>
          <a:bodyPr lIns="0" tIns="0" rIns="0" bIns="0" rtlCol="0" anchor="t">
            <a:spAutoFit/>
          </a:bodyPr>
          <a:lstStyle/>
          <a:p>
            <a:pPr algn="ctr">
              <a:lnSpc>
                <a:spcPts val="3930"/>
              </a:lnSpc>
            </a:pPr>
            <a:r>
              <a:rPr lang="en-US" sz="3000">
                <a:solidFill>
                  <a:srgbClr val="000000"/>
                </a:solidFill>
                <a:latin typeface="Ballpoint"/>
              </a:rPr>
              <a:t>Спілкування (комунікація)</a:t>
            </a:r>
          </a:p>
        </p:txBody>
      </p:sp>
      <p:sp>
        <p:nvSpPr>
          <p:cNvPr id="12" name="TextBox 12"/>
          <p:cNvSpPr txBox="1"/>
          <p:nvPr/>
        </p:nvSpPr>
        <p:spPr>
          <a:xfrm rot="-274206">
            <a:off x="2690883" y="7051735"/>
            <a:ext cx="3629215" cy="717042"/>
          </a:xfrm>
          <a:prstGeom prst="rect">
            <a:avLst/>
          </a:prstGeom>
        </p:spPr>
        <p:txBody>
          <a:bodyPr lIns="0" tIns="0" rIns="0" bIns="0" rtlCol="0" anchor="t">
            <a:spAutoFit/>
          </a:bodyPr>
          <a:lstStyle/>
          <a:p>
            <a:pPr algn="ctr">
              <a:lnSpc>
                <a:spcPts val="5108"/>
              </a:lnSpc>
            </a:pPr>
            <a:r>
              <a:rPr lang="en-US" sz="3899">
                <a:solidFill>
                  <a:srgbClr val="000000"/>
                </a:solidFill>
                <a:latin typeface="Ballpoint"/>
              </a:rPr>
              <a:t>ВЗАЄМОРОЗУМІННЯ</a:t>
            </a:r>
          </a:p>
        </p:txBody>
      </p:sp>
      <p:sp>
        <p:nvSpPr>
          <p:cNvPr id="13" name="TextBox 13"/>
          <p:cNvSpPr txBox="1"/>
          <p:nvPr/>
        </p:nvSpPr>
        <p:spPr>
          <a:xfrm rot="30181">
            <a:off x="12122861" y="519941"/>
            <a:ext cx="3574208" cy="770001"/>
          </a:xfrm>
          <a:prstGeom prst="rect">
            <a:avLst/>
          </a:prstGeom>
        </p:spPr>
        <p:txBody>
          <a:bodyPr lIns="0" tIns="0" rIns="0" bIns="0" rtlCol="0" anchor="t">
            <a:spAutoFit/>
          </a:bodyPr>
          <a:lstStyle/>
          <a:p>
            <a:pPr algn="ctr">
              <a:lnSpc>
                <a:spcPts val="5501"/>
              </a:lnSpc>
            </a:pPr>
            <a:r>
              <a:rPr lang="en-US" sz="4199">
                <a:solidFill>
                  <a:srgbClr val="000000"/>
                </a:solidFill>
                <a:latin typeface="Ballpoint"/>
              </a:rPr>
              <a:t>Взаємоді́я</a:t>
            </a:r>
          </a:p>
        </p:txBody>
      </p:sp>
      <p:sp>
        <p:nvSpPr>
          <p:cNvPr id="14" name="TextBox 14"/>
          <p:cNvSpPr txBox="1"/>
          <p:nvPr/>
        </p:nvSpPr>
        <p:spPr>
          <a:xfrm rot="-328066">
            <a:off x="13749349" y="3525270"/>
            <a:ext cx="4036726" cy="770001"/>
          </a:xfrm>
          <a:prstGeom prst="rect">
            <a:avLst/>
          </a:prstGeom>
        </p:spPr>
        <p:txBody>
          <a:bodyPr lIns="0" tIns="0" rIns="0" bIns="0" rtlCol="0" anchor="t">
            <a:spAutoFit/>
          </a:bodyPr>
          <a:lstStyle/>
          <a:p>
            <a:pPr algn="ctr">
              <a:lnSpc>
                <a:spcPts val="5501"/>
              </a:lnSpc>
            </a:pPr>
            <a:r>
              <a:rPr lang="en-US" sz="4199">
                <a:solidFill>
                  <a:srgbClr val="000000"/>
                </a:solidFill>
                <a:latin typeface="Ballpoint"/>
              </a:rPr>
              <a:t>Дру́жба</a:t>
            </a:r>
          </a:p>
        </p:txBody>
      </p:sp>
      <p:sp>
        <p:nvSpPr>
          <p:cNvPr id="15" name="TextBox 15"/>
          <p:cNvSpPr txBox="1"/>
          <p:nvPr/>
        </p:nvSpPr>
        <p:spPr>
          <a:xfrm rot="388450">
            <a:off x="11963957" y="6955725"/>
            <a:ext cx="3554048" cy="770001"/>
          </a:xfrm>
          <a:prstGeom prst="rect">
            <a:avLst/>
          </a:prstGeom>
        </p:spPr>
        <p:txBody>
          <a:bodyPr lIns="0" tIns="0" rIns="0" bIns="0" rtlCol="0" anchor="t">
            <a:spAutoFit/>
          </a:bodyPr>
          <a:lstStyle/>
          <a:p>
            <a:pPr algn="ctr">
              <a:lnSpc>
                <a:spcPts val="5501"/>
              </a:lnSpc>
            </a:pPr>
            <a:r>
              <a:rPr lang="en-US" sz="4199">
                <a:solidFill>
                  <a:srgbClr val="000000"/>
                </a:solidFill>
                <a:latin typeface="Ballpoint"/>
              </a:rPr>
              <a:t>Компроміс</a:t>
            </a:r>
          </a:p>
        </p:txBody>
      </p:sp>
      <p:sp>
        <p:nvSpPr>
          <p:cNvPr id="16" name="Freeform 16"/>
          <p:cNvSpPr/>
          <p:nvPr/>
        </p:nvSpPr>
        <p:spPr>
          <a:xfrm rot="-1833775">
            <a:off x="6751056" y="1320748"/>
            <a:ext cx="536973" cy="1747546"/>
          </a:xfrm>
          <a:custGeom>
            <a:avLst/>
            <a:gdLst/>
            <a:ahLst/>
            <a:cxnLst/>
            <a:rect l="l" t="t" r="r" b="b"/>
            <a:pathLst>
              <a:path w="536973" h="1747546">
                <a:moveTo>
                  <a:pt x="0" y="0"/>
                </a:moveTo>
                <a:lnTo>
                  <a:pt x="536973" y="0"/>
                </a:lnTo>
                <a:lnTo>
                  <a:pt x="536973" y="1747546"/>
                </a:lnTo>
                <a:lnTo>
                  <a:pt x="0" y="174754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rot="-7085958">
            <a:off x="7272481" y="7165031"/>
            <a:ext cx="536973" cy="1747546"/>
          </a:xfrm>
          <a:custGeom>
            <a:avLst/>
            <a:gdLst/>
            <a:ahLst/>
            <a:cxnLst/>
            <a:rect l="l" t="t" r="r" b="b"/>
            <a:pathLst>
              <a:path w="536973" h="1747546">
                <a:moveTo>
                  <a:pt x="0" y="0"/>
                </a:moveTo>
                <a:lnTo>
                  <a:pt x="536973" y="0"/>
                </a:lnTo>
                <a:lnTo>
                  <a:pt x="536973" y="1747545"/>
                </a:lnTo>
                <a:lnTo>
                  <a:pt x="0" y="174754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8" name="Freeform 18"/>
          <p:cNvSpPr/>
          <p:nvPr/>
        </p:nvSpPr>
        <p:spPr>
          <a:xfrm rot="5940916">
            <a:off x="12280940" y="4251020"/>
            <a:ext cx="536973" cy="1747546"/>
          </a:xfrm>
          <a:custGeom>
            <a:avLst/>
            <a:gdLst/>
            <a:ahLst/>
            <a:cxnLst/>
            <a:rect l="l" t="t" r="r" b="b"/>
            <a:pathLst>
              <a:path w="536973" h="1747546">
                <a:moveTo>
                  <a:pt x="0" y="0"/>
                </a:moveTo>
                <a:lnTo>
                  <a:pt x="536973" y="0"/>
                </a:lnTo>
                <a:lnTo>
                  <a:pt x="536973" y="1747545"/>
                </a:lnTo>
                <a:lnTo>
                  <a:pt x="0" y="174754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Freeform 19"/>
          <p:cNvSpPr/>
          <p:nvPr/>
        </p:nvSpPr>
        <p:spPr>
          <a:xfrm rot="8573135">
            <a:off x="10740923" y="7525745"/>
            <a:ext cx="536973" cy="1747546"/>
          </a:xfrm>
          <a:custGeom>
            <a:avLst/>
            <a:gdLst/>
            <a:ahLst/>
            <a:cxnLst/>
            <a:rect l="l" t="t" r="r" b="b"/>
            <a:pathLst>
              <a:path w="536973" h="1747546">
                <a:moveTo>
                  <a:pt x="0" y="0"/>
                </a:moveTo>
                <a:lnTo>
                  <a:pt x="536973" y="0"/>
                </a:lnTo>
                <a:lnTo>
                  <a:pt x="536973" y="1747546"/>
                </a:lnTo>
                <a:lnTo>
                  <a:pt x="0" y="174754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Freeform 20"/>
          <p:cNvSpPr/>
          <p:nvPr/>
        </p:nvSpPr>
        <p:spPr>
          <a:xfrm rot="3747085">
            <a:off x="10898460" y="1452601"/>
            <a:ext cx="536973" cy="1747546"/>
          </a:xfrm>
          <a:custGeom>
            <a:avLst/>
            <a:gdLst/>
            <a:ahLst/>
            <a:cxnLst/>
            <a:rect l="l" t="t" r="r" b="b"/>
            <a:pathLst>
              <a:path w="536973" h="1747546">
                <a:moveTo>
                  <a:pt x="0" y="0"/>
                </a:moveTo>
                <a:lnTo>
                  <a:pt x="536973" y="0"/>
                </a:lnTo>
                <a:lnTo>
                  <a:pt x="536973" y="1747546"/>
                </a:lnTo>
                <a:lnTo>
                  <a:pt x="0" y="174754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TextBox 21"/>
          <p:cNvSpPr txBox="1"/>
          <p:nvPr/>
        </p:nvSpPr>
        <p:spPr>
          <a:xfrm rot="-295697">
            <a:off x="3096168" y="7799248"/>
            <a:ext cx="2976702" cy="2220433"/>
          </a:xfrm>
          <a:prstGeom prst="rect">
            <a:avLst/>
          </a:prstGeom>
        </p:spPr>
        <p:txBody>
          <a:bodyPr lIns="0" tIns="0" rIns="0" bIns="0" rtlCol="0" anchor="t">
            <a:spAutoFit/>
          </a:bodyPr>
          <a:lstStyle/>
          <a:p>
            <a:pPr algn="ctr">
              <a:lnSpc>
                <a:spcPts val="3468"/>
              </a:lnSpc>
            </a:pPr>
            <a:r>
              <a:rPr lang="en-US" sz="2647">
                <a:solidFill>
                  <a:srgbClr val="000000"/>
                </a:solidFill>
                <a:latin typeface="True Typewriter"/>
              </a:rPr>
              <a:t>це особливий тип зв'язку, який передбачає взаємні впливи сторін і взаємні зміни.</a:t>
            </a:r>
          </a:p>
        </p:txBody>
      </p:sp>
      <p:sp>
        <p:nvSpPr>
          <p:cNvPr id="22" name="TextBox 22"/>
          <p:cNvSpPr txBox="1"/>
          <p:nvPr/>
        </p:nvSpPr>
        <p:spPr>
          <a:xfrm rot="-295697">
            <a:off x="769402" y="4578710"/>
            <a:ext cx="3375346" cy="2535645"/>
          </a:xfrm>
          <a:prstGeom prst="rect">
            <a:avLst/>
          </a:prstGeom>
        </p:spPr>
        <p:txBody>
          <a:bodyPr lIns="0" tIns="0" rIns="0" bIns="0" rtlCol="0" anchor="t">
            <a:spAutoFit/>
          </a:bodyPr>
          <a:lstStyle/>
          <a:p>
            <a:pPr algn="ctr">
              <a:lnSpc>
                <a:spcPts val="2492"/>
              </a:lnSpc>
            </a:pPr>
            <a:r>
              <a:rPr lang="en-US" sz="1902">
                <a:solidFill>
                  <a:srgbClr val="000000"/>
                </a:solidFill>
                <a:latin typeface="True Typewriter"/>
              </a:rPr>
              <a:t>це обмін думками,почуттями,враженнями, тобто повідомленнями. Спілкування за допомогою слів - усно чи письмово називають вербальним. Невербальне спілкування – за допомогою міміки, жестів..</a:t>
            </a:r>
          </a:p>
        </p:txBody>
      </p:sp>
      <p:sp>
        <p:nvSpPr>
          <p:cNvPr id="23" name="TextBox 23"/>
          <p:cNvSpPr txBox="1"/>
          <p:nvPr/>
        </p:nvSpPr>
        <p:spPr>
          <a:xfrm rot="376462">
            <a:off x="2103403" y="855127"/>
            <a:ext cx="3988392" cy="3029410"/>
          </a:xfrm>
          <a:prstGeom prst="rect">
            <a:avLst/>
          </a:prstGeom>
        </p:spPr>
        <p:txBody>
          <a:bodyPr lIns="0" tIns="0" rIns="0" bIns="0" rtlCol="0" anchor="t">
            <a:spAutoFit/>
          </a:bodyPr>
          <a:lstStyle/>
          <a:p>
            <a:pPr algn="ctr">
              <a:lnSpc>
                <a:spcPts val="2636"/>
              </a:lnSpc>
            </a:pPr>
            <a:r>
              <a:rPr lang="en-US" sz="2012">
                <a:solidFill>
                  <a:srgbClr val="000000"/>
                </a:solidFill>
                <a:latin typeface="True Typewriter"/>
              </a:rPr>
              <a:t>це взаємозв'язки між людьми, що об'єктивно проявляються в </a:t>
            </a:r>
            <a:r>
              <a:rPr lang="en-US" sz="2012" u="sng">
                <a:solidFill>
                  <a:srgbClr val="000000"/>
                </a:solidFill>
                <a:latin typeface="True Typewriter"/>
                <a:hlinkClick r:id="rId6" tooltip="https://uk.wikipedia.org/wiki/%D0%A5%D0%B0%D1%80%D0%B0%D0%BA%D1%82%D0%B5%D1%80"/>
              </a:rPr>
              <a:t>характері</a:t>
            </a:r>
            <a:r>
              <a:rPr lang="en-US" sz="2012">
                <a:solidFill>
                  <a:srgbClr val="000000"/>
                </a:solidFill>
                <a:latin typeface="True Typewriter"/>
              </a:rPr>
              <a:t> і способах взаємних </a:t>
            </a:r>
            <a:r>
              <a:rPr lang="en-US" sz="2012" u="sng">
                <a:solidFill>
                  <a:srgbClr val="000000"/>
                </a:solidFill>
                <a:latin typeface="True Typewriter"/>
                <a:hlinkClick r:id="rId7" tooltip="https://uk.wikipedia.org/wiki/%D0%92%D0%BF%D0%BB%D0%B8%D0%B2"/>
              </a:rPr>
              <a:t>впливів</a:t>
            </a:r>
            <a:r>
              <a:rPr lang="en-US" sz="2012">
                <a:solidFill>
                  <a:srgbClr val="000000"/>
                </a:solidFill>
                <a:latin typeface="True Typewriter"/>
              </a:rPr>
              <a:t>, які здійснюють </a:t>
            </a:r>
            <a:r>
              <a:rPr lang="en-US" sz="2012" u="sng">
                <a:solidFill>
                  <a:srgbClr val="000000"/>
                </a:solidFill>
                <a:latin typeface="True Typewriter"/>
                <a:hlinkClick r:id="rId8" tooltip="https://uk.wikipedia.org/wiki/%D0%9B%D1%8E%D0%B4%D0%B8"/>
              </a:rPr>
              <a:t>люди</a:t>
            </a:r>
            <a:r>
              <a:rPr lang="en-US" sz="2012">
                <a:solidFill>
                  <a:srgbClr val="000000"/>
                </a:solidFill>
                <a:latin typeface="True Typewriter"/>
              </a:rPr>
              <a:t> одне на одного в процесі спільної </a:t>
            </a:r>
            <a:r>
              <a:rPr lang="en-US" sz="2012" u="sng">
                <a:solidFill>
                  <a:srgbClr val="000000"/>
                </a:solidFill>
                <a:latin typeface="True Typewriter"/>
                <a:hlinkClick r:id="rId9" tooltip="https://uk.wikipedia.org/wiki/%D0%94%D1%96%D1%8F%D0%BB%D1%8C%D0%BD%D1%96%D1%81%D1%82%D1%8C"/>
              </a:rPr>
              <a:t>діяльності</a:t>
            </a:r>
            <a:r>
              <a:rPr lang="en-US" sz="2012">
                <a:solidFill>
                  <a:srgbClr val="000000"/>
                </a:solidFill>
                <a:latin typeface="True Typewriter"/>
              </a:rPr>
              <a:t> і </a:t>
            </a:r>
            <a:r>
              <a:rPr lang="en-US" sz="2012" u="sng">
                <a:solidFill>
                  <a:srgbClr val="000000"/>
                </a:solidFill>
                <a:latin typeface="True Typewriter"/>
                <a:hlinkClick r:id="rId10" tooltip="https://uk.wikipedia.org/wiki/%D0%A1%D0%BF%D1%96%D0%BB%D0%BA%D1%83%D0%B2%D0%B0%D0%BD%D0%BD%D1%8F"/>
              </a:rPr>
              <a:t>спілкування</a:t>
            </a:r>
            <a:r>
              <a:rPr lang="en-US" sz="2012">
                <a:solidFill>
                  <a:srgbClr val="000000"/>
                </a:solidFill>
                <a:latin typeface="True Typewriter"/>
              </a:rPr>
              <a:t>. Експериментальні </a:t>
            </a:r>
            <a:r>
              <a:rPr lang="en-US" sz="2012" u="sng">
                <a:solidFill>
                  <a:srgbClr val="000000"/>
                </a:solidFill>
                <a:latin typeface="True Typewriter"/>
                <a:hlinkClick r:id="rId11" tooltip="https://uk.wikipedia.org/wiki/%D0%94%D0%BE%D1%81%D0%BB%D1%96%D0%B4%D0%B6%D0%B5%D0%BD%D0%BD%D1%8F"/>
              </a:rPr>
              <a:t>дослідження</a:t>
            </a:r>
            <a:r>
              <a:rPr lang="en-US" sz="2012">
                <a:solidFill>
                  <a:srgbClr val="000000"/>
                </a:solidFill>
                <a:latin typeface="True Typewriter"/>
              </a:rPr>
              <a:t> міжособових стосунків мають давню традицію і багатий методичний </a:t>
            </a:r>
            <a:r>
              <a:rPr lang="en-US" sz="2012" u="sng">
                <a:solidFill>
                  <a:srgbClr val="000000"/>
                </a:solidFill>
                <a:latin typeface="True Typewriter"/>
                <a:hlinkClick r:id="rId12" tooltip="https://uk.wikipedia.org/wiki/%D0%90%D1%80%D1%81%D0%B5%D0%BD%D0%B0%D0%BB"/>
              </a:rPr>
              <a:t>арсенал</a:t>
            </a:r>
          </a:p>
        </p:txBody>
      </p:sp>
      <p:sp>
        <p:nvSpPr>
          <p:cNvPr id="24" name="TextBox 24"/>
          <p:cNvSpPr txBox="1"/>
          <p:nvPr/>
        </p:nvSpPr>
        <p:spPr>
          <a:xfrm rot="361348">
            <a:off x="11854664" y="7622606"/>
            <a:ext cx="3581310" cy="2220536"/>
          </a:xfrm>
          <a:prstGeom prst="rect">
            <a:avLst/>
          </a:prstGeom>
        </p:spPr>
        <p:txBody>
          <a:bodyPr lIns="0" tIns="0" rIns="0" bIns="0" rtlCol="0" anchor="t">
            <a:spAutoFit/>
          </a:bodyPr>
          <a:lstStyle/>
          <a:p>
            <a:pPr algn="ctr">
              <a:lnSpc>
                <a:spcPts val="3459"/>
              </a:lnSpc>
            </a:pPr>
            <a:r>
              <a:rPr lang="en-US" sz="2640">
                <a:solidFill>
                  <a:srgbClr val="000000"/>
                </a:solidFill>
                <a:latin typeface="True Typewriter"/>
              </a:rPr>
              <a:t> згода з ким-небудь у чомусь, що досягається взаємними поступками; поступка заради досягнення мети</a:t>
            </a:r>
          </a:p>
        </p:txBody>
      </p:sp>
      <p:sp>
        <p:nvSpPr>
          <p:cNvPr id="25" name="TextBox 25"/>
          <p:cNvSpPr txBox="1"/>
          <p:nvPr/>
        </p:nvSpPr>
        <p:spPr>
          <a:xfrm rot="-295697">
            <a:off x="13966241" y="4217460"/>
            <a:ext cx="4133192" cy="3258145"/>
          </a:xfrm>
          <a:prstGeom prst="rect">
            <a:avLst/>
          </a:prstGeom>
        </p:spPr>
        <p:txBody>
          <a:bodyPr lIns="0" tIns="0" rIns="0" bIns="0" rtlCol="0" anchor="t">
            <a:spAutoFit/>
          </a:bodyPr>
          <a:lstStyle/>
          <a:p>
            <a:pPr algn="ctr">
              <a:lnSpc>
                <a:spcPts val="2623"/>
              </a:lnSpc>
            </a:pPr>
            <a:r>
              <a:rPr lang="en-US" sz="2002">
                <a:solidFill>
                  <a:srgbClr val="000000"/>
                </a:solidFill>
                <a:latin typeface="True Typewriter"/>
              </a:rPr>
              <a:t>— моральне почуття і вид позитивних людських взаємин між двома або більше людьми, соціально-психологічний феномен, що характеризується появою стійких, вибіркових міжособистісних стосунків між партнерами, взаємною прихильністю, посиленням афіліації і взаємним очікуванням відповідних почуттів.</a:t>
            </a:r>
          </a:p>
        </p:txBody>
      </p:sp>
      <p:sp>
        <p:nvSpPr>
          <p:cNvPr id="26" name="TextBox 26"/>
          <p:cNvSpPr txBox="1"/>
          <p:nvPr/>
        </p:nvSpPr>
        <p:spPr>
          <a:xfrm>
            <a:off x="12175079" y="1312811"/>
            <a:ext cx="3469772" cy="2428113"/>
          </a:xfrm>
          <a:prstGeom prst="rect">
            <a:avLst/>
          </a:prstGeom>
        </p:spPr>
        <p:txBody>
          <a:bodyPr lIns="0" tIns="0" rIns="0" bIns="0" rtlCol="0" anchor="t">
            <a:spAutoFit/>
          </a:bodyPr>
          <a:lstStyle/>
          <a:p>
            <a:pPr algn="ctr">
              <a:lnSpc>
                <a:spcPts val="2750"/>
              </a:lnSpc>
            </a:pPr>
            <a:r>
              <a:rPr lang="en-US" sz="2099">
                <a:solidFill>
                  <a:srgbClr val="000000"/>
                </a:solidFill>
                <a:latin typeface="True Typewriter"/>
              </a:rPr>
              <a:t>широкий загальний термін, що позначає таку сумісну дію кількох об'єктів або суб'єктів, при якій результат дії одного з них впливає на інші, що змінює їхню динамічну поведінку.</a:t>
            </a:r>
          </a:p>
        </p:txBody>
      </p:sp>
      <p:sp>
        <p:nvSpPr>
          <p:cNvPr id="27" name="TextBox 27"/>
          <p:cNvSpPr txBox="1"/>
          <p:nvPr/>
        </p:nvSpPr>
        <p:spPr>
          <a:xfrm>
            <a:off x="6510387" y="146694"/>
            <a:ext cx="5267226" cy="1566544"/>
          </a:xfrm>
          <a:prstGeom prst="rect">
            <a:avLst/>
          </a:prstGeom>
        </p:spPr>
        <p:txBody>
          <a:bodyPr lIns="0" tIns="0" rIns="0" bIns="0" rtlCol="0" anchor="t">
            <a:spAutoFit/>
          </a:bodyPr>
          <a:lstStyle/>
          <a:p>
            <a:pPr algn="ctr">
              <a:lnSpc>
                <a:spcPts val="12880"/>
              </a:lnSpc>
            </a:pPr>
            <a:r>
              <a:rPr lang="en-US" sz="9200">
                <a:solidFill>
                  <a:srgbClr val="000000"/>
                </a:solidFill>
                <a:latin typeface="Caveat Bold"/>
              </a:rPr>
              <a:t>ПІДСУМОК</a:t>
            </a: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D7AAD"/>
        </a:solidFill>
        <a:effectLst/>
      </p:bgPr>
    </p:bg>
    <p:spTree>
      <p:nvGrpSpPr>
        <p:cNvPr id="1" name=""/>
        <p:cNvGrpSpPr/>
        <p:nvPr/>
      </p:nvGrpSpPr>
      <p:grpSpPr>
        <a:xfrm>
          <a:off x="0" y="0"/>
          <a:ext cx="0" cy="0"/>
          <a:chOff x="0" y="0"/>
          <a:chExt cx="0" cy="0"/>
        </a:xfrm>
      </p:grpSpPr>
      <p:sp>
        <p:nvSpPr>
          <p:cNvPr id="2" name="Freeform 2"/>
          <p:cNvSpPr/>
          <p:nvPr/>
        </p:nvSpPr>
        <p:spPr>
          <a:xfrm rot="-7351381">
            <a:off x="14972160" y="-3368866"/>
            <a:ext cx="4200452" cy="5938942"/>
          </a:xfrm>
          <a:custGeom>
            <a:avLst/>
            <a:gdLst/>
            <a:ahLst/>
            <a:cxnLst/>
            <a:rect l="l" t="t" r="r" b="b"/>
            <a:pathLst>
              <a:path w="4200452" h="5938942">
                <a:moveTo>
                  <a:pt x="0" y="0"/>
                </a:moveTo>
                <a:lnTo>
                  <a:pt x="4200452" y="0"/>
                </a:lnTo>
                <a:lnTo>
                  <a:pt x="4200452" y="5938942"/>
                </a:lnTo>
                <a:lnTo>
                  <a:pt x="0" y="59389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rot="1193691">
            <a:off x="15375789" y="3947180"/>
            <a:ext cx="2238907" cy="8942567"/>
            <a:chOff x="0" y="0"/>
            <a:chExt cx="2985209" cy="11923422"/>
          </a:xfrm>
        </p:grpSpPr>
        <p:grpSp>
          <p:nvGrpSpPr>
            <p:cNvPr id="4" name="Group 4"/>
            <p:cNvGrpSpPr/>
            <p:nvPr/>
          </p:nvGrpSpPr>
          <p:grpSpPr>
            <a:xfrm rot="-463612">
              <a:off x="182432" y="81756"/>
              <a:ext cx="1405813" cy="2808667"/>
              <a:chOff x="0" y="0"/>
              <a:chExt cx="277692" cy="554798"/>
            </a:xfrm>
          </p:grpSpPr>
          <p:sp>
            <p:nvSpPr>
              <p:cNvPr id="5" name="Freeform 5"/>
              <p:cNvSpPr/>
              <p:nvPr/>
            </p:nvSpPr>
            <p:spPr>
              <a:xfrm>
                <a:off x="0" y="0"/>
                <a:ext cx="277692" cy="554798"/>
              </a:xfrm>
              <a:custGeom>
                <a:avLst/>
                <a:gdLst/>
                <a:ahLst/>
                <a:cxnLst/>
                <a:rect l="l" t="t" r="r" b="b"/>
                <a:pathLst>
                  <a:path w="277692" h="554798">
                    <a:moveTo>
                      <a:pt x="138846" y="0"/>
                    </a:moveTo>
                    <a:lnTo>
                      <a:pt x="138846" y="0"/>
                    </a:lnTo>
                    <a:cubicBezTo>
                      <a:pt x="215528" y="0"/>
                      <a:pt x="277692" y="62163"/>
                      <a:pt x="277692" y="138846"/>
                    </a:cubicBezTo>
                    <a:lnTo>
                      <a:pt x="277692" y="415953"/>
                    </a:lnTo>
                    <a:cubicBezTo>
                      <a:pt x="277692" y="452777"/>
                      <a:pt x="263063" y="488093"/>
                      <a:pt x="237025" y="514131"/>
                    </a:cubicBezTo>
                    <a:cubicBezTo>
                      <a:pt x="210986" y="540170"/>
                      <a:pt x="175670" y="554798"/>
                      <a:pt x="138846" y="554798"/>
                    </a:cubicBezTo>
                    <a:lnTo>
                      <a:pt x="138846" y="554798"/>
                    </a:lnTo>
                    <a:cubicBezTo>
                      <a:pt x="102022" y="554798"/>
                      <a:pt x="66706" y="540170"/>
                      <a:pt x="40667" y="514131"/>
                    </a:cubicBezTo>
                    <a:cubicBezTo>
                      <a:pt x="14628" y="488093"/>
                      <a:pt x="0" y="452777"/>
                      <a:pt x="0" y="415953"/>
                    </a:cubicBezTo>
                    <a:lnTo>
                      <a:pt x="0" y="138846"/>
                    </a:lnTo>
                    <a:cubicBezTo>
                      <a:pt x="0" y="102022"/>
                      <a:pt x="14628" y="66706"/>
                      <a:pt x="40667" y="40667"/>
                    </a:cubicBezTo>
                    <a:cubicBezTo>
                      <a:pt x="66706" y="14628"/>
                      <a:pt x="102022" y="0"/>
                      <a:pt x="138846" y="0"/>
                    </a:cubicBezTo>
                    <a:close/>
                  </a:path>
                </a:pathLst>
              </a:custGeom>
              <a:solidFill>
                <a:srgbClr val="B6B4DD"/>
              </a:solidFill>
            </p:spPr>
          </p:sp>
          <p:sp>
            <p:nvSpPr>
              <p:cNvPr id="6" name="TextBox 6"/>
              <p:cNvSpPr txBox="1"/>
              <p:nvPr/>
            </p:nvSpPr>
            <p:spPr>
              <a:xfrm>
                <a:off x="0" y="-47625"/>
                <a:ext cx="277692" cy="602423"/>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rot="-463612">
              <a:off x="587276" y="3065504"/>
              <a:ext cx="1405813" cy="2808667"/>
              <a:chOff x="0" y="0"/>
              <a:chExt cx="277692" cy="554798"/>
            </a:xfrm>
          </p:grpSpPr>
          <p:sp>
            <p:nvSpPr>
              <p:cNvPr id="8" name="Freeform 8"/>
              <p:cNvSpPr/>
              <p:nvPr/>
            </p:nvSpPr>
            <p:spPr>
              <a:xfrm>
                <a:off x="0" y="0"/>
                <a:ext cx="277692" cy="554798"/>
              </a:xfrm>
              <a:custGeom>
                <a:avLst/>
                <a:gdLst/>
                <a:ahLst/>
                <a:cxnLst/>
                <a:rect l="l" t="t" r="r" b="b"/>
                <a:pathLst>
                  <a:path w="277692" h="554798">
                    <a:moveTo>
                      <a:pt x="138846" y="0"/>
                    </a:moveTo>
                    <a:lnTo>
                      <a:pt x="138846" y="0"/>
                    </a:lnTo>
                    <a:cubicBezTo>
                      <a:pt x="215528" y="0"/>
                      <a:pt x="277692" y="62163"/>
                      <a:pt x="277692" y="138846"/>
                    </a:cubicBezTo>
                    <a:lnTo>
                      <a:pt x="277692" y="415953"/>
                    </a:lnTo>
                    <a:cubicBezTo>
                      <a:pt x="277692" y="452777"/>
                      <a:pt x="263063" y="488093"/>
                      <a:pt x="237025" y="514131"/>
                    </a:cubicBezTo>
                    <a:cubicBezTo>
                      <a:pt x="210986" y="540170"/>
                      <a:pt x="175670" y="554798"/>
                      <a:pt x="138846" y="554798"/>
                    </a:cubicBezTo>
                    <a:lnTo>
                      <a:pt x="138846" y="554798"/>
                    </a:lnTo>
                    <a:cubicBezTo>
                      <a:pt x="102022" y="554798"/>
                      <a:pt x="66706" y="540170"/>
                      <a:pt x="40667" y="514131"/>
                    </a:cubicBezTo>
                    <a:cubicBezTo>
                      <a:pt x="14628" y="488093"/>
                      <a:pt x="0" y="452777"/>
                      <a:pt x="0" y="415953"/>
                    </a:cubicBezTo>
                    <a:lnTo>
                      <a:pt x="0" y="138846"/>
                    </a:lnTo>
                    <a:cubicBezTo>
                      <a:pt x="0" y="102022"/>
                      <a:pt x="14628" y="66706"/>
                      <a:pt x="40667" y="40667"/>
                    </a:cubicBezTo>
                    <a:cubicBezTo>
                      <a:pt x="66706" y="14628"/>
                      <a:pt x="102022" y="0"/>
                      <a:pt x="138846" y="0"/>
                    </a:cubicBezTo>
                    <a:close/>
                  </a:path>
                </a:pathLst>
              </a:custGeom>
              <a:solidFill>
                <a:srgbClr val="FFE692"/>
              </a:solidFill>
            </p:spPr>
          </p:sp>
          <p:sp>
            <p:nvSpPr>
              <p:cNvPr id="9" name="TextBox 9"/>
              <p:cNvSpPr txBox="1"/>
              <p:nvPr/>
            </p:nvSpPr>
            <p:spPr>
              <a:xfrm>
                <a:off x="0" y="-47625"/>
                <a:ext cx="277692" cy="602423"/>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rot="-463612">
              <a:off x="992120" y="6049252"/>
              <a:ext cx="1405813" cy="2808667"/>
              <a:chOff x="0" y="0"/>
              <a:chExt cx="277692" cy="554798"/>
            </a:xfrm>
          </p:grpSpPr>
          <p:sp>
            <p:nvSpPr>
              <p:cNvPr id="11" name="Freeform 11"/>
              <p:cNvSpPr/>
              <p:nvPr/>
            </p:nvSpPr>
            <p:spPr>
              <a:xfrm>
                <a:off x="0" y="0"/>
                <a:ext cx="277692" cy="554798"/>
              </a:xfrm>
              <a:custGeom>
                <a:avLst/>
                <a:gdLst/>
                <a:ahLst/>
                <a:cxnLst/>
                <a:rect l="l" t="t" r="r" b="b"/>
                <a:pathLst>
                  <a:path w="277692" h="554798">
                    <a:moveTo>
                      <a:pt x="138846" y="0"/>
                    </a:moveTo>
                    <a:lnTo>
                      <a:pt x="138846" y="0"/>
                    </a:lnTo>
                    <a:cubicBezTo>
                      <a:pt x="215528" y="0"/>
                      <a:pt x="277692" y="62163"/>
                      <a:pt x="277692" y="138846"/>
                    </a:cubicBezTo>
                    <a:lnTo>
                      <a:pt x="277692" y="415953"/>
                    </a:lnTo>
                    <a:cubicBezTo>
                      <a:pt x="277692" y="452777"/>
                      <a:pt x="263063" y="488093"/>
                      <a:pt x="237025" y="514131"/>
                    </a:cubicBezTo>
                    <a:cubicBezTo>
                      <a:pt x="210986" y="540170"/>
                      <a:pt x="175670" y="554798"/>
                      <a:pt x="138846" y="554798"/>
                    </a:cubicBezTo>
                    <a:lnTo>
                      <a:pt x="138846" y="554798"/>
                    </a:lnTo>
                    <a:cubicBezTo>
                      <a:pt x="102022" y="554798"/>
                      <a:pt x="66706" y="540170"/>
                      <a:pt x="40667" y="514131"/>
                    </a:cubicBezTo>
                    <a:cubicBezTo>
                      <a:pt x="14628" y="488093"/>
                      <a:pt x="0" y="452777"/>
                      <a:pt x="0" y="415953"/>
                    </a:cubicBezTo>
                    <a:lnTo>
                      <a:pt x="0" y="138846"/>
                    </a:lnTo>
                    <a:cubicBezTo>
                      <a:pt x="0" y="102022"/>
                      <a:pt x="14628" y="66706"/>
                      <a:pt x="40667" y="40667"/>
                    </a:cubicBezTo>
                    <a:cubicBezTo>
                      <a:pt x="66706" y="14628"/>
                      <a:pt x="102022" y="0"/>
                      <a:pt x="138846" y="0"/>
                    </a:cubicBezTo>
                    <a:close/>
                  </a:path>
                </a:pathLst>
              </a:custGeom>
              <a:solidFill>
                <a:srgbClr val="FDC9C3"/>
              </a:solidFill>
            </p:spPr>
          </p:sp>
          <p:sp>
            <p:nvSpPr>
              <p:cNvPr id="12" name="TextBox 12"/>
              <p:cNvSpPr txBox="1"/>
              <p:nvPr/>
            </p:nvSpPr>
            <p:spPr>
              <a:xfrm>
                <a:off x="0" y="-47625"/>
                <a:ext cx="277692" cy="602423"/>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rot="-463612">
              <a:off x="1396963" y="9033000"/>
              <a:ext cx="1405813" cy="2808667"/>
              <a:chOff x="0" y="0"/>
              <a:chExt cx="277692" cy="554798"/>
            </a:xfrm>
          </p:grpSpPr>
          <p:sp>
            <p:nvSpPr>
              <p:cNvPr id="14" name="Freeform 14"/>
              <p:cNvSpPr/>
              <p:nvPr/>
            </p:nvSpPr>
            <p:spPr>
              <a:xfrm>
                <a:off x="0" y="0"/>
                <a:ext cx="277692" cy="554798"/>
              </a:xfrm>
              <a:custGeom>
                <a:avLst/>
                <a:gdLst/>
                <a:ahLst/>
                <a:cxnLst/>
                <a:rect l="l" t="t" r="r" b="b"/>
                <a:pathLst>
                  <a:path w="277692" h="554798">
                    <a:moveTo>
                      <a:pt x="138846" y="0"/>
                    </a:moveTo>
                    <a:lnTo>
                      <a:pt x="138846" y="0"/>
                    </a:lnTo>
                    <a:cubicBezTo>
                      <a:pt x="215528" y="0"/>
                      <a:pt x="277692" y="62163"/>
                      <a:pt x="277692" y="138846"/>
                    </a:cubicBezTo>
                    <a:lnTo>
                      <a:pt x="277692" y="415953"/>
                    </a:lnTo>
                    <a:cubicBezTo>
                      <a:pt x="277692" y="452777"/>
                      <a:pt x="263063" y="488093"/>
                      <a:pt x="237025" y="514131"/>
                    </a:cubicBezTo>
                    <a:cubicBezTo>
                      <a:pt x="210986" y="540170"/>
                      <a:pt x="175670" y="554798"/>
                      <a:pt x="138846" y="554798"/>
                    </a:cubicBezTo>
                    <a:lnTo>
                      <a:pt x="138846" y="554798"/>
                    </a:lnTo>
                    <a:cubicBezTo>
                      <a:pt x="102022" y="554798"/>
                      <a:pt x="66706" y="540170"/>
                      <a:pt x="40667" y="514131"/>
                    </a:cubicBezTo>
                    <a:cubicBezTo>
                      <a:pt x="14628" y="488093"/>
                      <a:pt x="0" y="452777"/>
                      <a:pt x="0" y="415953"/>
                    </a:cubicBezTo>
                    <a:lnTo>
                      <a:pt x="0" y="138846"/>
                    </a:lnTo>
                    <a:cubicBezTo>
                      <a:pt x="0" y="102022"/>
                      <a:pt x="14628" y="66706"/>
                      <a:pt x="40667" y="40667"/>
                    </a:cubicBezTo>
                    <a:cubicBezTo>
                      <a:pt x="66706" y="14628"/>
                      <a:pt x="102022" y="0"/>
                      <a:pt x="138846" y="0"/>
                    </a:cubicBezTo>
                    <a:close/>
                  </a:path>
                </a:pathLst>
              </a:custGeom>
              <a:solidFill>
                <a:srgbClr val="D8EEFF"/>
              </a:solidFill>
            </p:spPr>
          </p:sp>
          <p:sp>
            <p:nvSpPr>
              <p:cNvPr id="15" name="TextBox 15"/>
              <p:cNvSpPr txBox="1"/>
              <p:nvPr/>
            </p:nvSpPr>
            <p:spPr>
              <a:xfrm>
                <a:off x="0" y="-47625"/>
                <a:ext cx="277692" cy="602423"/>
              </a:xfrm>
              <a:prstGeom prst="rect">
                <a:avLst/>
              </a:prstGeom>
            </p:spPr>
            <p:txBody>
              <a:bodyPr lIns="50800" tIns="50800" rIns="50800" bIns="50800" rtlCol="0" anchor="ctr"/>
              <a:lstStyle/>
              <a:p>
                <a:pPr algn="ctr">
                  <a:lnSpc>
                    <a:spcPts val="2659"/>
                  </a:lnSpc>
                </a:pPr>
                <a:endParaRPr/>
              </a:p>
            </p:txBody>
          </p:sp>
        </p:grpSp>
      </p:grpSp>
      <p:sp>
        <p:nvSpPr>
          <p:cNvPr id="16" name="Freeform 16"/>
          <p:cNvSpPr/>
          <p:nvPr/>
        </p:nvSpPr>
        <p:spPr>
          <a:xfrm rot="-4755613">
            <a:off x="11076805" y="7252712"/>
            <a:ext cx="9598456" cy="2519595"/>
          </a:xfrm>
          <a:custGeom>
            <a:avLst/>
            <a:gdLst/>
            <a:ahLst/>
            <a:cxnLst/>
            <a:rect l="l" t="t" r="r" b="b"/>
            <a:pathLst>
              <a:path w="9598456" h="2519595">
                <a:moveTo>
                  <a:pt x="0" y="0"/>
                </a:moveTo>
                <a:lnTo>
                  <a:pt x="9598456" y="0"/>
                </a:lnTo>
                <a:lnTo>
                  <a:pt x="9598456" y="2519595"/>
                </a:lnTo>
                <a:lnTo>
                  <a:pt x="0" y="2519595"/>
                </a:lnTo>
                <a:lnTo>
                  <a:pt x="0" y="0"/>
                </a:lnTo>
                <a:close/>
              </a:path>
            </a:pathLst>
          </a:custGeom>
          <a:blipFill>
            <a:blip r:embed="rId4"/>
            <a:stretch>
              <a:fillRect/>
            </a:stretch>
          </a:blipFill>
        </p:spPr>
      </p:sp>
      <p:sp>
        <p:nvSpPr>
          <p:cNvPr id="17" name="Freeform 17"/>
          <p:cNvSpPr/>
          <p:nvPr/>
        </p:nvSpPr>
        <p:spPr>
          <a:xfrm rot="-8991638">
            <a:off x="10032972" y="1537386"/>
            <a:ext cx="5743684" cy="3285078"/>
          </a:xfrm>
          <a:custGeom>
            <a:avLst/>
            <a:gdLst/>
            <a:ahLst/>
            <a:cxnLst/>
            <a:rect l="l" t="t" r="r" b="b"/>
            <a:pathLst>
              <a:path w="5743684" h="3285078">
                <a:moveTo>
                  <a:pt x="0" y="0"/>
                </a:moveTo>
                <a:lnTo>
                  <a:pt x="5743684" y="0"/>
                </a:lnTo>
                <a:lnTo>
                  <a:pt x="5743684" y="3285078"/>
                </a:lnTo>
                <a:lnTo>
                  <a:pt x="0" y="32850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Freeform 18"/>
          <p:cNvSpPr/>
          <p:nvPr/>
        </p:nvSpPr>
        <p:spPr>
          <a:xfrm rot="-711319">
            <a:off x="13649081" y="-52658"/>
            <a:ext cx="1173273" cy="2162716"/>
          </a:xfrm>
          <a:custGeom>
            <a:avLst/>
            <a:gdLst/>
            <a:ahLst/>
            <a:cxnLst/>
            <a:rect l="l" t="t" r="r" b="b"/>
            <a:pathLst>
              <a:path w="1173273" h="2162716">
                <a:moveTo>
                  <a:pt x="0" y="0"/>
                </a:moveTo>
                <a:lnTo>
                  <a:pt x="1173273" y="0"/>
                </a:lnTo>
                <a:lnTo>
                  <a:pt x="1173273" y="2162716"/>
                </a:lnTo>
                <a:lnTo>
                  <a:pt x="0" y="216271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19" name="Group 19"/>
          <p:cNvGrpSpPr/>
          <p:nvPr/>
        </p:nvGrpSpPr>
        <p:grpSpPr>
          <a:xfrm rot="711303">
            <a:off x="1721769" y="1650944"/>
            <a:ext cx="14413257" cy="13787502"/>
            <a:chOff x="0" y="0"/>
            <a:chExt cx="3796084" cy="3631276"/>
          </a:xfrm>
        </p:grpSpPr>
        <p:sp>
          <p:nvSpPr>
            <p:cNvPr id="20" name="Freeform 20"/>
            <p:cNvSpPr/>
            <p:nvPr/>
          </p:nvSpPr>
          <p:spPr>
            <a:xfrm>
              <a:off x="0" y="0"/>
              <a:ext cx="3796084" cy="3631276"/>
            </a:xfrm>
            <a:custGeom>
              <a:avLst/>
              <a:gdLst/>
              <a:ahLst/>
              <a:cxnLst/>
              <a:rect l="l" t="t" r="r" b="b"/>
              <a:pathLst>
                <a:path w="3796084" h="3631276">
                  <a:moveTo>
                    <a:pt x="0" y="0"/>
                  </a:moveTo>
                  <a:lnTo>
                    <a:pt x="3796084" y="0"/>
                  </a:lnTo>
                  <a:lnTo>
                    <a:pt x="3796084" y="3631276"/>
                  </a:lnTo>
                  <a:lnTo>
                    <a:pt x="0" y="3631276"/>
                  </a:lnTo>
                  <a:close/>
                </a:path>
              </a:pathLst>
            </a:custGeom>
            <a:solidFill>
              <a:srgbClr val="FFD8D3"/>
            </a:solidFill>
          </p:spPr>
        </p:sp>
        <p:sp>
          <p:nvSpPr>
            <p:cNvPr id="21" name="TextBox 21"/>
            <p:cNvSpPr txBox="1"/>
            <p:nvPr/>
          </p:nvSpPr>
          <p:spPr>
            <a:xfrm>
              <a:off x="0" y="-47625"/>
              <a:ext cx="3796084" cy="3678901"/>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rot="723674">
            <a:off x="1664265" y="1657314"/>
            <a:ext cx="14335750" cy="14309685"/>
          </a:xfrm>
          <a:custGeom>
            <a:avLst/>
            <a:gdLst/>
            <a:ahLst/>
            <a:cxnLst/>
            <a:rect l="l" t="t" r="r" b="b"/>
            <a:pathLst>
              <a:path w="14335750" h="14309685">
                <a:moveTo>
                  <a:pt x="0" y="0"/>
                </a:moveTo>
                <a:lnTo>
                  <a:pt x="14335750" y="0"/>
                </a:lnTo>
                <a:lnTo>
                  <a:pt x="14335750" y="14309685"/>
                </a:lnTo>
                <a:lnTo>
                  <a:pt x="0" y="1430968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3" name="Freeform 23"/>
          <p:cNvSpPr/>
          <p:nvPr/>
        </p:nvSpPr>
        <p:spPr>
          <a:xfrm rot="606299">
            <a:off x="1520078" y="628111"/>
            <a:ext cx="1324655" cy="10558842"/>
          </a:xfrm>
          <a:custGeom>
            <a:avLst/>
            <a:gdLst/>
            <a:ahLst/>
            <a:cxnLst/>
            <a:rect l="l" t="t" r="r" b="b"/>
            <a:pathLst>
              <a:path w="1324655" h="10558842">
                <a:moveTo>
                  <a:pt x="0" y="0"/>
                </a:moveTo>
                <a:lnTo>
                  <a:pt x="1324655" y="0"/>
                </a:lnTo>
                <a:lnTo>
                  <a:pt x="1324655" y="10558842"/>
                </a:lnTo>
                <a:lnTo>
                  <a:pt x="0" y="1055884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24" name="Group 24"/>
          <p:cNvGrpSpPr/>
          <p:nvPr/>
        </p:nvGrpSpPr>
        <p:grpSpPr>
          <a:xfrm rot="711303">
            <a:off x="3260917" y="4062468"/>
            <a:ext cx="13272947" cy="4788655"/>
            <a:chOff x="0" y="0"/>
            <a:chExt cx="3495756" cy="1261209"/>
          </a:xfrm>
        </p:grpSpPr>
        <p:sp>
          <p:nvSpPr>
            <p:cNvPr id="25" name="Freeform 25"/>
            <p:cNvSpPr/>
            <p:nvPr/>
          </p:nvSpPr>
          <p:spPr>
            <a:xfrm>
              <a:off x="0" y="0"/>
              <a:ext cx="3495756" cy="1261209"/>
            </a:xfrm>
            <a:custGeom>
              <a:avLst/>
              <a:gdLst/>
              <a:ahLst/>
              <a:cxnLst/>
              <a:rect l="l" t="t" r="r" b="b"/>
              <a:pathLst>
                <a:path w="3495756" h="1261209">
                  <a:moveTo>
                    <a:pt x="0" y="0"/>
                  </a:moveTo>
                  <a:lnTo>
                    <a:pt x="3495756" y="0"/>
                  </a:lnTo>
                  <a:lnTo>
                    <a:pt x="3495756" y="1261209"/>
                  </a:lnTo>
                  <a:lnTo>
                    <a:pt x="0" y="1261209"/>
                  </a:lnTo>
                  <a:close/>
                </a:path>
              </a:pathLst>
            </a:custGeom>
            <a:solidFill>
              <a:srgbClr val="FFFFFF"/>
            </a:solidFill>
          </p:spPr>
        </p:sp>
        <p:sp>
          <p:nvSpPr>
            <p:cNvPr id="26" name="TextBox 26"/>
            <p:cNvSpPr txBox="1"/>
            <p:nvPr/>
          </p:nvSpPr>
          <p:spPr>
            <a:xfrm>
              <a:off x="0" y="-47625"/>
              <a:ext cx="3495756" cy="1308834"/>
            </a:xfrm>
            <a:prstGeom prst="rect">
              <a:avLst/>
            </a:prstGeom>
          </p:spPr>
          <p:txBody>
            <a:bodyPr lIns="50800" tIns="50800" rIns="50800" bIns="50800" rtlCol="0" anchor="ctr"/>
            <a:lstStyle/>
            <a:p>
              <a:pPr algn="ctr">
                <a:lnSpc>
                  <a:spcPts val="2659"/>
                </a:lnSpc>
              </a:pPr>
              <a:endParaRPr/>
            </a:p>
          </p:txBody>
        </p:sp>
      </p:grpSp>
      <p:sp>
        <p:nvSpPr>
          <p:cNvPr id="27" name="TextBox 27"/>
          <p:cNvSpPr txBox="1"/>
          <p:nvPr/>
        </p:nvSpPr>
        <p:spPr>
          <a:xfrm rot="712925">
            <a:off x="3891803" y="5347828"/>
            <a:ext cx="12258523" cy="2417917"/>
          </a:xfrm>
          <a:prstGeom prst="rect">
            <a:avLst/>
          </a:prstGeom>
        </p:spPr>
        <p:txBody>
          <a:bodyPr lIns="0" tIns="0" rIns="0" bIns="0" rtlCol="0" anchor="t">
            <a:spAutoFit/>
          </a:bodyPr>
          <a:lstStyle/>
          <a:p>
            <a:pPr algn="r">
              <a:lnSpc>
                <a:spcPts val="19728"/>
              </a:lnSpc>
            </a:pPr>
            <a:r>
              <a:rPr lang="en-US" sz="14092">
                <a:solidFill>
                  <a:srgbClr val="373737"/>
                </a:solidFill>
                <a:latin typeface="Paytone One"/>
              </a:rPr>
              <a:t>THANK YOU</a:t>
            </a:r>
          </a:p>
        </p:txBody>
      </p:sp>
      <p:sp>
        <p:nvSpPr>
          <p:cNvPr id="28" name="Freeform 28"/>
          <p:cNvSpPr/>
          <p:nvPr/>
        </p:nvSpPr>
        <p:spPr>
          <a:xfrm rot="642909">
            <a:off x="7598719" y="207701"/>
            <a:ext cx="2466841" cy="2480370"/>
          </a:xfrm>
          <a:custGeom>
            <a:avLst/>
            <a:gdLst/>
            <a:ahLst/>
            <a:cxnLst/>
            <a:rect l="l" t="t" r="r" b="b"/>
            <a:pathLst>
              <a:path w="2466841" h="2480370">
                <a:moveTo>
                  <a:pt x="0" y="0"/>
                </a:moveTo>
                <a:lnTo>
                  <a:pt x="2466841" y="0"/>
                </a:lnTo>
                <a:lnTo>
                  <a:pt x="2466841" y="2480370"/>
                </a:lnTo>
                <a:lnTo>
                  <a:pt x="0" y="248037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AEFEF"/>
        </a:solidFill>
        <a:effectLst/>
      </p:bgPr>
    </p:bg>
    <p:spTree>
      <p:nvGrpSpPr>
        <p:cNvPr id="1" name=""/>
        <p:cNvGrpSpPr/>
        <p:nvPr/>
      </p:nvGrpSpPr>
      <p:grpSpPr>
        <a:xfrm>
          <a:off x="0" y="0"/>
          <a:ext cx="0" cy="0"/>
          <a:chOff x="0" y="0"/>
          <a:chExt cx="0" cy="0"/>
        </a:xfrm>
      </p:grpSpPr>
      <p:grpSp>
        <p:nvGrpSpPr>
          <p:cNvPr id="2" name="Group 2"/>
          <p:cNvGrpSpPr/>
          <p:nvPr/>
        </p:nvGrpSpPr>
        <p:grpSpPr>
          <a:xfrm>
            <a:off x="3872581" y="1244970"/>
            <a:ext cx="10940248" cy="8013330"/>
            <a:chOff x="0" y="0"/>
            <a:chExt cx="14586997" cy="10684440"/>
          </a:xfrm>
        </p:grpSpPr>
        <p:sp>
          <p:nvSpPr>
            <p:cNvPr id="3" name="Freeform 3"/>
            <p:cNvSpPr/>
            <p:nvPr/>
          </p:nvSpPr>
          <p:spPr>
            <a:xfrm rot="-5400000">
              <a:off x="1951279" y="-1951279"/>
              <a:ext cx="10684440" cy="14586997"/>
            </a:xfrm>
            <a:custGeom>
              <a:avLst/>
              <a:gdLst/>
              <a:ahLst/>
              <a:cxnLst/>
              <a:rect l="l" t="t" r="r" b="b"/>
              <a:pathLst>
                <a:path w="10684440" h="14586997">
                  <a:moveTo>
                    <a:pt x="0" y="0"/>
                  </a:moveTo>
                  <a:lnTo>
                    <a:pt x="10684440" y="0"/>
                  </a:lnTo>
                  <a:lnTo>
                    <a:pt x="10684440" y="14586998"/>
                  </a:lnTo>
                  <a:lnTo>
                    <a:pt x="0" y="1458699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4" name="Group 4"/>
            <p:cNvGrpSpPr/>
            <p:nvPr/>
          </p:nvGrpSpPr>
          <p:grpSpPr>
            <a:xfrm>
              <a:off x="3064565" y="945083"/>
              <a:ext cx="10150062" cy="8699233"/>
              <a:chOff x="0" y="0"/>
              <a:chExt cx="1950839" cy="1671990"/>
            </a:xfrm>
          </p:grpSpPr>
          <p:sp>
            <p:nvSpPr>
              <p:cNvPr id="5" name="Freeform 5"/>
              <p:cNvSpPr/>
              <p:nvPr/>
            </p:nvSpPr>
            <p:spPr>
              <a:xfrm>
                <a:off x="0" y="0"/>
                <a:ext cx="1950839" cy="1671990"/>
              </a:xfrm>
              <a:custGeom>
                <a:avLst/>
                <a:gdLst/>
                <a:ahLst/>
                <a:cxnLst/>
                <a:rect l="l" t="t" r="r" b="b"/>
                <a:pathLst>
                  <a:path w="1950839" h="1671990">
                    <a:moveTo>
                      <a:pt x="0" y="0"/>
                    </a:moveTo>
                    <a:lnTo>
                      <a:pt x="1950839" y="0"/>
                    </a:lnTo>
                    <a:lnTo>
                      <a:pt x="1950839" y="1671990"/>
                    </a:lnTo>
                    <a:lnTo>
                      <a:pt x="0" y="1671990"/>
                    </a:lnTo>
                    <a:close/>
                  </a:path>
                </a:pathLst>
              </a:custGeom>
              <a:solidFill>
                <a:srgbClr val="FCF0E0"/>
              </a:solidFill>
            </p:spPr>
          </p:sp>
          <p:sp>
            <p:nvSpPr>
              <p:cNvPr id="6" name="TextBox 6"/>
              <p:cNvSpPr txBox="1"/>
              <p:nvPr/>
            </p:nvSpPr>
            <p:spPr>
              <a:xfrm>
                <a:off x="0" y="-38100"/>
                <a:ext cx="1950839" cy="1710090"/>
              </a:xfrm>
              <a:prstGeom prst="rect">
                <a:avLst/>
              </a:prstGeom>
            </p:spPr>
            <p:txBody>
              <a:bodyPr lIns="50800" tIns="50800" rIns="50800" bIns="50800" rtlCol="0" anchor="ctr"/>
              <a:lstStyle/>
              <a:p>
                <a:pPr algn="ctr">
                  <a:lnSpc>
                    <a:spcPts val="2733"/>
                  </a:lnSpc>
                </a:pPr>
                <a:endParaRPr/>
              </a:p>
            </p:txBody>
          </p:sp>
        </p:grpSp>
      </p:grpSp>
      <p:sp>
        <p:nvSpPr>
          <p:cNvPr id="7" name="Freeform 7"/>
          <p:cNvSpPr/>
          <p:nvPr/>
        </p:nvSpPr>
        <p:spPr>
          <a:xfrm>
            <a:off x="11999909" y="6294873"/>
            <a:ext cx="3612418" cy="3676761"/>
          </a:xfrm>
          <a:custGeom>
            <a:avLst/>
            <a:gdLst/>
            <a:ahLst/>
            <a:cxnLst/>
            <a:rect l="l" t="t" r="r" b="b"/>
            <a:pathLst>
              <a:path w="3612418" h="3676761">
                <a:moveTo>
                  <a:pt x="0" y="0"/>
                </a:moveTo>
                <a:lnTo>
                  <a:pt x="3612418" y="0"/>
                </a:lnTo>
                <a:lnTo>
                  <a:pt x="3612418" y="3676761"/>
                </a:lnTo>
                <a:lnTo>
                  <a:pt x="0" y="367676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TextBox 8"/>
          <p:cNvSpPr txBox="1"/>
          <p:nvPr/>
        </p:nvSpPr>
        <p:spPr>
          <a:xfrm>
            <a:off x="5979232" y="1928493"/>
            <a:ext cx="8117247" cy="1082677"/>
          </a:xfrm>
          <a:prstGeom prst="rect">
            <a:avLst/>
          </a:prstGeom>
        </p:spPr>
        <p:txBody>
          <a:bodyPr lIns="0" tIns="0" rIns="0" bIns="0" rtlCol="0" anchor="t">
            <a:spAutoFit/>
          </a:bodyPr>
          <a:lstStyle/>
          <a:p>
            <a:pPr algn="ctr">
              <a:lnSpc>
                <a:spcPts val="7000"/>
              </a:lnSpc>
            </a:pPr>
            <a:r>
              <a:rPr lang="en-US" sz="7000" spc="308">
                <a:solidFill>
                  <a:srgbClr val="000000"/>
                </a:solidFill>
                <a:latin typeface="Alice's Cake Shop"/>
              </a:rPr>
              <a:t>АКТУАЛЬНІСТЬ ТЕМИ</a:t>
            </a:r>
          </a:p>
        </p:txBody>
      </p:sp>
      <p:sp>
        <p:nvSpPr>
          <p:cNvPr id="9" name="Freeform 9"/>
          <p:cNvSpPr/>
          <p:nvPr/>
        </p:nvSpPr>
        <p:spPr>
          <a:xfrm rot="1576176">
            <a:off x="15071453" y="2877015"/>
            <a:ext cx="2188833" cy="1679432"/>
          </a:xfrm>
          <a:custGeom>
            <a:avLst/>
            <a:gdLst/>
            <a:ahLst/>
            <a:cxnLst/>
            <a:rect l="l" t="t" r="r" b="b"/>
            <a:pathLst>
              <a:path w="2188833" h="1679432">
                <a:moveTo>
                  <a:pt x="0" y="0"/>
                </a:moveTo>
                <a:lnTo>
                  <a:pt x="2188833" y="0"/>
                </a:lnTo>
                <a:lnTo>
                  <a:pt x="2188833" y="1679432"/>
                </a:lnTo>
                <a:lnTo>
                  <a:pt x="0" y="167943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4510730" flipH="1">
            <a:off x="1025764" y="6042167"/>
            <a:ext cx="2394559" cy="1837280"/>
          </a:xfrm>
          <a:custGeom>
            <a:avLst/>
            <a:gdLst/>
            <a:ahLst/>
            <a:cxnLst/>
            <a:rect l="l" t="t" r="r" b="b"/>
            <a:pathLst>
              <a:path w="2394559" h="1837280">
                <a:moveTo>
                  <a:pt x="2394559" y="0"/>
                </a:moveTo>
                <a:lnTo>
                  <a:pt x="0" y="0"/>
                </a:lnTo>
                <a:lnTo>
                  <a:pt x="0" y="1837280"/>
                </a:lnTo>
                <a:lnTo>
                  <a:pt x="2394559" y="1837280"/>
                </a:lnTo>
                <a:lnTo>
                  <a:pt x="2394559"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TextBox 11"/>
          <p:cNvSpPr txBox="1"/>
          <p:nvPr/>
        </p:nvSpPr>
        <p:spPr>
          <a:xfrm>
            <a:off x="6124413" y="2868295"/>
            <a:ext cx="7826886" cy="5541139"/>
          </a:xfrm>
          <a:prstGeom prst="rect">
            <a:avLst/>
          </a:prstGeom>
        </p:spPr>
        <p:txBody>
          <a:bodyPr lIns="0" tIns="0" rIns="0" bIns="0" rtlCol="0" anchor="t">
            <a:spAutoFit/>
          </a:bodyPr>
          <a:lstStyle/>
          <a:p>
            <a:pPr algn="ctr">
              <a:lnSpc>
                <a:spcPts val="4857"/>
              </a:lnSpc>
              <a:spcBef>
                <a:spcPct val="0"/>
              </a:spcBef>
            </a:pPr>
            <a:r>
              <a:rPr lang="en-US" sz="3469">
                <a:solidFill>
                  <a:srgbClr val="000000"/>
                </a:solidFill>
                <a:latin typeface="Handyman"/>
              </a:rPr>
              <a:t>Тема стосунків між людьми залишається актуальною, оскільки вони  визначають наші повсякденні життя, взаємодію та спілкування з оточуючими. Взаємовідносини з іншими людьми є навід’ємною частиною нашого існування, вони впливають на наше емоційне та психологічне блогополуччя, а також наші соціальні та професійні досягнення.</a:t>
            </a: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860" b="-75860"/>
            </a:stretch>
          </a:blipFill>
        </p:spPr>
      </p:sp>
      <p:sp>
        <p:nvSpPr>
          <p:cNvPr id="3" name="TextBox 3"/>
          <p:cNvSpPr txBox="1"/>
          <p:nvPr/>
        </p:nvSpPr>
        <p:spPr>
          <a:xfrm>
            <a:off x="2049509" y="1171575"/>
            <a:ext cx="14409975" cy="2141858"/>
          </a:xfrm>
          <a:prstGeom prst="rect">
            <a:avLst/>
          </a:prstGeom>
        </p:spPr>
        <p:txBody>
          <a:bodyPr lIns="0" tIns="0" rIns="0" bIns="0" rtlCol="0" anchor="t">
            <a:spAutoFit/>
          </a:bodyPr>
          <a:lstStyle/>
          <a:p>
            <a:pPr algn="ctr">
              <a:lnSpc>
                <a:spcPts val="8200"/>
              </a:lnSpc>
            </a:pPr>
            <a:r>
              <a:rPr lang="en-US" sz="8200" spc="360">
                <a:solidFill>
                  <a:srgbClr val="000000"/>
                </a:solidFill>
                <a:latin typeface="Somber"/>
              </a:rPr>
              <a:t>ФОРМУВАННЯ МІЖОСОБИСТИХ СТОСУНКІВ</a:t>
            </a:r>
          </a:p>
          <a:p>
            <a:pPr algn="ctr">
              <a:lnSpc>
                <a:spcPts val="8200"/>
              </a:lnSpc>
            </a:pPr>
            <a:r>
              <a:rPr lang="en-US" sz="8200" spc="360">
                <a:solidFill>
                  <a:srgbClr val="000000"/>
                </a:solidFill>
                <a:latin typeface="Somber"/>
              </a:rPr>
              <a:t>(ФОРМУВАННҐ ТРЬОХ “К”)</a:t>
            </a:r>
          </a:p>
        </p:txBody>
      </p:sp>
      <p:grpSp>
        <p:nvGrpSpPr>
          <p:cNvPr id="4" name="Group 4"/>
          <p:cNvGrpSpPr/>
          <p:nvPr/>
        </p:nvGrpSpPr>
        <p:grpSpPr>
          <a:xfrm>
            <a:off x="1939012" y="3217197"/>
            <a:ext cx="4655996" cy="6356627"/>
            <a:chOff x="0" y="0"/>
            <a:chExt cx="6207995" cy="8475503"/>
          </a:xfrm>
        </p:grpSpPr>
        <p:sp>
          <p:nvSpPr>
            <p:cNvPr id="5" name="Freeform 5"/>
            <p:cNvSpPr/>
            <p:nvPr/>
          </p:nvSpPr>
          <p:spPr>
            <a:xfrm>
              <a:off x="0" y="0"/>
              <a:ext cx="6207995" cy="8475503"/>
            </a:xfrm>
            <a:custGeom>
              <a:avLst/>
              <a:gdLst/>
              <a:ahLst/>
              <a:cxnLst/>
              <a:rect l="l" t="t" r="r" b="b"/>
              <a:pathLst>
                <a:path w="6207995" h="8475503">
                  <a:moveTo>
                    <a:pt x="0" y="0"/>
                  </a:moveTo>
                  <a:lnTo>
                    <a:pt x="6207995" y="0"/>
                  </a:lnTo>
                  <a:lnTo>
                    <a:pt x="6207995" y="8475503"/>
                  </a:lnTo>
                  <a:lnTo>
                    <a:pt x="0" y="84755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6" name="Group 6"/>
            <p:cNvGrpSpPr/>
            <p:nvPr/>
          </p:nvGrpSpPr>
          <p:grpSpPr>
            <a:xfrm rot="5400000">
              <a:off x="-211461" y="1888087"/>
              <a:ext cx="6626766" cy="5671465"/>
              <a:chOff x="0" y="0"/>
              <a:chExt cx="2192072" cy="1876067"/>
            </a:xfrm>
          </p:grpSpPr>
          <p:sp>
            <p:nvSpPr>
              <p:cNvPr id="7" name="Freeform 7"/>
              <p:cNvSpPr/>
              <p:nvPr/>
            </p:nvSpPr>
            <p:spPr>
              <a:xfrm>
                <a:off x="0" y="0"/>
                <a:ext cx="2192072" cy="1876067"/>
              </a:xfrm>
              <a:custGeom>
                <a:avLst/>
                <a:gdLst/>
                <a:ahLst/>
                <a:cxnLst/>
                <a:rect l="l" t="t" r="r" b="b"/>
                <a:pathLst>
                  <a:path w="2192072" h="1876067">
                    <a:moveTo>
                      <a:pt x="0" y="0"/>
                    </a:moveTo>
                    <a:lnTo>
                      <a:pt x="2192072" y="0"/>
                    </a:lnTo>
                    <a:lnTo>
                      <a:pt x="2192072" y="1876067"/>
                    </a:lnTo>
                    <a:lnTo>
                      <a:pt x="0" y="1876067"/>
                    </a:lnTo>
                    <a:close/>
                  </a:path>
                </a:pathLst>
              </a:custGeom>
              <a:solidFill>
                <a:srgbClr val="FCF0E0"/>
              </a:solidFill>
            </p:spPr>
          </p:sp>
          <p:sp>
            <p:nvSpPr>
              <p:cNvPr id="8" name="TextBox 8"/>
              <p:cNvSpPr txBox="1"/>
              <p:nvPr/>
            </p:nvSpPr>
            <p:spPr>
              <a:xfrm>
                <a:off x="0" y="-9525"/>
                <a:ext cx="2192072" cy="1885592"/>
              </a:xfrm>
              <a:prstGeom prst="rect">
                <a:avLst/>
              </a:prstGeom>
            </p:spPr>
            <p:txBody>
              <a:bodyPr lIns="30335" tIns="30335" rIns="30335" bIns="30335" rtlCol="0" anchor="ctr"/>
              <a:lstStyle/>
              <a:p>
                <a:pPr algn="ctr">
                  <a:lnSpc>
                    <a:spcPts val="1588"/>
                  </a:lnSpc>
                </a:pPr>
                <a:endParaRPr/>
              </a:p>
            </p:txBody>
          </p:sp>
        </p:grpSp>
      </p:grpSp>
      <p:sp>
        <p:nvSpPr>
          <p:cNvPr id="9" name="TextBox 9"/>
          <p:cNvSpPr txBox="1"/>
          <p:nvPr/>
        </p:nvSpPr>
        <p:spPr>
          <a:xfrm>
            <a:off x="1828516" y="4588480"/>
            <a:ext cx="4876990" cy="673735"/>
          </a:xfrm>
          <a:prstGeom prst="rect">
            <a:avLst/>
          </a:prstGeom>
        </p:spPr>
        <p:txBody>
          <a:bodyPr lIns="0" tIns="0" rIns="0" bIns="0" rtlCol="0" anchor="t">
            <a:spAutoFit/>
          </a:bodyPr>
          <a:lstStyle/>
          <a:p>
            <a:pPr algn="ctr">
              <a:lnSpc>
                <a:spcPts val="4400"/>
              </a:lnSpc>
            </a:pPr>
            <a:r>
              <a:rPr lang="en-US" sz="4400">
                <a:solidFill>
                  <a:srgbClr val="000000"/>
                </a:solidFill>
                <a:latin typeface="Handyman"/>
              </a:rPr>
              <a:t>КОМУНІКАЦІЯ</a:t>
            </a:r>
          </a:p>
        </p:txBody>
      </p:sp>
      <p:sp>
        <p:nvSpPr>
          <p:cNvPr id="10" name="TextBox 10"/>
          <p:cNvSpPr txBox="1"/>
          <p:nvPr/>
        </p:nvSpPr>
        <p:spPr>
          <a:xfrm>
            <a:off x="2232290" y="5565872"/>
            <a:ext cx="4069441" cy="3145284"/>
          </a:xfrm>
          <a:prstGeom prst="rect">
            <a:avLst/>
          </a:prstGeom>
        </p:spPr>
        <p:txBody>
          <a:bodyPr lIns="0" tIns="0" rIns="0" bIns="0" rtlCol="0" anchor="t">
            <a:spAutoFit/>
          </a:bodyPr>
          <a:lstStyle/>
          <a:p>
            <a:pPr>
              <a:lnSpc>
                <a:spcPts val="6193"/>
              </a:lnSpc>
            </a:pPr>
            <a:r>
              <a:rPr lang="en-US" sz="3799">
                <a:solidFill>
                  <a:srgbClr val="000000"/>
                </a:solidFill>
                <a:latin typeface="Handyman"/>
              </a:rPr>
              <a:t>Бажання спілкуватися.</a:t>
            </a:r>
          </a:p>
          <a:p>
            <a:pPr>
              <a:lnSpc>
                <a:spcPts val="6193"/>
              </a:lnSpc>
            </a:pPr>
            <a:r>
              <a:rPr lang="en-US" sz="3799">
                <a:solidFill>
                  <a:srgbClr val="000000"/>
                </a:solidFill>
                <a:latin typeface="Handyman"/>
              </a:rPr>
              <a:t>Повага до оточуючих.</a:t>
            </a:r>
          </a:p>
        </p:txBody>
      </p:sp>
      <p:grpSp>
        <p:nvGrpSpPr>
          <p:cNvPr id="11" name="Group 11"/>
          <p:cNvGrpSpPr/>
          <p:nvPr/>
        </p:nvGrpSpPr>
        <p:grpSpPr>
          <a:xfrm>
            <a:off x="6816002" y="3217197"/>
            <a:ext cx="4655996" cy="6356627"/>
            <a:chOff x="0" y="0"/>
            <a:chExt cx="6207995" cy="8475503"/>
          </a:xfrm>
        </p:grpSpPr>
        <p:sp>
          <p:nvSpPr>
            <p:cNvPr id="12" name="Freeform 12"/>
            <p:cNvSpPr/>
            <p:nvPr/>
          </p:nvSpPr>
          <p:spPr>
            <a:xfrm>
              <a:off x="0" y="0"/>
              <a:ext cx="6207995" cy="8475503"/>
            </a:xfrm>
            <a:custGeom>
              <a:avLst/>
              <a:gdLst/>
              <a:ahLst/>
              <a:cxnLst/>
              <a:rect l="l" t="t" r="r" b="b"/>
              <a:pathLst>
                <a:path w="6207995" h="8475503">
                  <a:moveTo>
                    <a:pt x="0" y="0"/>
                  </a:moveTo>
                  <a:lnTo>
                    <a:pt x="6207995" y="0"/>
                  </a:lnTo>
                  <a:lnTo>
                    <a:pt x="6207995" y="8475503"/>
                  </a:lnTo>
                  <a:lnTo>
                    <a:pt x="0" y="84755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3" name="Group 13"/>
            <p:cNvGrpSpPr/>
            <p:nvPr/>
          </p:nvGrpSpPr>
          <p:grpSpPr>
            <a:xfrm rot="5400000">
              <a:off x="-211461" y="1888087"/>
              <a:ext cx="6626766" cy="5671465"/>
              <a:chOff x="0" y="0"/>
              <a:chExt cx="2192072" cy="1876067"/>
            </a:xfrm>
          </p:grpSpPr>
          <p:sp>
            <p:nvSpPr>
              <p:cNvPr id="14" name="Freeform 14"/>
              <p:cNvSpPr/>
              <p:nvPr/>
            </p:nvSpPr>
            <p:spPr>
              <a:xfrm>
                <a:off x="0" y="0"/>
                <a:ext cx="2192072" cy="1876067"/>
              </a:xfrm>
              <a:custGeom>
                <a:avLst/>
                <a:gdLst/>
                <a:ahLst/>
                <a:cxnLst/>
                <a:rect l="l" t="t" r="r" b="b"/>
                <a:pathLst>
                  <a:path w="2192072" h="1876067">
                    <a:moveTo>
                      <a:pt x="0" y="0"/>
                    </a:moveTo>
                    <a:lnTo>
                      <a:pt x="2192072" y="0"/>
                    </a:lnTo>
                    <a:lnTo>
                      <a:pt x="2192072" y="1876067"/>
                    </a:lnTo>
                    <a:lnTo>
                      <a:pt x="0" y="1876067"/>
                    </a:lnTo>
                    <a:close/>
                  </a:path>
                </a:pathLst>
              </a:custGeom>
              <a:solidFill>
                <a:srgbClr val="FCF0E0"/>
              </a:solidFill>
            </p:spPr>
          </p:sp>
          <p:sp>
            <p:nvSpPr>
              <p:cNvPr id="15" name="TextBox 15"/>
              <p:cNvSpPr txBox="1"/>
              <p:nvPr/>
            </p:nvSpPr>
            <p:spPr>
              <a:xfrm>
                <a:off x="0" y="-9525"/>
                <a:ext cx="2192072" cy="1885592"/>
              </a:xfrm>
              <a:prstGeom prst="rect">
                <a:avLst/>
              </a:prstGeom>
            </p:spPr>
            <p:txBody>
              <a:bodyPr lIns="30335" tIns="30335" rIns="30335" bIns="30335" rtlCol="0" anchor="ctr"/>
              <a:lstStyle/>
              <a:p>
                <a:pPr algn="ctr">
                  <a:lnSpc>
                    <a:spcPts val="1588"/>
                  </a:lnSpc>
                </a:pPr>
                <a:endParaRPr/>
              </a:p>
            </p:txBody>
          </p:sp>
        </p:grpSp>
      </p:grpSp>
      <p:sp>
        <p:nvSpPr>
          <p:cNvPr id="16" name="TextBox 16"/>
          <p:cNvSpPr txBox="1"/>
          <p:nvPr/>
        </p:nvSpPr>
        <p:spPr>
          <a:xfrm>
            <a:off x="6705505" y="4588480"/>
            <a:ext cx="4876990" cy="673735"/>
          </a:xfrm>
          <a:prstGeom prst="rect">
            <a:avLst/>
          </a:prstGeom>
        </p:spPr>
        <p:txBody>
          <a:bodyPr lIns="0" tIns="0" rIns="0" bIns="0" rtlCol="0" anchor="t">
            <a:spAutoFit/>
          </a:bodyPr>
          <a:lstStyle/>
          <a:p>
            <a:pPr algn="ctr">
              <a:lnSpc>
                <a:spcPts val="4400"/>
              </a:lnSpc>
            </a:pPr>
            <a:r>
              <a:rPr lang="en-US" sz="4400">
                <a:solidFill>
                  <a:srgbClr val="000000"/>
                </a:solidFill>
                <a:latin typeface="Handyman"/>
              </a:rPr>
              <a:t>КООПЕРАЦІЯ</a:t>
            </a:r>
          </a:p>
        </p:txBody>
      </p:sp>
      <p:sp>
        <p:nvSpPr>
          <p:cNvPr id="17" name="TextBox 17"/>
          <p:cNvSpPr txBox="1"/>
          <p:nvPr/>
        </p:nvSpPr>
        <p:spPr>
          <a:xfrm>
            <a:off x="7219697" y="5575397"/>
            <a:ext cx="4069598" cy="3170557"/>
          </a:xfrm>
          <a:prstGeom prst="rect">
            <a:avLst/>
          </a:prstGeom>
        </p:spPr>
        <p:txBody>
          <a:bodyPr lIns="0" tIns="0" rIns="0" bIns="0" rtlCol="0" anchor="t">
            <a:spAutoFit/>
          </a:bodyPr>
          <a:lstStyle/>
          <a:p>
            <a:pPr>
              <a:lnSpc>
                <a:spcPts val="6159"/>
              </a:lnSpc>
            </a:pPr>
            <a:r>
              <a:rPr lang="en-US" sz="3999">
                <a:solidFill>
                  <a:srgbClr val="000000"/>
                </a:solidFill>
                <a:latin typeface="Handyman"/>
              </a:rPr>
              <a:t>Уміти діяти спільно.</a:t>
            </a:r>
          </a:p>
          <a:p>
            <a:pPr>
              <a:lnSpc>
                <a:spcPts val="6159"/>
              </a:lnSpc>
            </a:pPr>
            <a:r>
              <a:rPr lang="en-US" sz="3999">
                <a:solidFill>
                  <a:srgbClr val="000000"/>
                </a:solidFill>
                <a:latin typeface="Handyman"/>
              </a:rPr>
              <a:t>Шукати те, що об’єднує.</a:t>
            </a:r>
          </a:p>
        </p:txBody>
      </p:sp>
      <p:grpSp>
        <p:nvGrpSpPr>
          <p:cNvPr id="18" name="Group 18"/>
          <p:cNvGrpSpPr/>
          <p:nvPr/>
        </p:nvGrpSpPr>
        <p:grpSpPr>
          <a:xfrm>
            <a:off x="11692991" y="3217197"/>
            <a:ext cx="4655996" cy="6356627"/>
            <a:chOff x="0" y="0"/>
            <a:chExt cx="6207995" cy="8475503"/>
          </a:xfrm>
        </p:grpSpPr>
        <p:sp>
          <p:nvSpPr>
            <p:cNvPr id="19" name="Freeform 19"/>
            <p:cNvSpPr/>
            <p:nvPr/>
          </p:nvSpPr>
          <p:spPr>
            <a:xfrm>
              <a:off x="0" y="0"/>
              <a:ext cx="6207995" cy="8475503"/>
            </a:xfrm>
            <a:custGeom>
              <a:avLst/>
              <a:gdLst/>
              <a:ahLst/>
              <a:cxnLst/>
              <a:rect l="l" t="t" r="r" b="b"/>
              <a:pathLst>
                <a:path w="6207995" h="8475503">
                  <a:moveTo>
                    <a:pt x="0" y="0"/>
                  </a:moveTo>
                  <a:lnTo>
                    <a:pt x="6207995" y="0"/>
                  </a:lnTo>
                  <a:lnTo>
                    <a:pt x="6207995" y="8475503"/>
                  </a:lnTo>
                  <a:lnTo>
                    <a:pt x="0" y="84755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20" name="Group 20"/>
            <p:cNvGrpSpPr/>
            <p:nvPr/>
          </p:nvGrpSpPr>
          <p:grpSpPr>
            <a:xfrm rot="5400000">
              <a:off x="-211461" y="1888087"/>
              <a:ext cx="6626766" cy="5671465"/>
              <a:chOff x="0" y="0"/>
              <a:chExt cx="2192072" cy="1876067"/>
            </a:xfrm>
          </p:grpSpPr>
          <p:sp>
            <p:nvSpPr>
              <p:cNvPr id="21" name="Freeform 21"/>
              <p:cNvSpPr/>
              <p:nvPr/>
            </p:nvSpPr>
            <p:spPr>
              <a:xfrm>
                <a:off x="0" y="0"/>
                <a:ext cx="2192072" cy="1876067"/>
              </a:xfrm>
              <a:custGeom>
                <a:avLst/>
                <a:gdLst/>
                <a:ahLst/>
                <a:cxnLst/>
                <a:rect l="l" t="t" r="r" b="b"/>
                <a:pathLst>
                  <a:path w="2192072" h="1876067">
                    <a:moveTo>
                      <a:pt x="0" y="0"/>
                    </a:moveTo>
                    <a:lnTo>
                      <a:pt x="2192072" y="0"/>
                    </a:lnTo>
                    <a:lnTo>
                      <a:pt x="2192072" y="1876067"/>
                    </a:lnTo>
                    <a:lnTo>
                      <a:pt x="0" y="1876067"/>
                    </a:lnTo>
                    <a:close/>
                  </a:path>
                </a:pathLst>
              </a:custGeom>
              <a:solidFill>
                <a:srgbClr val="FCF0E0"/>
              </a:solidFill>
            </p:spPr>
          </p:sp>
          <p:sp>
            <p:nvSpPr>
              <p:cNvPr id="22" name="TextBox 22"/>
              <p:cNvSpPr txBox="1"/>
              <p:nvPr/>
            </p:nvSpPr>
            <p:spPr>
              <a:xfrm>
                <a:off x="0" y="-9525"/>
                <a:ext cx="2192072" cy="1885592"/>
              </a:xfrm>
              <a:prstGeom prst="rect">
                <a:avLst/>
              </a:prstGeom>
            </p:spPr>
            <p:txBody>
              <a:bodyPr lIns="30335" tIns="30335" rIns="30335" bIns="30335" rtlCol="0" anchor="ctr"/>
              <a:lstStyle/>
              <a:p>
                <a:pPr algn="ctr">
                  <a:lnSpc>
                    <a:spcPts val="1588"/>
                  </a:lnSpc>
                </a:pPr>
                <a:endParaRPr/>
              </a:p>
            </p:txBody>
          </p:sp>
        </p:grpSp>
      </p:grpSp>
      <p:sp>
        <p:nvSpPr>
          <p:cNvPr id="23" name="TextBox 23"/>
          <p:cNvSpPr txBox="1"/>
          <p:nvPr/>
        </p:nvSpPr>
        <p:spPr>
          <a:xfrm>
            <a:off x="11582495" y="4588480"/>
            <a:ext cx="4876990" cy="673735"/>
          </a:xfrm>
          <a:prstGeom prst="rect">
            <a:avLst/>
          </a:prstGeom>
        </p:spPr>
        <p:txBody>
          <a:bodyPr lIns="0" tIns="0" rIns="0" bIns="0" rtlCol="0" anchor="t">
            <a:spAutoFit/>
          </a:bodyPr>
          <a:lstStyle/>
          <a:p>
            <a:pPr algn="ctr">
              <a:lnSpc>
                <a:spcPts val="4400"/>
              </a:lnSpc>
            </a:pPr>
            <a:r>
              <a:rPr lang="en-US" sz="4400">
                <a:solidFill>
                  <a:srgbClr val="000000"/>
                </a:solidFill>
                <a:latin typeface="Handyman"/>
              </a:rPr>
              <a:t>КОМПРОМІС</a:t>
            </a:r>
          </a:p>
        </p:txBody>
      </p:sp>
      <p:sp>
        <p:nvSpPr>
          <p:cNvPr id="24" name="TextBox 24"/>
          <p:cNvSpPr txBox="1"/>
          <p:nvPr/>
        </p:nvSpPr>
        <p:spPr>
          <a:xfrm>
            <a:off x="11950347" y="5052665"/>
            <a:ext cx="4141285" cy="3990596"/>
          </a:xfrm>
          <a:prstGeom prst="rect">
            <a:avLst/>
          </a:prstGeom>
        </p:spPr>
        <p:txBody>
          <a:bodyPr lIns="0" tIns="0" rIns="0" bIns="0" rtlCol="0" anchor="t">
            <a:spAutoFit/>
          </a:bodyPr>
          <a:lstStyle/>
          <a:p>
            <a:pPr>
              <a:lnSpc>
                <a:spcPts val="6272"/>
              </a:lnSpc>
            </a:pPr>
            <a:r>
              <a:rPr lang="en-US" sz="4099">
                <a:solidFill>
                  <a:srgbClr val="000000"/>
                </a:solidFill>
                <a:latin typeface="Handyman"/>
              </a:rPr>
              <a:t>Уміти домовлятися.</a:t>
            </a:r>
          </a:p>
          <a:p>
            <a:pPr>
              <a:lnSpc>
                <a:spcPts val="6272"/>
              </a:lnSpc>
            </a:pPr>
            <a:r>
              <a:rPr lang="en-US" sz="4099">
                <a:solidFill>
                  <a:srgbClr val="000000"/>
                </a:solidFill>
                <a:latin typeface="Handyman"/>
              </a:rPr>
              <a:t>Відмовлятися від взаємних претензій.</a:t>
            </a: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860" b="-75860"/>
            </a:stretch>
          </a:blipFill>
        </p:spPr>
      </p:sp>
      <p:grpSp>
        <p:nvGrpSpPr>
          <p:cNvPr id="3" name="Group 3"/>
          <p:cNvGrpSpPr/>
          <p:nvPr/>
        </p:nvGrpSpPr>
        <p:grpSpPr>
          <a:xfrm>
            <a:off x="8188220" y="255004"/>
            <a:ext cx="8562224" cy="9552955"/>
            <a:chOff x="0" y="0"/>
            <a:chExt cx="11416299" cy="12737273"/>
          </a:xfrm>
        </p:grpSpPr>
        <p:sp>
          <p:nvSpPr>
            <p:cNvPr id="4" name="Freeform 4"/>
            <p:cNvSpPr/>
            <p:nvPr/>
          </p:nvSpPr>
          <p:spPr>
            <a:xfrm>
              <a:off x="0" y="0"/>
              <a:ext cx="11416299" cy="12737273"/>
            </a:xfrm>
            <a:custGeom>
              <a:avLst/>
              <a:gdLst/>
              <a:ahLst/>
              <a:cxnLst/>
              <a:rect l="l" t="t" r="r" b="b"/>
              <a:pathLst>
                <a:path w="11416299" h="12737273">
                  <a:moveTo>
                    <a:pt x="0" y="0"/>
                  </a:moveTo>
                  <a:lnTo>
                    <a:pt x="11416299" y="0"/>
                  </a:lnTo>
                  <a:lnTo>
                    <a:pt x="11416299" y="12737273"/>
                  </a:lnTo>
                  <a:lnTo>
                    <a:pt x="0" y="1273727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5" name="Group 5"/>
            <p:cNvGrpSpPr/>
            <p:nvPr/>
          </p:nvGrpSpPr>
          <p:grpSpPr>
            <a:xfrm>
              <a:off x="1476187" y="855973"/>
              <a:ext cx="8015131" cy="10739478"/>
              <a:chOff x="0" y="0"/>
              <a:chExt cx="1688100" cy="2261886"/>
            </a:xfrm>
          </p:grpSpPr>
          <p:sp>
            <p:nvSpPr>
              <p:cNvPr id="6" name="Freeform 6"/>
              <p:cNvSpPr/>
              <p:nvPr/>
            </p:nvSpPr>
            <p:spPr>
              <a:xfrm>
                <a:off x="0" y="0"/>
                <a:ext cx="1688100" cy="2261886"/>
              </a:xfrm>
              <a:custGeom>
                <a:avLst/>
                <a:gdLst/>
                <a:ahLst/>
                <a:cxnLst/>
                <a:rect l="l" t="t" r="r" b="b"/>
                <a:pathLst>
                  <a:path w="1688100" h="2261886">
                    <a:moveTo>
                      <a:pt x="0" y="0"/>
                    </a:moveTo>
                    <a:lnTo>
                      <a:pt x="1688100" y="0"/>
                    </a:lnTo>
                    <a:lnTo>
                      <a:pt x="1688100" y="2261886"/>
                    </a:lnTo>
                    <a:lnTo>
                      <a:pt x="0" y="2261886"/>
                    </a:lnTo>
                    <a:close/>
                  </a:path>
                </a:pathLst>
              </a:custGeom>
              <a:solidFill>
                <a:srgbClr val="FCF1E0"/>
              </a:solidFill>
            </p:spPr>
          </p:sp>
          <p:sp>
            <p:nvSpPr>
              <p:cNvPr id="7" name="TextBox 7"/>
              <p:cNvSpPr txBox="1"/>
              <p:nvPr/>
            </p:nvSpPr>
            <p:spPr>
              <a:xfrm>
                <a:off x="0" y="-38100"/>
                <a:ext cx="1688100" cy="2299986"/>
              </a:xfrm>
              <a:prstGeom prst="rect">
                <a:avLst/>
              </a:prstGeom>
            </p:spPr>
            <p:txBody>
              <a:bodyPr lIns="47338" tIns="47338" rIns="47338" bIns="47338" rtlCol="0" anchor="ctr"/>
              <a:lstStyle/>
              <a:p>
                <a:pPr algn="ctr">
                  <a:lnSpc>
                    <a:spcPts val="2149"/>
                  </a:lnSpc>
                </a:pPr>
                <a:endParaRPr/>
              </a:p>
            </p:txBody>
          </p:sp>
        </p:grpSp>
      </p:grpSp>
      <p:sp>
        <p:nvSpPr>
          <p:cNvPr id="8" name="Freeform 8"/>
          <p:cNvSpPr/>
          <p:nvPr/>
        </p:nvSpPr>
        <p:spPr>
          <a:xfrm>
            <a:off x="1473565" y="4426808"/>
            <a:ext cx="5332320" cy="6605352"/>
          </a:xfrm>
          <a:custGeom>
            <a:avLst/>
            <a:gdLst/>
            <a:ahLst/>
            <a:cxnLst/>
            <a:rect l="l" t="t" r="r" b="b"/>
            <a:pathLst>
              <a:path w="5332320" h="6605352">
                <a:moveTo>
                  <a:pt x="0" y="0"/>
                </a:moveTo>
                <a:lnTo>
                  <a:pt x="5332320" y="0"/>
                </a:lnTo>
                <a:lnTo>
                  <a:pt x="5332320" y="6605352"/>
                </a:lnTo>
                <a:lnTo>
                  <a:pt x="0" y="660535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TextBox 9"/>
          <p:cNvSpPr txBox="1"/>
          <p:nvPr/>
        </p:nvSpPr>
        <p:spPr>
          <a:xfrm>
            <a:off x="1473565" y="1518422"/>
            <a:ext cx="7408112" cy="2961141"/>
          </a:xfrm>
          <a:prstGeom prst="rect">
            <a:avLst/>
          </a:prstGeom>
        </p:spPr>
        <p:txBody>
          <a:bodyPr lIns="0" tIns="0" rIns="0" bIns="0" rtlCol="0" anchor="t">
            <a:spAutoFit/>
          </a:bodyPr>
          <a:lstStyle/>
          <a:p>
            <a:pPr algn="ctr">
              <a:lnSpc>
                <a:spcPts val="7344"/>
              </a:lnSpc>
            </a:pPr>
            <a:r>
              <a:rPr lang="en-US" sz="6800" spc="299">
                <a:solidFill>
                  <a:srgbClr val="000000"/>
                </a:solidFill>
                <a:latin typeface="East Sea Dokdo Cyrillic"/>
              </a:rPr>
              <a:t>НАВИЧКИ ЕФЕКТИВНОГО СПІЛКУВАННЯ</a:t>
            </a:r>
          </a:p>
        </p:txBody>
      </p:sp>
      <p:sp>
        <p:nvSpPr>
          <p:cNvPr id="10" name="TextBox 10"/>
          <p:cNvSpPr txBox="1"/>
          <p:nvPr/>
        </p:nvSpPr>
        <p:spPr>
          <a:xfrm>
            <a:off x="8881677" y="749329"/>
            <a:ext cx="6282855" cy="8459530"/>
          </a:xfrm>
          <a:prstGeom prst="rect">
            <a:avLst/>
          </a:prstGeom>
        </p:spPr>
        <p:txBody>
          <a:bodyPr lIns="0" tIns="0" rIns="0" bIns="0" rtlCol="0" anchor="t">
            <a:spAutoFit/>
          </a:bodyPr>
          <a:lstStyle/>
          <a:p>
            <a:pPr marL="787022" lvl="1" indent="-393511">
              <a:lnSpc>
                <a:spcPts val="4738"/>
              </a:lnSpc>
              <a:buAutoNum type="arabicPeriod"/>
            </a:pPr>
            <a:r>
              <a:rPr lang="en-US" sz="3645">
                <a:solidFill>
                  <a:srgbClr val="000000"/>
                </a:solidFill>
                <a:latin typeface="Handyman"/>
              </a:rPr>
              <a:t> Упевненість у собі.</a:t>
            </a:r>
          </a:p>
          <a:p>
            <a:pPr marL="787022" lvl="1" indent="-393511">
              <a:lnSpc>
                <a:spcPts val="4738"/>
              </a:lnSpc>
              <a:buAutoNum type="arabicPeriod"/>
            </a:pPr>
            <a:r>
              <a:rPr lang="en-US" sz="3645">
                <a:solidFill>
                  <a:srgbClr val="000000"/>
                </a:solidFill>
                <a:latin typeface="Handyman"/>
              </a:rPr>
              <a:t> Взаємодовіра до співрозмовника.</a:t>
            </a:r>
          </a:p>
          <a:p>
            <a:pPr marL="787022" lvl="1" indent="-393511">
              <a:lnSpc>
                <a:spcPts val="4738"/>
              </a:lnSpc>
              <a:buAutoNum type="arabicPeriod"/>
            </a:pPr>
            <a:r>
              <a:rPr lang="en-US" sz="3645">
                <a:solidFill>
                  <a:srgbClr val="000000"/>
                </a:solidFill>
                <a:latin typeface="Handyman"/>
              </a:rPr>
              <a:t> Активне слухання.</a:t>
            </a:r>
          </a:p>
          <a:p>
            <a:pPr marL="787022" lvl="1" indent="-393511">
              <a:lnSpc>
                <a:spcPts val="4738"/>
              </a:lnSpc>
              <a:buAutoNum type="arabicPeriod"/>
            </a:pPr>
            <a:r>
              <a:rPr lang="en-US" sz="3645">
                <a:solidFill>
                  <a:srgbClr val="000000"/>
                </a:solidFill>
                <a:latin typeface="Handyman"/>
              </a:rPr>
              <a:t> Вміння чітко висловлювати свою думку.</a:t>
            </a:r>
          </a:p>
          <a:p>
            <a:pPr marL="787022" lvl="1" indent="-393511">
              <a:lnSpc>
                <a:spcPts val="4738"/>
              </a:lnSpc>
              <a:buAutoNum type="arabicPeriod"/>
            </a:pPr>
            <a:r>
              <a:rPr lang="en-US" sz="3645">
                <a:solidFill>
                  <a:srgbClr val="000000"/>
                </a:solidFill>
                <a:latin typeface="Handyman"/>
              </a:rPr>
              <a:t> Вміння відкрито виражати свої почуття без тривоги та звинувачень.</a:t>
            </a:r>
          </a:p>
          <a:p>
            <a:pPr marL="787022" lvl="1" indent="-393511">
              <a:lnSpc>
                <a:spcPts val="4738"/>
              </a:lnSpc>
              <a:buAutoNum type="arabicPeriod"/>
            </a:pPr>
            <a:r>
              <a:rPr lang="en-US" sz="3645">
                <a:solidFill>
                  <a:srgbClr val="000000"/>
                </a:solidFill>
                <a:latin typeface="Handyman"/>
              </a:rPr>
              <a:t> Вміння попросити про допомогу.</a:t>
            </a:r>
          </a:p>
          <a:p>
            <a:pPr marL="787022" lvl="1" indent="-393511">
              <a:lnSpc>
                <a:spcPts val="4738"/>
              </a:lnSpc>
              <a:buAutoNum type="arabicPeriod"/>
            </a:pPr>
            <a:r>
              <a:rPr lang="en-US" sz="3645">
                <a:solidFill>
                  <a:srgbClr val="000000"/>
                </a:solidFill>
                <a:latin typeface="Handyman"/>
              </a:rPr>
              <a:t> Почуття власної гідності.</a:t>
            </a:r>
          </a:p>
          <a:p>
            <a:pPr marL="787022" lvl="1" indent="-393511">
              <a:lnSpc>
                <a:spcPts val="4738"/>
              </a:lnSpc>
              <a:buAutoNum type="arabicPeriod"/>
            </a:pPr>
            <a:r>
              <a:rPr lang="en-US" sz="3645">
                <a:solidFill>
                  <a:srgbClr val="000000"/>
                </a:solidFill>
                <a:latin typeface="Handyman"/>
              </a:rPr>
              <a:t> Щирий інтерес до теми бесіди.</a:t>
            </a: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860" b="-75860"/>
            </a:stretch>
          </a:blipFill>
        </p:spPr>
      </p:sp>
      <p:grpSp>
        <p:nvGrpSpPr>
          <p:cNvPr id="3" name="Group 3"/>
          <p:cNvGrpSpPr/>
          <p:nvPr/>
        </p:nvGrpSpPr>
        <p:grpSpPr>
          <a:xfrm>
            <a:off x="9429412" y="486600"/>
            <a:ext cx="6469466" cy="9313800"/>
            <a:chOff x="0" y="0"/>
            <a:chExt cx="8625955" cy="12418400"/>
          </a:xfrm>
        </p:grpSpPr>
        <p:sp>
          <p:nvSpPr>
            <p:cNvPr id="4" name="Freeform 4"/>
            <p:cNvSpPr/>
            <p:nvPr/>
          </p:nvSpPr>
          <p:spPr>
            <a:xfrm>
              <a:off x="0" y="0"/>
              <a:ext cx="8625955" cy="12418400"/>
            </a:xfrm>
            <a:custGeom>
              <a:avLst/>
              <a:gdLst/>
              <a:ahLst/>
              <a:cxnLst/>
              <a:rect l="l" t="t" r="r" b="b"/>
              <a:pathLst>
                <a:path w="8625955" h="12418400">
                  <a:moveTo>
                    <a:pt x="0" y="0"/>
                  </a:moveTo>
                  <a:lnTo>
                    <a:pt x="8625955" y="0"/>
                  </a:lnTo>
                  <a:lnTo>
                    <a:pt x="8625955" y="12418400"/>
                  </a:lnTo>
                  <a:lnTo>
                    <a:pt x="0" y="124184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5" name="Group 5"/>
            <p:cNvGrpSpPr/>
            <p:nvPr/>
          </p:nvGrpSpPr>
          <p:grpSpPr>
            <a:xfrm>
              <a:off x="1125622" y="1603146"/>
              <a:ext cx="7212385" cy="10703255"/>
              <a:chOff x="0" y="0"/>
              <a:chExt cx="1218901" cy="1808862"/>
            </a:xfrm>
          </p:grpSpPr>
          <p:sp>
            <p:nvSpPr>
              <p:cNvPr id="6" name="Freeform 6"/>
              <p:cNvSpPr/>
              <p:nvPr/>
            </p:nvSpPr>
            <p:spPr>
              <a:xfrm>
                <a:off x="0" y="0"/>
                <a:ext cx="1218901" cy="1808861"/>
              </a:xfrm>
              <a:custGeom>
                <a:avLst/>
                <a:gdLst/>
                <a:ahLst/>
                <a:cxnLst/>
                <a:rect l="l" t="t" r="r" b="b"/>
                <a:pathLst>
                  <a:path w="1218901" h="1808861">
                    <a:moveTo>
                      <a:pt x="0" y="0"/>
                    </a:moveTo>
                    <a:lnTo>
                      <a:pt x="1218901" y="0"/>
                    </a:lnTo>
                    <a:lnTo>
                      <a:pt x="1218901" y="1808861"/>
                    </a:lnTo>
                    <a:lnTo>
                      <a:pt x="0" y="1808861"/>
                    </a:lnTo>
                    <a:close/>
                  </a:path>
                </a:pathLst>
              </a:custGeom>
              <a:solidFill>
                <a:srgbClr val="FBE68B"/>
              </a:solidFill>
            </p:spPr>
          </p:sp>
          <p:sp>
            <p:nvSpPr>
              <p:cNvPr id="7" name="TextBox 7"/>
              <p:cNvSpPr txBox="1"/>
              <p:nvPr/>
            </p:nvSpPr>
            <p:spPr>
              <a:xfrm>
                <a:off x="0" y="-47625"/>
                <a:ext cx="1218901" cy="1856487"/>
              </a:xfrm>
              <a:prstGeom prst="rect">
                <a:avLst/>
              </a:prstGeom>
            </p:spPr>
            <p:txBody>
              <a:bodyPr lIns="50800" tIns="50800" rIns="50800" bIns="50800" rtlCol="0" anchor="ctr"/>
              <a:lstStyle/>
              <a:p>
                <a:pPr algn="ctr">
                  <a:lnSpc>
                    <a:spcPts val="3109"/>
                  </a:lnSpc>
                </a:pPr>
                <a:endParaRPr/>
              </a:p>
            </p:txBody>
          </p:sp>
        </p:grpSp>
      </p:grpSp>
      <p:sp>
        <p:nvSpPr>
          <p:cNvPr id="8" name="Freeform 8"/>
          <p:cNvSpPr/>
          <p:nvPr/>
        </p:nvSpPr>
        <p:spPr>
          <a:xfrm rot="-4510730" flipH="1">
            <a:off x="7244047" y="6258678"/>
            <a:ext cx="2394559" cy="1837280"/>
          </a:xfrm>
          <a:custGeom>
            <a:avLst/>
            <a:gdLst/>
            <a:ahLst/>
            <a:cxnLst/>
            <a:rect l="l" t="t" r="r" b="b"/>
            <a:pathLst>
              <a:path w="2394559" h="1837280">
                <a:moveTo>
                  <a:pt x="2394559" y="0"/>
                </a:moveTo>
                <a:lnTo>
                  <a:pt x="0" y="0"/>
                </a:lnTo>
                <a:lnTo>
                  <a:pt x="0" y="1837280"/>
                </a:lnTo>
                <a:lnTo>
                  <a:pt x="2394559" y="1837280"/>
                </a:lnTo>
                <a:lnTo>
                  <a:pt x="2394559"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rot="-342178">
            <a:off x="1909498" y="2769148"/>
            <a:ext cx="4670735" cy="7185747"/>
          </a:xfrm>
          <a:custGeom>
            <a:avLst/>
            <a:gdLst/>
            <a:ahLst/>
            <a:cxnLst/>
            <a:rect l="l" t="t" r="r" b="b"/>
            <a:pathLst>
              <a:path w="4670735" h="7185747">
                <a:moveTo>
                  <a:pt x="0" y="0"/>
                </a:moveTo>
                <a:lnTo>
                  <a:pt x="4670736" y="0"/>
                </a:lnTo>
                <a:lnTo>
                  <a:pt x="4670736" y="7185747"/>
                </a:lnTo>
                <a:lnTo>
                  <a:pt x="0" y="7185747"/>
                </a:lnTo>
                <a:lnTo>
                  <a:pt x="0" y="0"/>
                </a:lnTo>
                <a:close/>
              </a:path>
            </a:pathLst>
          </a:custGeom>
          <a:blipFill>
            <a:blip r:embed="rId7"/>
            <a:stretch>
              <a:fillRect/>
            </a:stretch>
          </a:blipFill>
        </p:spPr>
      </p:sp>
      <p:sp>
        <p:nvSpPr>
          <p:cNvPr id="10" name="TextBox 10"/>
          <p:cNvSpPr txBox="1"/>
          <p:nvPr/>
        </p:nvSpPr>
        <p:spPr>
          <a:xfrm>
            <a:off x="1026929" y="1054648"/>
            <a:ext cx="8319810" cy="1504950"/>
          </a:xfrm>
          <a:prstGeom prst="rect">
            <a:avLst/>
          </a:prstGeom>
        </p:spPr>
        <p:txBody>
          <a:bodyPr lIns="0" tIns="0" rIns="0" bIns="0" rtlCol="0" anchor="t">
            <a:spAutoFit/>
          </a:bodyPr>
          <a:lstStyle/>
          <a:p>
            <a:pPr algn="just">
              <a:lnSpc>
                <a:spcPts val="10200"/>
              </a:lnSpc>
            </a:pPr>
            <a:r>
              <a:rPr lang="en-US" sz="8500" spc="374">
                <a:solidFill>
                  <a:srgbClr val="000000"/>
                </a:solidFill>
                <a:latin typeface="East Sea Dokdo Cyrillic"/>
              </a:rPr>
              <a:t>СТОСУНКИ</a:t>
            </a:r>
          </a:p>
        </p:txBody>
      </p:sp>
      <p:sp>
        <p:nvSpPr>
          <p:cNvPr id="11" name="TextBox 11"/>
          <p:cNvSpPr txBox="1"/>
          <p:nvPr/>
        </p:nvSpPr>
        <p:spPr>
          <a:xfrm>
            <a:off x="10519606" y="3718559"/>
            <a:ext cx="5021414" cy="5539741"/>
          </a:xfrm>
          <a:prstGeom prst="rect">
            <a:avLst/>
          </a:prstGeom>
        </p:spPr>
        <p:txBody>
          <a:bodyPr lIns="0" tIns="0" rIns="0" bIns="0" rtlCol="0" anchor="t">
            <a:spAutoFit/>
          </a:bodyPr>
          <a:lstStyle/>
          <a:p>
            <a:pPr>
              <a:lnSpc>
                <a:spcPts val="5459"/>
              </a:lnSpc>
            </a:pPr>
            <a:r>
              <a:rPr lang="en-US" sz="3899">
                <a:solidFill>
                  <a:srgbClr val="000000"/>
                </a:solidFill>
                <a:latin typeface="Handyman"/>
              </a:rPr>
              <a:t>спілкування, позитивна взаємодія з іншими.</a:t>
            </a:r>
          </a:p>
          <a:p>
            <a:pPr>
              <a:lnSpc>
                <a:spcPts val="5459"/>
              </a:lnSpc>
            </a:pPr>
            <a:endParaRPr lang="en-US" sz="3899">
              <a:solidFill>
                <a:srgbClr val="000000"/>
              </a:solidFill>
              <a:latin typeface="Handyman"/>
            </a:endParaRPr>
          </a:p>
          <a:p>
            <a:pPr>
              <a:lnSpc>
                <a:spcPts val="5459"/>
              </a:lnSpc>
            </a:pPr>
            <a:r>
              <a:rPr lang="en-US" sz="3899">
                <a:solidFill>
                  <a:srgbClr val="DE4574"/>
                </a:solidFill>
                <a:latin typeface="Handyman"/>
              </a:rPr>
              <a:t>Соціальне благополуччя</a:t>
            </a:r>
            <a:r>
              <a:rPr lang="en-US" sz="3899">
                <a:solidFill>
                  <a:srgbClr val="000000"/>
                </a:solidFill>
                <a:latin typeface="Handyman"/>
              </a:rPr>
              <a:t> - це уміння взаємодіяти з іншими людьми (в родині, школі, суспільстві).</a:t>
            </a:r>
          </a:p>
        </p:txBody>
      </p:sp>
      <p:sp>
        <p:nvSpPr>
          <p:cNvPr id="12" name="TextBox 12"/>
          <p:cNvSpPr txBox="1"/>
          <p:nvPr/>
        </p:nvSpPr>
        <p:spPr>
          <a:xfrm>
            <a:off x="10002332" y="2759623"/>
            <a:ext cx="5323627" cy="673735"/>
          </a:xfrm>
          <a:prstGeom prst="rect">
            <a:avLst/>
          </a:prstGeom>
        </p:spPr>
        <p:txBody>
          <a:bodyPr lIns="0" tIns="0" rIns="0" bIns="0" rtlCol="0" anchor="t">
            <a:spAutoFit/>
          </a:bodyPr>
          <a:lstStyle/>
          <a:p>
            <a:pPr algn="ctr">
              <a:lnSpc>
                <a:spcPts val="4400"/>
              </a:lnSpc>
            </a:pPr>
            <a:r>
              <a:rPr lang="en-US" sz="4400" spc="338">
                <a:solidFill>
                  <a:srgbClr val="000000"/>
                </a:solidFill>
                <a:latin typeface="Handyman"/>
              </a:rPr>
              <a:t>СТОСУНКИ - ЦЕ</a:t>
            </a:r>
          </a:p>
        </p:txBody>
      </p:sp>
      <p:sp>
        <p:nvSpPr>
          <p:cNvPr id="13" name="TextBox 13"/>
          <p:cNvSpPr txBox="1"/>
          <p:nvPr/>
        </p:nvSpPr>
        <p:spPr>
          <a:xfrm rot="-375148">
            <a:off x="2343583" y="3838319"/>
            <a:ext cx="3964882" cy="5219526"/>
          </a:xfrm>
          <a:prstGeom prst="rect">
            <a:avLst/>
          </a:prstGeom>
        </p:spPr>
        <p:txBody>
          <a:bodyPr lIns="0" tIns="0" rIns="0" bIns="0" rtlCol="0" anchor="t">
            <a:spAutoFit/>
          </a:bodyPr>
          <a:lstStyle/>
          <a:p>
            <a:pPr algn="ctr">
              <a:lnSpc>
                <a:spcPts val="8249"/>
              </a:lnSpc>
            </a:pPr>
            <a:r>
              <a:rPr lang="en-US" sz="5061">
                <a:solidFill>
                  <a:srgbClr val="000000"/>
                </a:solidFill>
                <a:latin typeface="Handyman"/>
              </a:rPr>
              <a:t>Негативні стосунки:</a:t>
            </a:r>
          </a:p>
          <a:p>
            <a:pPr algn="ctr">
              <a:lnSpc>
                <a:spcPts val="8249"/>
              </a:lnSpc>
            </a:pPr>
            <a:r>
              <a:rPr lang="en-US" sz="5061">
                <a:solidFill>
                  <a:srgbClr val="000000"/>
                </a:solidFill>
                <a:latin typeface="Handyman"/>
              </a:rPr>
              <a:t>непорозуміння, </a:t>
            </a:r>
          </a:p>
          <a:p>
            <a:pPr algn="ctr">
              <a:lnSpc>
                <a:spcPts val="8249"/>
              </a:lnSpc>
            </a:pPr>
            <a:r>
              <a:rPr lang="en-US" sz="5061">
                <a:solidFill>
                  <a:srgbClr val="000000"/>
                </a:solidFill>
                <a:latin typeface="Handyman"/>
              </a:rPr>
              <a:t>суперечки,</a:t>
            </a:r>
          </a:p>
          <a:p>
            <a:pPr algn="ctr">
              <a:lnSpc>
                <a:spcPts val="8249"/>
              </a:lnSpc>
              <a:spcBef>
                <a:spcPct val="0"/>
              </a:spcBef>
            </a:pPr>
            <a:r>
              <a:rPr lang="en-US" sz="5061">
                <a:solidFill>
                  <a:srgbClr val="000000"/>
                </a:solidFill>
                <a:latin typeface="Handyman"/>
              </a:rPr>
              <a:t>конфлікти.</a:t>
            </a: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524" t="-38888" r="-1662" b="-46331"/>
            </a:stretch>
          </a:blipFill>
        </p:spPr>
      </p:sp>
      <p:sp>
        <p:nvSpPr>
          <p:cNvPr id="3" name="Freeform 3"/>
          <p:cNvSpPr/>
          <p:nvPr/>
        </p:nvSpPr>
        <p:spPr>
          <a:xfrm rot="-10800000">
            <a:off x="14541694" y="5491771"/>
            <a:ext cx="6763799" cy="7058994"/>
          </a:xfrm>
          <a:custGeom>
            <a:avLst/>
            <a:gdLst/>
            <a:ahLst/>
            <a:cxnLst/>
            <a:rect l="l" t="t" r="r" b="b"/>
            <a:pathLst>
              <a:path w="6763799" h="7058994">
                <a:moveTo>
                  <a:pt x="0" y="0"/>
                </a:moveTo>
                <a:lnTo>
                  <a:pt x="6763799" y="0"/>
                </a:lnTo>
                <a:lnTo>
                  <a:pt x="6763799" y="7058994"/>
                </a:lnTo>
                <a:lnTo>
                  <a:pt x="0" y="705899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10800000">
            <a:off x="12449048" y="8341571"/>
            <a:ext cx="4185293" cy="2830304"/>
          </a:xfrm>
          <a:custGeom>
            <a:avLst/>
            <a:gdLst/>
            <a:ahLst/>
            <a:cxnLst/>
            <a:rect l="l" t="t" r="r" b="b"/>
            <a:pathLst>
              <a:path w="4185293" h="2830304">
                <a:moveTo>
                  <a:pt x="0" y="0"/>
                </a:moveTo>
                <a:lnTo>
                  <a:pt x="4185292" y="0"/>
                </a:lnTo>
                <a:lnTo>
                  <a:pt x="4185292" y="2830304"/>
                </a:lnTo>
                <a:lnTo>
                  <a:pt x="0" y="28303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10800000">
            <a:off x="-740273" y="-462487"/>
            <a:ext cx="5249719" cy="4075094"/>
          </a:xfrm>
          <a:custGeom>
            <a:avLst/>
            <a:gdLst/>
            <a:ahLst/>
            <a:cxnLst/>
            <a:rect l="l" t="t" r="r" b="b"/>
            <a:pathLst>
              <a:path w="5249719" h="4075094">
                <a:moveTo>
                  <a:pt x="0" y="0"/>
                </a:moveTo>
                <a:lnTo>
                  <a:pt x="5249718" y="0"/>
                </a:lnTo>
                <a:lnTo>
                  <a:pt x="5249718" y="4075095"/>
                </a:lnTo>
                <a:lnTo>
                  <a:pt x="0" y="407509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rot="8597308" flipH="1">
            <a:off x="1631179" y="37385"/>
            <a:ext cx="3314813" cy="2025049"/>
          </a:xfrm>
          <a:custGeom>
            <a:avLst/>
            <a:gdLst/>
            <a:ahLst/>
            <a:cxnLst/>
            <a:rect l="l" t="t" r="r" b="b"/>
            <a:pathLst>
              <a:path w="3314813" h="2025049">
                <a:moveTo>
                  <a:pt x="3314813" y="0"/>
                </a:moveTo>
                <a:lnTo>
                  <a:pt x="0" y="0"/>
                </a:lnTo>
                <a:lnTo>
                  <a:pt x="0" y="2025049"/>
                </a:lnTo>
                <a:lnTo>
                  <a:pt x="3314813" y="2025049"/>
                </a:lnTo>
                <a:lnTo>
                  <a:pt x="3314813"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rot="-10800000">
            <a:off x="13017741" y="-2944068"/>
            <a:ext cx="7767244" cy="6340895"/>
          </a:xfrm>
          <a:custGeom>
            <a:avLst/>
            <a:gdLst/>
            <a:ahLst/>
            <a:cxnLst/>
            <a:rect l="l" t="t" r="r" b="b"/>
            <a:pathLst>
              <a:path w="7767244" h="6340895">
                <a:moveTo>
                  <a:pt x="0" y="0"/>
                </a:moveTo>
                <a:lnTo>
                  <a:pt x="7767244" y="0"/>
                </a:lnTo>
                <a:lnTo>
                  <a:pt x="7767244" y="6340895"/>
                </a:lnTo>
                <a:lnTo>
                  <a:pt x="0" y="634089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rot="-9094876">
            <a:off x="17289318" y="-3224451"/>
            <a:ext cx="4318350" cy="7996945"/>
          </a:xfrm>
          <a:custGeom>
            <a:avLst/>
            <a:gdLst/>
            <a:ahLst/>
            <a:cxnLst/>
            <a:rect l="l" t="t" r="r" b="b"/>
            <a:pathLst>
              <a:path w="4318350" h="7996945">
                <a:moveTo>
                  <a:pt x="0" y="0"/>
                </a:moveTo>
                <a:lnTo>
                  <a:pt x="4318350" y="0"/>
                </a:lnTo>
                <a:lnTo>
                  <a:pt x="4318350" y="7996945"/>
                </a:lnTo>
                <a:lnTo>
                  <a:pt x="0" y="799694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9" name="Freeform 9"/>
          <p:cNvSpPr/>
          <p:nvPr/>
        </p:nvSpPr>
        <p:spPr>
          <a:xfrm rot="5400000" flipH="1" flipV="1">
            <a:off x="13876391" y="6512825"/>
            <a:ext cx="10159698" cy="3657491"/>
          </a:xfrm>
          <a:custGeom>
            <a:avLst/>
            <a:gdLst/>
            <a:ahLst/>
            <a:cxnLst/>
            <a:rect l="l" t="t" r="r" b="b"/>
            <a:pathLst>
              <a:path w="10159698" h="3657491">
                <a:moveTo>
                  <a:pt x="10159697" y="3657491"/>
                </a:moveTo>
                <a:lnTo>
                  <a:pt x="0" y="3657491"/>
                </a:lnTo>
                <a:lnTo>
                  <a:pt x="0" y="0"/>
                </a:lnTo>
                <a:lnTo>
                  <a:pt x="10159697" y="0"/>
                </a:lnTo>
                <a:lnTo>
                  <a:pt x="10159697" y="3657491"/>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0" name="Freeform 10"/>
          <p:cNvSpPr/>
          <p:nvPr/>
        </p:nvSpPr>
        <p:spPr>
          <a:xfrm rot="-421455">
            <a:off x="-2120106" y="2322059"/>
            <a:ext cx="5634216" cy="10433733"/>
          </a:xfrm>
          <a:custGeom>
            <a:avLst/>
            <a:gdLst/>
            <a:ahLst/>
            <a:cxnLst/>
            <a:rect l="l" t="t" r="r" b="b"/>
            <a:pathLst>
              <a:path w="5634216" h="10433733">
                <a:moveTo>
                  <a:pt x="0" y="0"/>
                </a:moveTo>
                <a:lnTo>
                  <a:pt x="5634216" y="0"/>
                </a:lnTo>
                <a:lnTo>
                  <a:pt x="5634216" y="10433733"/>
                </a:lnTo>
                <a:lnTo>
                  <a:pt x="0" y="1043373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1" name="Freeform 11"/>
          <p:cNvSpPr/>
          <p:nvPr/>
        </p:nvSpPr>
        <p:spPr>
          <a:xfrm rot="7545968">
            <a:off x="-5868912" y="5217128"/>
            <a:ext cx="9577623" cy="7320624"/>
          </a:xfrm>
          <a:custGeom>
            <a:avLst/>
            <a:gdLst/>
            <a:ahLst/>
            <a:cxnLst/>
            <a:rect l="l" t="t" r="r" b="b"/>
            <a:pathLst>
              <a:path w="9577623" h="7320624">
                <a:moveTo>
                  <a:pt x="0" y="0"/>
                </a:moveTo>
                <a:lnTo>
                  <a:pt x="9577623" y="0"/>
                </a:lnTo>
                <a:lnTo>
                  <a:pt x="9577623" y="7320624"/>
                </a:lnTo>
                <a:lnTo>
                  <a:pt x="0" y="7320624"/>
                </a:lnTo>
                <a:lnTo>
                  <a:pt x="0" y="0"/>
                </a:lnTo>
                <a:close/>
              </a:path>
            </a:pathLst>
          </a:custGeom>
          <a:blipFill>
            <a:blip r:embed="rId17">
              <a:extLst>
                <a:ext uri="{96DAC541-7B7A-43D3-8B79-37D633B846F1}">
                  <asvg:svgBlip xmlns:asvg="http://schemas.microsoft.com/office/drawing/2016/SVG/main" xmlns="" r:embed="rId18"/>
                </a:ext>
              </a:extLst>
            </a:blip>
            <a:stretch>
              <a:fillRect l="-11752" t="-66616"/>
            </a:stretch>
          </a:blipFill>
        </p:spPr>
      </p:sp>
      <p:sp>
        <p:nvSpPr>
          <p:cNvPr id="12" name="Freeform 12"/>
          <p:cNvSpPr/>
          <p:nvPr/>
        </p:nvSpPr>
        <p:spPr>
          <a:xfrm rot="-9265859">
            <a:off x="186041" y="8150296"/>
            <a:ext cx="6205089" cy="5662143"/>
          </a:xfrm>
          <a:custGeom>
            <a:avLst/>
            <a:gdLst/>
            <a:ahLst/>
            <a:cxnLst/>
            <a:rect l="l" t="t" r="r" b="b"/>
            <a:pathLst>
              <a:path w="6205089" h="5662143">
                <a:moveTo>
                  <a:pt x="0" y="0"/>
                </a:moveTo>
                <a:lnTo>
                  <a:pt x="6205089" y="0"/>
                </a:lnTo>
                <a:lnTo>
                  <a:pt x="6205089" y="5662143"/>
                </a:lnTo>
                <a:lnTo>
                  <a:pt x="0" y="5662143"/>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3" name="TextBox 13"/>
          <p:cNvSpPr txBox="1"/>
          <p:nvPr/>
        </p:nvSpPr>
        <p:spPr>
          <a:xfrm>
            <a:off x="3113038" y="2688191"/>
            <a:ext cx="12061924" cy="2036445"/>
          </a:xfrm>
          <a:prstGeom prst="rect">
            <a:avLst/>
          </a:prstGeom>
        </p:spPr>
        <p:txBody>
          <a:bodyPr lIns="0" tIns="0" rIns="0" bIns="0" rtlCol="0" anchor="t">
            <a:spAutoFit/>
          </a:bodyPr>
          <a:lstStyle/>
          <a:p>
            <a:pPr marL="0" lvl="0" indent="0" algn="ctr">
              <a:lnSpc>
                <a:spcPts val="7980"/>
              </a:lnSpc>
              <a:spcBef>
                <a:spcPct val="0"/>
              </a:spcBef>
            </a:pPr>
            <a:r>
              <a:rPr lang="en-US" sz="5700" spc="34">
                <a:solidFill>
                  <a:srgbClr val="103E7B"/>
                </a:solidFill>
                <a:latin typeface="Bryndan Write"/>
              </a:rPr>
              <a:t>Що таке дружба з точки зору філософії?</a:t>
            </a:r>
          </a:p>
        </p:txBody>
      </p:sp>
      <p:sp>
        <p:nvSpPr>
          <p:cNvPr id="14" name="TextBox 14"/>
          <p:cNvSpPr txBox="1"/>
          <p:nvPr/>
        </p:nvSpPr>
        <p:spPr>
          <a:xfrm>
            <a:off x="4350958" y="4515086"/>
            <a:ext cx="10190736" cy="4927474"/>
          </a:xfrm>
          <a:prstGeom prst="rect">
            <a:avLst/>
          </a:prstGeom>
        </p:spPr>
        <p:txBody>
          <a:bodyPr lIns="0" tIns="0" rIns="0" bIns="0" rtlCol="0" anchor="t">
            <a:spAutoFit/>
          </a:bodyPr>
          <a:lstStyle/>
          <a:p>
            <a:pPr algn="ctr">
              <a:lnSpc>
                <a:spcPts val="7706"/>
              </a:lnSpc>
              <a:spcBef>
                <a:spcPct val="0"/>
              </a:spcBef>
            </a:pPr>
            <a:r>
              <a:rPr lang="en-US" sz="5504">
                <a:solidFill>
                  <a:srgbClr val="103E7B"/>
                </a:solidFill>
                <a:latin typeface="Ballpoint"/>
              </a:rPr>
              <a:t>Дружба - різновид вибірково-особистісних відносин між людьми, що характеризуються взаємним визнанням, довірливістю, доброзичливістю, турботою, спільною творчістю.</a:t>
            </a:r>
          </a:p>
        </p:txBody>
      </p:sp>
      <p:sp>
        <p:nvSpPr>
          <p:cNvPr id="15" name="Freeform 15"/>
          <p:cNvSpPr/>
          <p:nvPr/>
        </p:nvSpPr>
        <p:spPr>
          <a:xfrm rot="-5496163">
            <a:off x="9021953" y="7829604"/>
            <a:ext cx="848747" cy="2095672"/>
          </a:xfrm>
          <a:custGeom>
            <a:avLst/>
            <a:gdLst/>
            <a:ahLst/>
            <a:cxnLst/>
            <a:rect l="l" t="t" r="r" b="b"/>
            <a:pathLst>
              <a:path w="848747" h="2095672">
                <a:moveTo>
                  <a:pt x="0" y="0"/>
                </a:moveTo>
                <a:lnTo>
                  <a:pt x="848747" y="0"/>
                </a:lnTo>
                <a:lnTo>
                  <a:pt x="848747" y="2095672"/>
                </a:lnTo>
                <a:lnTo>
                  <a:pt x="0" y="209567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16" name="Freeform 16"/>
          <p:cNvSpPr/>
          <p:nvPr/>
        </p:nvSpPr>
        <p:spPr>
          <a:xfrm rot="-360142" flipH="1">
            <a:off x="8623768" y="1434361"/>
            <a:ext cx="1425093" cy="1344932"/>
          </a:xfrm>
          <a:custGeom>
            <a:avLst/>
            <a:gdLst/>
            <a:ahLst/>
            <a:cxnLst/>
            <a:rect l="l" t="t" r="r" b="b"/>
            <a:pathLst>
              <a:path w="1425093" h="1344932">
                <a:moveTo>
                  <a:pt x="1425093" y="0"/>
                </a:moveTo>
                <a:lnTo>
                  <a:pt x="0" y="0"/>
                </a:lnTo>
                <a:lnTo>
                  <a:pt x="0" y="1344931"/>
                </a:lnTo>
                <a:lnTo>
                  <a:pt x="1425093" y="1344931"/>
                </a:lnTo>
                <a:lnTo>
                  <a:pt x="1425093" y="0"/>
                </a:lnTo>
                <a:close/>
              </a:path>
            </a:pathLst>
          </a:custGeom>
          <a:blipFill>
            <a:blip r:embed="rId23">
              <a:extLst>
                <a:ext uri="{96DAC541-7B7A-43D3-8B79-37D633B846F1}">
                  <asvg:svgBlip xmlns:asvg="http://schemas.microsoft.com/office/drawing/2016/SVG/main" xmlns="" r:embed="rId24"/>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524" t="-38888" r="-1662" b="-46331"/>
            </a:stretch>
          </a:blipFill>
        </p:spPr>
      </p:sp>
      <p:sp>
        <p:nvSpPr>
          <p:cNvPr id="3" name="Freeform 3"/>
          <p:cNvSpPr/>
          <p:nvPr/>
        </p:nvSpPr>
        <p:spPr>
          <a:xfrm rot="-10800000">
            <a:off x="14541694" y="5491771"/>
            <a:ext cx="6763799" cy="7058994"/>
          </a:xfrm>
          <a:custGeom>
            <a:avLst/>
            <a:gdLst/>
            <a:ahLst/>
            <a:cxnLst/>
            <a:rect l="l" t="t" r="r" b="b"/>
            <a:pathLst>
              <a:path w="6763799" h="7058994">
                <a:moveTo>
                  <a:pt x="0" y="0"/>
                </a:moveTo>
                <a:lnTo>
                  <a:pt x="6763799" y="0"/>
                </a:lnTo>
                <a:lnTo>
                  <a:pt x="6763799" y="7058994"/>
                </a:lnTo>
                <a:lnTo>
                  <a:pt x="0" y="705899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10800000">
            <a:off x="12449048" y="8341571"/>
            <a:ext cx="4185293" cy="2830304"/>
          </a:xfrm>
          <a:custGeom>
            <a:avLst/>
            <a:gdLst/>
            <a:ahLst/>
            <a:cxnLst/>
            <a:rect l="l" t="t" r="r" b="b"/>
            <a:pathLst>
              <a:path w="4185293" h="2830304">
                <a:moveTo>
                  <a:pt x="0" y="0"/>
                </a:moveTo>
                <a:lnTo>
                  <a:pt x="4185292" y="0"/>
                </a:lnTo>
                <a:lnTo>
                  <a:pt x="4185292" y="2830304"/>
                </a:lnTo>
                <a:lnTo>
                  <a:pt x="0" y="28303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10800000">
            <a:off x="-740273" y="-462487"/>
            <a:ext cx="5249719" cy="4075094"/>
          </a:xfrm>
          <a:custGeom>
            <a:avLst/>
            <a:gdLst/>
            <a:ahLst/>
            <a:cxnLst/>
            <a:rect l="l" t="t" r="r" b="b"/>
            <a:pathLst>
              <a:path w="5249719" h="4075094">
                <a:moveTo>
                  <a:pt x="0" y="0"/>
                </a:moveTo>
                <a:lnTo>
                  <a:pt x="5249718" y="0"/>
                </a:lnTo>
                <a:lnTo>
                  <a:pt x="5249718" y="4075095"/>
                </a:lnTo>
                <a:lnTo>
                  <a:pt x="0" y="407509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rot="8597308" flipH="1">
            <a:off x="1631179" y="37385"/>
            <a:ext cx="3314813" cy="2025049"/>
          </a:xfrm>
          <a:custGeom>
            <a:avLst/>
            <a:gdLst/>
            <a:ahLst/>
            <a:cxnLst/>
            <a:rect l="l" t="t" r="r" b="b"/>
            <a:pathLst>
              <a:path w="3314813" h="2025049">
                <a:moveTo>
                  <a:pt x="3314813" y="0"/>
                </a:moveTo>
                <a:lnTo>
                  <a:pt x="0" y="0"/>
                </a:lnTo>
                <a:lnTo>
                  <a:pt x="0" y="2025049"/>
                </a:lnTo>
                <a:lnTo>
                  <a:pt x="3314813" y="2025049"/>
                </a:lnTo>
                <a:lnTo>
                  <a:pt x="3314813"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rot="-10800000">
            <a:off x="13017741" y="-2944068"/>
            <a:ext cx="7767244" cy="6340895"/>
          </a:xfrm>
          <a:custGeom>
            <a:avLst/>
            <a:gdLst/>
            <a:ahLst/>
            <a:cxnLst/>
            <a:rect l="l" t="t" r="r" b="b"/>
            <a:pathLst>
              <a:path w="7767244" h="6340895">
                <a:moveTo>
                  <a:pt x="0" y="0"/>
                </a:moveTo>
                <a:lnTo>
                  <a:pt x="7767244" y="0"/>
                </a:lnTo>
                <a:lnTo>
                  <a:pt x="7767244" y="6340895"/>
                </a:lnTo>
                <a:lnTo>
                  <a:pt x="0" y="634089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rot="-9094876">
            <a:off x="17289318" y="-3224451"/>
            <a:ext cx="4318350" cy="7996945"/>
          </a:xfrm>
          <a:custGeom>
            <a:avLst/>
            <a:gdLst/>
            <a:ahLst/>
            <a:cxnLst/>
            <a:rect l="l" t="t" r="r" b="b"/>
            <a:pathLst>
              <a:path w="4318350" h="7996945">
                <a:moveTo>
                  <a:pt x="0" y="0"/>
                </a:moveTo>
                <a:lnTo>
                  <a:pt x="4318350" y="0"/>
                </a:lnTo>
                <a:lnTo>
                  <a:pt x="4318350" y="7996945"/>
                </a:lnTo>
                <a:lnTo>
                  <a:pt x="0" y="799694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9" name="Freeform 9"/>
          <p:cNvSpPr/>
          <p:nvPr/>
        </p:nvSpPr>
        <p:spPr>
          <a:xfrm rot="5400000" flipH="1" flipV="1">
            <a:off x="13876391" y="6512825"/>
            <a:ext cx="10159698" cy="3657491"/>
          </a:xfrm>
          <a:custGeom>
            <a:avLst/>
            <a:gdLst/>
            <a:ahLst/>
            <a:cxnLst/>
            <a:rect l="l" t="t" r="r" b="b"/>
            <a:pathLst>
              <a:path w="10159698" h="3657491">
                <a:moveTo>
                  <a:pt x="10159697" y="3657491"/>
                </a:moveTo>
                <a:lnTo>
                  <a:pt x="0" y="3657491"/>
                </a:lnTo>
                <a:lnTo>
                  <a:pt x="0" y="0"/>
                </a:lnTo>
                <a:lnTo>
                  <a:pt x="10159697" y="0"/>
                </a:lnTo>
                <a:lnTo>
                  <a:pt x="10159697" y="3657491"/>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0" name="Freeform 10"/>
          <p:cNvSpPr/>
          <p:nvPr/>
        </p:nvSpPr>
        <p:spPr>
          <a:xfrm rot="-421455">
            <a:off x="-2120106" y="2322059"/>
            <a:ext cx="5634216" cy="10433733"/>
          </a:xfrm>
          <a:custGeom>
            <a:avLst/>
            <a:gdLst/>
            <a:ahLst/>
            <a:cxnLst/>
            <a:rect l="l" t="t" r="r" b="b"/>
            <a:pathLst>
              <a:path w="5634216" h="10433733">
                <a:moveTo>
                  <a:pt x="0" y="0"/>
                </a:moveTo>
                <a:lnTo>
                  <a:pt x="5634216" y="0"/>
                </a:lnTo>
                <a:lnTo>
                  <a:pt x="5634216" y="10433733"/>
                </a:lnTo>
                <a:lnTo>
                  <a:pt x="0" y="10433733"/>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1" name="Freeform 11"/>
          <p:cNvSpPr/>
          <p:nvPr/>
        </p:nvSpPr>
        <p:spPr>
          <a:xfrm rot="7545968">
            <a:off x="-5868912" y="5217128"/>
            <a:ext cx="9577623" cy="7320624"/>
          </a:xfrm>
          <a:custGeom>
            <a:avLst/>
            <a:gdLst/>
            <a:ahLst/>
            <a:cxnLst/>
            <a:rect l="l" t="t" r="r" b="b"/>
            <a:pathLst>
              <a:path w="9577623" h="7320624">
                <a:moveTo>
                  <a:pt x="0" y="0"/>
                </a:moveTo>
                <a:lnTo>
                  <a:pt x="9577623" y="0"/>
                </a:lnTo>
                <a:lnTo>
                  <a:pt x="9577623" y="7320624"/>
                </a:lnTo>
                <a:lnTo>
                  <a:pt x="0" y="7320624"/>
                </a:lnTo>
                <a:lnTo>
                  <a:pt x="0" y="0"/>
                </a:lnTo>
                <a:close/>
              </a:path>
            </a:pathLst>
          </a:custGeom>
          <a:blipFill>
            <a:blip r:embed="rId19">
              <a:extLst>
                <a:ext uri="{96DAC541-7B7A-43D3-8B79-37D633B846F1}">
                  <asvg:svgBlip xmlns:asvg="http://schemas.microsoft.com/office/drawing/2016/SVG/main" xmlns="" r:embed="rId20"/>
                </a:ext>
              </a:extLst>
            </a:blip>
            <a:stretch>
              <a:fillRect l="-11752" t="-66616"/>
            </a:stretch>
          </a:blipFill>
        </p:spPr>
      </p:sp>
      <p:sp>
        <p:nvSpPr>
          <p:cNvPr id="12" name="Freeform 12"/>
          <p:cNvSpPr/>
          <p:nvPr/>
        </p:nvSpPr>
        <p:spPr>
          <a:xfrm rot="-9265859">
            <a:off x="186041" y="8150296"/>
            <a:ext cx="6205089" cy="5662143"/>
          </a:xfrm>
          <a:custGeom>
            <a:avLst/>
            <a:gdLst/>
            <a:ahLst/>
            <a:cxnLst/>
            <a:rect l="l" t="t" r="r" b="b"/>
            <a:pathLst>
              <a:path w="6205089" h="5662143">
                <a:moveTo>
                  <a:pt x="0" y="0"/>
                </a:moveTo>
                <a:lnTo>
                  <a:pt x="6205089" y="0"/>
                </a:lnTo>
                <a:lnTo>
                  <a:pt x="6205089" y="5662143"/>
                </a:lnTo>
                <a:lnTo>
                  <a:pt x="0" y="5662143"/>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13" name="TextBox 13"/>
          <p:cNvSpPr txBox="1"/>
          <p:nvPr/>
        </p:nvSpPr>
        <p:spPr>
          <a:xfrm>
            <a:off x="3113038" y="2688191"/>
            <a:ext cx="12061924" cy="1026795"/>
          </a:xfrm>
          <a:prstGeom prst="rect">
            <a:avLst/>
          </a:prstGeom>
        </p:spPr>
        <p:txBody>
          <a:bodyPr lIns="0" tIns="0" rIns="0" bIns="0" rtlCol="0" anchor="t">
            <a:spAutoFit/>
          </a:bodyPr>
          <a:lstStyle/>
          <a:p>
            <a:pPr marL="0" lvl="0" indent="0" algn="ctr">
              <a:lnSpc>
                <a:spcPts val="7980"/>
              </a:lnSpc>
              <a:spcBef>
                <a:spcPct val="0"/>
              </a:spcBef>
            </a:pPr>
            <a:r>
              <a:rPr lang="en-US" sz="5700" spc="34">
                <a:solidFill>
                  <a:srgbClr val="103E7B"/>
                </a:solidFill>
                <a:latin typeface="Bryndan Write"/>
              </a:rPr>
              <a:t>Що таке дружба з точки зору науки?</a:t>
            </a:r>
          </a:p>
        </p:txBody>
      </p:sp>
      <p:sp>
        <p:nvSpPr>
          <p:cNvPr id="14" name="TextBox 14"/>
          <p:cNvSpPr txBox="1"/>
          <p:nvPr/>
        </p:nvSpPr>
        <p:spPr>
          <a:xfrm>
            <a:off x="4350958" y="4560227"/>
            <a:ext cx="10190736" cy="3955924"/>
          </a:xfrm>
          <a:prstGeom prst="rect">
            <a:avLst/>
          </a:prstGeom>
        </p:spPr>
        <p:txBody>
          <a:bodyPr lIns="0" tIns="0" rIns="0" bIns="0" rtlCol="0" anchor="t">
            <a:spAutoFit/>
          </a:bodyPr>
          <a:lstStyle/>
          <a:p>
            <a:pPr algn="ctr">
              <a:lnSpc>
                <a:spcPts val="7706"/>
              </a:lnSpc>
              <a:spcBef>
                <a:spcPct val="0"/>
              </a:spcBef>
            </a:pPr>
            <a:r>
              <a:rPr lang="en-US" sz="5504">
                <a:solidFill>
                  <a:srgbClr val="103E7B"/>
                </a:solidFill>
                <a:latin typeface="Ballpoint"/>
              </a:rPr>
              <a:t>Дру́жба — особисті стійкі стосунки між людьми на основі симпатії, поваги, спільних інтересів, духовної близькості, взаємної прихильності, розуміння та довіри.</a:t>
            </a:r>
          </a:p>
        </p:txBody>
      </p:sp>
      <p:sp>
        <p:nvSpPr>
          <p:cNvPr id="15" name="Freeform 15"/>
          <p:cNvSpPr/>
          <p:nvPr/>
        </p:nvSpPr>
        <p:spPr>
          <a:xfrm rot="-5496163">
            <a:off x="9021953" y="7829604"/>
            <a:ext cx="848747" cy="2095672"/>
          </a:xfrm>
          <a:custGeom>
            <a:avLst/>
            <a:gdLst/>
            <a:ahLst/>
            <a:cxnLst/>
            <a:rect l="l" t="t" r="r" b="b"/>
            <a:pathLst>
              <a:path w="848747" h="2095672">
                <a:moveTo>
                  <a:pt x="0" y="0"/>
                </a:moveTo>
                <a:lnTo>
                  <a:pt x="848747" y="0"/>
                </a:lnTo>
                <a:lnTo>
                  <a:pt x="848747" y="2095672"/>
                </a:lnTo>
                <a:lnTo>
                  <a:pt x="0" y="2095672"/>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16" name="Freeform 16"/>
          <p:cNvSpPr/>
          <p:nvPr/>
        </p:nvSpPr>
        <p:spPr>
          <a:xfrm rot="-360142" flipH="1">
            <a:off x="8623768" y="1434361"/>
            <a:ext cx="1425093" cy="1344932"/>
          </a:xfrm>
          <a:custGeom>
            <a:avLst/>
            <a:gdLst/>
            <a:ahLst/>
            <a:cxnLst/>
            <a:rect l="l" t="t" r="r" b="b"/>
            <a:pathLst>
              <a:path w="1425093" h="1344932">
                <a:moveTo>
                  <a:pt x="1425093" y="0"/>
                </a:moveTo>
                <a:lnTo>
                  <a:pt x="0" y="0"/>
                </a:lnTo>
                <a:lnTo>
                  <a:pt x="0" y="1344931"/>
                </a:lnTo>
                <a:lnTo>
                  <a:pt x="1425093" y="1344931"/>
                </a:lnTo>
                <a:lnTo>
                  <a:pt x="1425093" y="0"/>
                </a:lnTo>
                <a:close/>
              </a:path>
            </a:pathLst>
          </a:custGeom>
          <a:blipFill>
            <a:blip r:embed="rId25">
              <a:extLst>
                <a:ext uri="{96DAC541-7B7A-43D3-8B79-37D633B846F1}">
                  <asvg:svgBlip xmlns:asvg="http://schemas.microsoft.com/office/drawing/2016/SVG/main" xmlns="" r:embed="rId26"/>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A7D7"/>
        </a:solidFill>
        <a:effectLst/>
      </p:bgPr>
    </p:bg>
    <p:spTree>
      <p:nvGrpSpPr>
        <p:cNvPr id="1" name=""/>
        <p:cNvGrpSpPr/>
        <p:nvPr/>
      </p:nvGrpSpPr>
      <p:grpSpPr>
        <a:xfrm>
          <a:off x="0" y="0"/>
          <a:ext cx="0" cy="0"/>
          <a:chOff x="0" y="0"/>
          <a:chExt cx="0" cy="0"/>
        </a:xfrm>
      </p:grpSpPr>
      <p:sp>
        <p:nvSpPr>
          <p:cNvPr id="2" name="Freeform 2"/>
          <p:cNvSpPr/>
          <p:nvPr/>
        </p:nvSpPr>
        <p:spPr>
          <a:xfrm rot="1074498">
            <a:off x="1942030" y="-1339036"/>
            <a:ext cx="6338431" cy="6939172"/>
          </a:xfrm>
          <a:custGeom>
            <a:avLst/>
            <a:gdLst/>
            <a:ahLst/>
            <a:cxnLst/>
            <a:rect l="l" t="t" r="r" b="b"/>
            <a:pathLst>
              <a:path w="6338431" h="6939172">
                <a:moveTo>
                  <a:pt x="0" y="0"/>
                </a:moveTo>
                <a:lnTo>
                  <a:pt x="6338431" y="0"/>
                </a:lnTo>
                <a:lnTo>
                  <a:pt x="6338431" y="6939172"/>
                </a:lnTo>
                <a:lnTo>
                  <a:pt x="0" y="693917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7147693" y="2487896"/>
            <a:ext cx="10849881" cy="7256468"/>
            <a:chOff x="0" y="0"/>
            <a:chExt cx="2857582" cy="1911169"/>
          </a:xfrm>
        </p:grpSpPr>
        <p:sp>
          <p:nvSpPr>
            <p:cNvPr id="4" name="Freeform 4"/>
            <p:cNvSpPr/>
            <p:nvPr/>
          </p:nvSpPr>
          <p:spPr>
            <a:xfrm>
              <a:off x="0" y="0"/>
              <a:ext cx="2857582" cy="1911169"/>
            </a:xfrm>
            <a:custGeom>
              <a:avLst/>
              <a:gdLst/>
              <a:ahLst/>
              <a:cxnLst/>
              <a:rect l="l" t="t" r="r" b="b"/>
              <a:pathLst>
                <a:path w="2857582" h="1911169">
                  <a:moveTo>
                    <a:pt x="46381" y="0"/>
                  </a:moveTo>
                  <a:lnTo>
                    <a:pt x="2811201" y="0"/>
                  </a:lnTo>
                  <a:cubicBezTo>
                    <a:pt x="2823502" y="0"/>
                    <a:pt x="2835299" y="4887"/>
                    <a:pt x="2843997" y="13585"/>
                  </a:cubicBezTo>
                  <a:cubicBezTo>
                    <a:pt x="2852695" y="22283"/>
                    <a:pt x="2857582" y="34080"/>
                    <a:pt x="2857582" y="46381"/>
                  </a:cubicBezTo>
                  <a:lnTo>
                    <a:pt x="2857582" y="1864788"/>
                  </a:lnTo>
                  <a:cubicBezTo>
                    <a:pt x="2857582" y="1890403"/>
                    <a:pt x="2836816" y="1911169"/>
                    <a:pt x="2811201" y="1911169"/>
                  </a:cubicBezTo>
                  <a:lnTo>
                    <a:pt x="46381" y="1911169"/>
                  </a:lnTo>
                  <a:cubicBezTo>
                    <a:pt x="34080" y="1911169"/>
                    <a:pt x="22283" y="1906282"/>
                    <a:pt x="13585" y="1897584"/>
                  </a:cubicBezTo>
                  <a:cubicBezTo>
                    <a:pt x="4887" y="1888886"/>
                    <a:pt x="0" y="1877089"/>
                    <a:pt x="0" y="1864788"/>
                  </a:cubicBezTo>
                  <a:lnTo>
                    <a:pt x="0" y="46381"/>
                  </a:lnTo>
                  <a:cubicBezTo>
                    <a:pt x="0" y="34080"/>
                    <a:pt x="4887" y="22283"/>
                    <a:pt x="13585" y="13585"/>
                  </a:cubicBezTo>
                  <a:cubicBezTo>
                    <a:pt x="22283" y="4887"/>
                    <a:pt x="34080" y="0"/>
                    <a:pt x="46381" y="0"/>
                  </a:cubicBezTo>
                  <a:close/>
                </a:path>
              </a:pathLst>
            </a:custGeom>
            <a:solidFill>
              <a:srgbClr val="000000">
                <a:alpha val="0"/>
              </a:srgbClr>
            </a:solidFill>
            <a:ln w="28575" cap="rnd">
              <a:solidFill>
                <a:srgbClr val="000000"/>
              </a:solidFill>
              <a:prstDash val="solid"/>
              <a:round/>
            </a:ln>
          </p:spPr>
        </p:sp>
        <p:sp>
          <p:nvSpPr>
            <p:cNvPr id="5" name="TextBox 5"/>
            <p:cNvSpPr txBox="1"/>
            <p:nvPr/>
          </p:nvSpPr>
          <p:spPr>
            <a:xfrm>
              <a:off x="0" y="-47625"/>
              <a:ext cx="2857582" cy="1958794"/>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775463">
            <a:off x="-93209" y="7112746"/>
            <a:ext cx="5339146" cy="7250692"/>
          </a:xfrm>
          <a:custGeom>
            <a:avLst/>
            <a:gdLst/>
            <a:ahLst/>
            <a:cxnLst/>
            <a:rect l="l" t="t" r="r" b="b"/>
            <a:pathLst>
              <a:path w="5339146" h="7250692">
                <a:moveTo>
                  <a:pt x="0" y="0"/>
                </a:moveTo>
                <a:lnTo>
                  <a:pt x="5339146" y="0"/>
                </a:lnTo>
                <a:lnTo>
                  <a:pt x="5339146" y="7250692"/>
                </a:lnTo>
                <a:lnTo>
                  <a:pt x="0" y="72506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7" name="Group 7"/>
          <p:cNvGrpSpPr/>
          <p:nvPr/>
        </p:nvGrpSpPr>
        <p:grpSpPr>
          <a:xfrm>
            <a:off x="5395279" y="0"/>
            <a:ext cx="15067362" cy="13787502"/>
            <a:chOff x="0" y="0"/>
            <a:chExt cx="20089817" cy="18383336"/>
          </a:xfrm>
        </p:grpSpPr>
        <p:grpSp>
          <p:nvGrpSpPr>
            <p:cNvPr id="8" name="Group 8"/>
            <p:cNvGrpSpPr/>
            <p:nvPr/>
          </p:nvGrpSpPr>
          <p:grpSpPr>
            <a:xfrm>
              <a:off x="872141" y="0"/>
              <a:ext cx="19217676" cy="18383336"/>
              <a:chOff x="0" y="0"/>
              <a:chExt cx="3796084" cy="3631276"/>
            </a:xfrm>
          </p:grpSpPr>
          <p:sp>
            <p:nvSpPr>
              <p:cNvPr id="9" name="Freeform 9"/>
              <p:cNvSpPr/>
              <p:nvPr/>
            </p:nvSpPr>
            <p:spPr>
              <a:xfrm>
                <a:off x="0" y="0"/>
                <a:ext cx="3796084" cy="3631276"/>
              </a:xfrm>
              <a:custGeom>
                <a:avLst/>
                <a:gdLst/>
                <a:ahLst/>
                <a:cxnLst/>
                <a:rect l="l" t="t" r="r" b="b"/>
                <a:pathLst>
                  <a:path w="3796084" h="3631276">
                    <a:moveTo>
                      <a:pt x="0" y="0"/>
                    </a:moveTo>
                    <a:lnTo>
                      <a:pt x="3796084" y="0"/>
                    </a:lnTo>
                    <a:lnTo>
                      <a:pt x="3796084" y="3631276"/>
                    </a:lnTo>
                    <a:lnTo>
                      <a:pt x="0" y="3631276"/>
                    </a:lnTo>
                    <a:close/>
                  </a:path>
                </a:pathLst>
              </a:custGeom>
              <a:solidFill>
                <a:srgbClr val="FFFFFF"/>
              </a:solidFill>
            </p:spPr>
          </p:sp>
          <p:sp>
            <p:nvSpPr>
              <p:cNvPr id="10" name="TextBox 10"/>
              <p:cNvSpPr txBox="1"/>
              <p:nvPr/>
            </p:nvSpPr>
            <p:spPr>
              <a:xfrm>
                <a:off x="0" y="-47625"/>
                <a:ext cx="3796084" cy="3678901"/>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48879">
              <a:off x="99994" y="403767"/>
              <a:ext cx="1766206" cy="14078456"/>
            </a:xfrm>
            <a:custGeom>
              <a:avLst/>
              <a:gdLst/>
              <a:ahLst/>
              <a:cxnLst/>
              <a:rect l="l" t="t" r="r" b="b"/>
              <a:pathLst>
                <a:path w="1766206" h="14078456">
                  <a:moveTo>
                    <a:pt x="0" y="0"/>
                  </a:moveTo>
                  <a:lnTo>
                    <a:pt x="1766207" y="0"/>
                  </a:lnTo>
                  <a:lnTo>
                    <a:pt x="1766207" y="14078455"/>
                  </a:lnTo>
                  <a:lnTo>
                    <a:pt x="0" y="1407845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grpSp>
        <p:nvGrpSpPr>
          <p:cNvPr id="12" name="Group 12"/>
          <p:cNvGrpSpPr/>
          <p:nvPr/>
        </p:nvGrpSpPr>
        <p:grpSpPr>
          <a:xfrm>
            <a:off x="7142935" y="2364185"/>
            <a:ext cx="10849881" cy="7256468"/>
            <a:chOff x="0" y="0"/>
            <a:chExt cx="2857582" cy="1911169"/>
          </a:xfrm>
        </p:grpSpPr>
        <p:sp>
          <p:nvSpPr>
            <p:cNvPr id="13" name="Freeform 13"/>
            <p:cNvSpPr/>
            <p:nvPr/>
          </p:nvSpPr>
          <p:spPr>
            <a:xfrm>
              <a:off x="0" y="0"/>
              <a:ext cx="2857582" cy="1911169"/>
            </a:xfrm>
            <a:custGeom>
              <a:avLst/>
              <a:gdLst/>
              <a:ahLst/>
              <a:cxnLst/>
              <a:rect l="l" t="t" r="r" b="b"/>
              <a:pathLst>
                <a:path w="2857582" h="1911169">
                  <a:moveTo>
                    <a:pt x="46381" y="0"/>
                  </a:moveTo>
                  <a:lnTo>
                    <a:pt x="2811201" y="0"/>
                  </a:lnTo>
                  <a:cubicBezTo>
                    <a:pt x="2823502" y="0"/>
                    <a:pt x="2835299" y="4887"/>
                    <a:pt x="2843997" y="13585"/>
                  </a:cubicBezTo>
                  <a:cubicBezTo>
                    <a:pt x="2852695" y="22283"/>
                    <a:pt x="2857582" y="34080"/>
                    <a:pt x="2857582" y="46381"/>
                  </a:cubicBezTo>
                  <a:lnTo>
                    <a:pt x="2857582" y="1864788"/>
                  </a:lnTo>
                  <a:cubicBezTo>
                    <a:pt x="2857582" y="1890403"/>
                    <a:pt x="2836816" y="1911169"/>
                    <a:pt x="2811201" y="1911169"/>
                  </a:cubicBezTo>
                  <a:lnTo>
                    <a:pt x="46381" y="1911169"/>
                  </a:lnTo>
                  <a:cubicBezTo>
                    <a:pt x="34080" y="1911169"/>
                    <a:pt x="22283" y="1906282"/>
                    <a:pt x="13585" y="1897584"/>
                  </a:cubicBezTo>
                  <a:cubicBezTo>
                    <a:pt x="4887" y="1888886"/>
                    <a:pt x="0" y="1877089"/>
                    <a:pt x="0" y="1864788"/>
                  </a:cubicBezTo>
                  <a:lnTo>
                    <a:pt x="0" y="46381"/>
                  </a:lnTo>
                  <a:cubicBezTo>
                    <a:pt x="0" y="34080"/>
                    <a:pt x="4887" y="22283"/>
                    <a:pt x="13585" y="13585"/>
                  </a:cubicBezTo>
                  <a:cubicBezTo>
                    <a:pt x="22283" y="4887"/>
                    <a:pt x="34080" y="0"/>
                    <a:pt x="46381" y="0"/>
                  </a:cubicBezTo>
                  <a:close/>
                </a:path>
              </a:pathLst>
            </a:custGeom>
            <a:solidFill>
              <a:srgbClr val="000000">
                <a:alpha val="0"/>
              </a:srgbClr>
            </a:solidFill>
            <a:ln w="28575" cap="rnd">
              <a:solidFill>
                <a:srgbClr val="000000"/>
              </a:solidFill>
              <a:prstDash val="solid"/>
              <a:round/>
            </a:ln>
          </p:spPr>
        </p:sp>
        <p:sp>
          <p:nvSpPr>
            <p:cNvPr id="14" name="TextBox 14"/>
            <p:cNvSpPr txBox="1"/>
            <p:nvPr/>
          </p:nvSpPr>
          <p:spPr>
            <a:xfrm>
              <a:off x="0" y="-47625"/>
              <a:ext cx="2857582" cy="1958794"/>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7270968" y="322547"/>
            <a:ext cx="10726606" cy="1963738"/>
          </a:xfrm>
          <a:prstGeom prst="rect">
            <a:avLst/>
          </a:prstGeom>
        </p:spPr>
        <p:txBody>
          <a:bodyPr lIns="0" tIns="0" rIns="0" bIns="0" rtlCol="0" anchor="t">
            <a:spAutoFit/>
          </a:bodyPr>
          <a:lstStyle/>
          <a:p>
            <a:pPr algn="ctr">
              <a:lnSpc>
                <a:spcPts val="7187"/>
              </a:lnSpc>
            </a:pPr>
            <a:r>
              <a:rPr lang="en-US" sz="6250">
                <a:solidFill>
                  <a:srgbClr val="373737"/>
                </a:solidFill>
                <a:latin typeface="East Sea Dokdo Cyrillic"/>
              </a:rPr>
              <a:t>ПОНЯТТЯ ЗДОРОВИХ І НЕЗДОРОВИХ СТОСУНКІВ</a:t>
            </a:r>
          </a:p>
        </p:txBody>
      </p:sp>
      <p:sp>
        <p:nvSpPr>
          <p:cNvPr id="16" name="Freeform 16"/>
          <p:cNvSpPr/>
          <p:nvPr/>
        </p:nvSpPr>
        <p:spPr>
          <a:xfrm flipH="1">
            <a:off x="17205673" y="772239"/>
            <a:ext cx="1082327" cy="1359281"/>
          </a:xfrm>
          <a:custGeom>
            <a:avLst/>
            <a:gdLst/>
            <a:ahLst/>
            <a:cxnLst/>
            <a:rect l="l" t="t" r="r" b="b"/>
            <a:pathLst>
              <a:path w="1082327" h="1359281">
                <a:moveTo>
                  <a:pt x="1082327" y="0"/>
                </a:moveTo>
                <a:lnTo>
                  <a:pt x="0" y="0"/>
                </a:lnTo>
                <a:lnTo>
                  <a:pt x="0" y="1359281"/>
                </a:lnTo>
                <a:lnTo>
                  <a:pt x="1082327" y="1359281"/>
                </a:lnTo>
                <a:lnTo>
                  <a:pt x="1082327"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7" name="Freeform 17"/>
          <p:cNvSpPr/>
          <p:nvPr/>
        </p:nvSpPr>
        <p:spPr>
          <a:xfrm>
            <a:off x="6869850" y="899985"/>
            <a:ext cx="1082327" cy="1359281"/>
          </a:xfrm>
          <a:custGeom>
            <a:avLst/>
            <a:gdLst/>
            <a:ahLst/>
            <a:cxnLst/>
            <a:rect l="l" t="t" r="r" b="b"/>
            <a:pathLst>
              <a:path w="1082327" h="1359281">
                <a:moveTo>
                  <a:pt x="0" y="0"/>
                </a:moveTo>
                <a:lnTo>
                  <a:pt x="1082327" y="0"/>
                </a:lnTo>
                <a:lnTo>
                  <a:pt x="1082327" y="1359280"/>
                </a:lnTo>
                <a:lnTo>
                  <a:pt x="0" y="135928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8" name="Freeform 18"/>
          <p:cNvSpPr/>
          <p:nvPr/>
        </p:nvSpPr>
        <p:spPr>
          <a:xfrm rot="-1656846">
            <a:off x="434344" y="430438"/>
            <a:ext cx="2466841" cy="2480370"/>
          </a:xfrm>
          <a:custGeom>
            <a:avLst/>
            <a:gdLst/>
            <a:ahLst/>
            <a:cxnLst/>
            <a:rect l="l" t="t" r="r" b="b"/>
            <a:pathLst>
              <a:path w="2466841" h="2480370">
                <a:moveTo>
                  <a:pt x="0" y="0"/>
                </a:moveTo>
                <a:lnTo>
                  <a:pt x="2466841" y="0"/>
                </a:lnTo>
                <a:lnTo>
                  <a:pt x="2466841" y="2480370"/>
                </a:lnTo>
                <a:lnTo>
                  <a:pt x="0" y="248037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9" name="Freeform 19"/>
          <p:cNvSpPr/>
          <p:nvPr/>
        </p:nvSpPr>
        <p:spPr>
          <a:xfrm rot="-264429">
            <a:off x="837138" y="5076392"/>
            <a:ext cx="1661252" cy="3062216"/>
          </a:xfrm>
          <a:custGeom>
            <a:avLst/>
            <a:gdLst/>
            <a:ahLst/>
            <a:cxnLst/>
            <a:rect l="l" t="t" r="r" b="b"/>
            <a:pathLst>
              <a:path w="1661252" h="3062216">
                <a:moveTo>
                  <a:pt x="0" y="0"/>
                </a:moveTo>
                <a:lnTo>
                  <a:pt x="1661252" y="0"/>
                </a:lnTo>
                <a:lnTo>
                  <a:pt x="1661252" y="3062216"/>
                </a:lnTo>
                <a:lnTo>
                  <a:pt x="0" y="306221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0" name="TextBox 20"/>
          <p:cNvSpPr txBox="1"/>
          <p:nvPr/>
        </p:nvSpPr>
        <p:spPr>
          <a:xfrm>
            <a:off x="7466360" y="2417596"/>
            <a:ext cx="10335823" cy="7006771"/>
          </a:xfrm>
          <a:prstGeom prst="rect">
            <a:avLst/>
          </a:prstGeom>
        </p:spPr>
        <p:txBody>
          <a:bodyPr lIns="0" tIns="0" rIns="0" bIns="0" rtlCol="0" anchor="t">
            <a:spAutoFit/>
          </a:bodyPr>
          <a:lstStyle/>
          <a:p>
            <a:pPr algn="ctr">
              <a:lnSpc>
                <a:spcPts val="4647"/>
              </a:lnSpc>
            </a:pPr>
            <a:r>
              <a:rPr lang="en-US" sz="3161">
                <a:solidFill>
                  <a:srgbClr val="373737"/>
                </a:solidFill>
                <a:latin typeface="Handyman"/>
              </a:rPr>
              <a:t>Для нездорових стосунків характерні підозрілість, егоїзм, бажання контролювати і підкоряти.</a:t>
            </a:r>
          </a:p>
          <a:p>
            <a:pPr algn="ctr">
              <a:lnSpc>
                <a:spcPts val="4647"/>
              </a:lnSpc>
            </a:pPr>
            <a:r>
              <a:rPr lang="en-US" sz="3161">
                <a:solidFill>
                  <a:srgbClr val="373737"/>
                </a:solidFill>
                <a:latin typeface="Handyman"/>
              </a:rPr>
              <a:t>Здорові стосунки – запорука щасливого й успішного життя. Науковці стверджують, що вони сприяють зменшенню кількості стресів і хвороб, зростанню популярності і впевненості в собі. У дорослому житті вони сприяють авторитету, вищому рівню фінансового благополуччя, стабільності в подружньому житті, самоповазі й усвідомленню сенсу життя. Люди, яким вдалося встановити здорові міжособистісні стосунки, краще задовольняють власні потреби, повніше реалізують себе, легше долають труднощі і розв’язують проблеми.</a:t>
            </a: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D7AAD"/>
        </a:solidFill>
        <a:effectLst/>
      </p:bgPr>
    </p:bg>
    <p:spTree>
      <p:nvGrpSpPr>
        <p:cNvPr id="1" name=""/>
        <p:cNvGrpSpPr/>
        <p:nvPr/>
      </p:nvGrpSpPr>
      <p:grpSpPr>
        <a:xfrm>
          <a:off x="0" y="0"/>
          <a:ext cx="0" cy="0"/>
          <a:chOff x="0" y="0"/>
          <a:chExt cx="0" cy="0"/>
        </a:xfrm>
      </p:grpSpPr>
      <p:sp>
        <p:nvSpPr>
          <p:cNvPr id="2" name="Freeform 2"/>
          <p:cNvSpPr/>
          <p:nvPr/>
        </p:nvSpPr>
        <p:spPr>
          <a:xfrm>
            <a:off x="10300429" y="76254"/>
            <a:ext cx="10305738" cy="10287000"/>
          </a:xfrm>
          <a:custGeom>
            <a:avLst/>
            <a:gdLst/>
            <a:ahLst/>
            <a:cxnLst/>
            <a:rect l="l" t="t" r="r" b="b"/>
            <a:pathLst>
              <a:path w="10305738" h="10287000">
                <a:moveTo>
                  <a:pt x="0" y="0"/>
                </a:moveTo>
                <a:lnTo>
                  <a:pt x="10305737" y="0"/>
                </a:lnTo>
                <a:lnTo>
                  <a:pt x="10305737"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5309" y="0"/>
            <a:ext cx="10305738" cy="10287000"/>
          </a:xfrm>
          <a:custGeom>
            <a:avLst/>
            <a:gdLst/>
            <a:ahLst/>
            <a:cxnLst/>
            <a:rect l="l" t="t" r="r" b="b"/>
            <a:pathLst>
              <a:path w="10305738" h="10287000">
                <a:moveTo>
                  <a:pt x="0" y="0"/>
                </a:moveTo>
                <a:lnTo>
                  <a:pt x="10305738" y="0"/>
                </a:lnTo>
                <a:lnTo>
                  <a:pt x="10305738"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4" name="Group 4"/>
          <p:cNvGrpSpPr/>
          <p:nvPr/>
        </p:nvGrpSpPr>
        <p:grpSpPr>
          <a:xfrm>
            <a:off x="1169170" y="1223545"/>
            <a:ext cx="16705024" cy="11335649"/>
            <a:chOff x="0" y="0"/>
            <a:chExt cx="22273365" cy="15114199"/>
          </a:xfrm>
        </p:grpSpPr>
        <p:grpSp>
          <p:nvGrpSpPr>
            <p:cNvPr id="5" name="Group 5"/>
            <p:cNvGrpSpPr/>
            <p:nvPr/>
          </p:nvGrpSpPr>
          <p:grpSpPr>
            <a:xfrm rot="5150">
              <a:off x="434967" y="16345"/>
              <a:ext cx="21829158" cy="12351487"/>
              <a:chOff x="0" y="0"/>
              <a:chExt cx="4311932" cy="2439800"/>
            </a:xfrm>
          </p:grpSpPr>
          <p:sp>
            <p:nvSpPr>
              <p:cNvPr id="6" name="Freeform 6"/>
              <p:cNvSpPr/>
              <p:nvPr/>
            </p:nvSpPr>
            <p:spPr>
              <a:xfrm>
                <a:off x="0" y="0"/>
                <a:ext cx="4311933" cy="2439800"/>
              </a:xfrm>
              <a:custGeom>
                <a:avLst/>
                <a:gdLst/>
                <a:ahLst/>
                <a:cxnLst/>
                <a:rect l="l" t="t" r="r" b="b"/>
                <a:pathLst>
                  <a:path w="4311933" h="2439800">
                    <a:moveTo>
                      <a:pt x="0" y="0"/>
                    </a:moveTo>
                    <a:lnTo>
                      <a:pt x="4311933" y="0"/>
                    </a:lnTo>
                    <a:lnTo>
                      <a:pt x="4311933" y="2439800"/>
                    </a:lnTo>
                    <a:lnTo>
                      <a:pt x="0" y="2439800"/>
                    </a:lnTo>
                    <a:close/>
                  </a:path>
                </a:pathLst>
              </a:custGeom>
              <a:solidFill>
                <a:srgbClr val="FFA7D7"/>
              </a:solidFill>
            </p:spPr>
          </p:sp>
          <p:sp>
            <p:nvSpPr>
              <p:cNvPr id="7" name="TextBox 7"/>
              <p:cNvSpPr txBox="1"/>
              <p:nvPr/>
            </p:nvSpPr>
            <p:spPr>
              <a:xfrm>
                <a:off x="0" y="-47625"/>
                <a:ext cx="4311932" cy="24874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38085">
              <a:off x="19598061" y="1619054"/>
              <a:ext cx="1405813" cy="2808667"/>
              <a:chOff x="0" y="0"/>
              <a:chExt cx="277692" cy="554798"/>
            </a:xfrm>
          </p:grpSpPr>
          <p:sp>
            <p:nvSpPr>
              <p:cNvPr id="9" name="Freeform 9"/>
              <p:cNvSpPr/>
              <p:nvPr/>
            </p:nvSpPr>
            <p:spPr>
              <a:xfrm>
                <a:off x="0" y="0"/>
                <a:ext cx="277692" cy="554798"/>
              </a:xfrm>
              <a:custGeom>
                <a:avLst/>
                <a:gdLst/>
                <a:ahLst/>
                <a:cxnLst/>
                <a:rect l="l" t="t" r="r" b="b"/>
                <a:pathLst>
                  <a:path w="277692" h="554798">
                    <a:moveTo>
                      <a:pt x="138846" y="0"/>
                    </a:moveTo>
                    <a:lnTo>
                      <a:pt x="138846" y="0"/>
                    </a:lnTo>
                    <a:cubicBezTo>
                      <a:pt x="215528" y="0"/>
                      <a:pt x="277692" y="62163"/>
                      <a:pt x="277692" y="138846"/>
                    </a:cubicBezTo>
                    <a:lnTo>
                      <a:pt x="277692" y="415953"/>
                    </a:lnTo>
                    <a:cubicBezTo>
                      <a:pt x="277692" y="452777"/>
                      <a:pt x="263063" y="488093"/>
                      <a:pt x="237025" y="514131"/>
                    </a:cubicBezTo>
                    <a:cubicBezTo>
                      <a:pt x="210986" y="540170"/>
                      <a:pt x="175670" y="554798"/>
                      <a:pt x="138846" y="554798"/>
                    </a:cubicBezTo>
                    <a:lnTo>
                      <a:pt x="138846" y="554798"/>
                    </a:lnTo>
                    <a:cubicBezTo>
                      <a:pt x="102022" y="554798"/>
                      <a:pt x="66706" y="540170"/>
                      <a:pt x="40667" y="514131"/>
                    </a:cubicBezTo>
                    <a:cubicBezTo>
                      <a:pt x="14628" y="488093"/>
                      <a:pt x="0" y="452777"/>
                      <a:pt x="0" y="415953"/>
                    </a:cubicBezTo>
                    <a:lnTo>
                      <a:pt x="0" y="138846"/>
                    </a:lnTo>
                    <a:cubicBezTo>
                      <a:pt x="0" y="102022"/>
                      <a:pt x="14628" y="66706"/>
                      <a:pt x="40667" y="40667"/>
                    </a:cubicBezTo>
                    <a:cubicBezTo>
                      <a:pt x="66706" y="14628"/>
                      <a:pt x="102022" y="0"/>
                      <a:pt x="138846" y="0"/>
                    </a:cubicBezTo>
                    <a:close/>
                  </a:path>
                </a:pathLst>
              </a:custGeom>
              <a:solidFill>
                <a:srgbClr val="B6B4DD"/>
              </a:solidFill>
            </p:spPr>
          </p:sp>
          <p:sp>
            <p:nvSpPr>
              <p:cNvPr id="10" name="TextBox 10"/>
              <p:cNvSpPr txBox="1"/>
              <p:nvPr/>
            </p:nvSpPr>
            <p:spPr>
              <a:xfrm>
                <a:off x="0" y="-47625"/>
                <a:ext cx="277692" cy="602423"/>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38085">
              <a:off x="19564703" y="4629958"/>
              <a:ext cx="1405813" cy="2808667"/>
              <a:chOff x="0" y="0"/>
              <a:chExt cx="277692" cy="554798"/>
            </a:xfrm>
          </p:grpSpPr>
          <p:sp>
            <p:nvSpPr>
              <p:cNvPr id="12" name="Freeform 12"/>
              <p:cNvSpPr/>
              <p:nvPr/>
            </p:nvSpPr>
            <p:spPr>
              <a:xfrm>
                <a:off x="0" y="0"/>
                <a:ext cx="277692" cy="554798"/>
              </a:xfrm>
              <a:custGeom>
                <a:avLst/>
                <a:gdLst/>
                <a:ahLst/>
                <a:cxnLst/>
                <a:rect l="l" t="t" r="r" b="b"/>
                <a:pathLst>
                  <a:path w="277692" h="554798">
                    <a:moveTo>
                      <a:pt x="138846" y="0"/>
                    </a:moveTo>
                    <a:lnTo>
                      <a:pt x="138846" y="0"/>
                    </a:lnTo>
                    <a:cubicBezTo>
                      <a:pt x="215528" y="0"/>
                      <a:pt x="277692" y="62163"/>
                      <a:pt x="277692" y="138846"/>
                    </a:cubicBezTo>
                    <a:lnTo>
                      <a:pt x="277692" y="415953"/>
                    </a:lnTo>
                    <a:cubicBezTo>
                      <a:pt x="277692" y="452777"/>
                      <a:pt x="263063" y="488093"/>
                      <a:pt x="237025" y="514131"/>
                    </a:cubicBezTo>
                    <a:cubicBezTo>
                      <a:pt x="210986" y="540170"/>
                      <a:pt x="175670" y="554798"/>
                      <a:pt x="138846" y="554798"/>
                    </a:cubicBezTo>
                    <a:lnTo>
                      <a:pt x="138846" y="554798"/>
                    </a:lnTo>
                    <a:cubicBezTo>
                      <a:pt x="102022" y="554798"/>
                      <a:pt x="66706" y="540170"/>
                      <a:pt x="40667" y="514131"/>
                    </a:cubicBezTo>
                    <a:cubicBezTo>
                      <a:pt x="14628" y="488093"/>
                      <a:pt x="0" y="452777"/>
                      <a:pt x="0" y="415953"/>
                    </a:cubicBezTo>
                    <a:lnTo>
                      <a:pt x="0" y="138846"/>
                    </a:lnTo>
                    <a:cubicBezTo>
                      <a:pt x="0" y="102022"/>
                      <a:pt x="14628" y="66706"/>
                      <a:pt x="40667" y="40667"/>
                    </a:cubicBezTo>
                    <a:cubicBezTo>
                      <a:pt x="66706" y="14628"/>
                      <a:pt x="102022" y="0"/>
                      <a:pt x="138846" y="0"/>
                    </a:cubicBezTo>
                    <a:close/>
                  </a:path>
                </a:pathLst>
              </a:custGeom>
              <a:solidFill>
                <a:srgbClr val="FFE692"/>
              </a:solidFill>
            </p:spPr>
          </p:sp>
          <p:sp>
            <p:nvSpPr>
              <p:cNvPr id="13" name="TextBox 13"/>
              <p:cNvSpPr txBox="1"/>
              <p:nvPr/>
            </p:nvSpPr>
            <p:spPr>
              <a:xfrm>
                <a:off x="0" y="-47625"/>
                <a:ext cx="277692" cy="602423"/>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rot="38085">
              <a:off x="19531346" y="7640861"/>
              <a:ext cx="1405813" cy="2808667"/>
              <a:chOff x="0" y="0"/>
              <a:chExt cx="277692" cy="554798"/>
            </a:xfrm>
          </p:grpSpPr>
          <p:sp>
            <p:nvSpPr>
              <p:cNvPr id="15" name="Freeform 15"/>
              <p:cNvSpPr/>
              <p:nvPr/>
            </p:nvSpPr>
            <p:spPr>
              <a:xfrm>
                <a:off x="0" y="0"/>
                <a:ext cx="277692" cy="554798"/>
              </a:xfrm>
              <a:custGeom>
                <a:avLst/>
                <a:gdLst/>
                <a:ahLst/>
                <a:cxnLst/>
                <a:rect l="l" t="t" r="r" b="b"/>
                <a:pathLst>
                  <a:path w="277692" h="554798">
                    <a:moveTo>
                      <a:pt x="138846" y="0"/>
                    </a:moveTo>
                    <a:lnTo>
                      <a:pt x="138846" y="0"/>
                    </a:lnTo>
                    <a:cubicBezTo>
                      <a:pt x="215528" y="0"/>
                      <a:pt x="277692" y="62163"/>
                      <a:pt x="277692" y="138846"/>
                    </a:cubicBezTo>
                    <a:lnTo>
                      <a:pt x="277692" y="415953"/>
                    </a:lnTo>
                    <a:cubicBezTo>
                      <a:pt x="277692" y="452777"/>
                      <a:pt x="263063" y="488093"/>
                      <a:pt x="237025" y="514131"/>
                    </a:cubicBezTo>
                    <a:cubicBezTo>
                      <a:pt x="210986" y="540170"/>
                      <a:pt x="175670" y="554798"/>
                      <a:pt x="138846" y="554798"/>
                    </a:cubicBezTo>
                    <a:lnTo>
                      <a:pt x="138846" y="554798"/>
                    </a:lnTo>
                    <a:cubicBezTo>
                      <a:pt x="102022" y="554798"/>
                      <a:pt x="66706" y="540170"/>
                      <a:pt x="40667" y="514131"/>
                    </a:cubicBezTo>
                    <a:cubicBezTo>
                      <a:pt x="14628" y="488093"/>
                      <a:pt x="0" y="452777"/>
                      <a:pt x="0" y="415953"/>
                    </a:cubicBezTo>
                    <a:lnTo>
                      <a:pt x="0" y="138846"/>
                    </a:lnTo>
                    <a:cubicBezTo>
                      <a:pt x="0" y="102022"/>
                      <a:pt x="14628" y="66706"/>
                      <a:pt x="40667" y="40667"/>
                    </a:cubicBezTo>
                    <a:cubicBezTo>
                      <a:pt x="66706" y="14628"/>
                      <a:pt x="102022" y="0"/>
                      <a:pt x="138846" y="0"/>
                    </a:cubicBezTo>
                    <a:close/>
                  </a:path>
                </a:pathLst>
              </a:custGeom>
              <a:solidFill>
                <a:srgbClr val="FFD8D3"/>
              </a:solidFill>
            </p:spPr>
          </p:sp>
          <p:sp>
            <p:nvSpPr>
              <p:cNvPr id="16" name="TextBox 16"/>
              <p:cNvSpPr txBox="1"/>
              <p:nvPr/>
            </p:nvSpPr>
            <p:spPr>
              <a:xfrm>
                <a:off x="0" y="-47625"/>
                <a:ext cx="277692" cy="602423"/>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rot="38085">
              <a:off x="19497988" y="10651764"/>
              <a:ext cx="1405813" cy="2808667"/>
              <a:chOff x="0" y="0"/>
              <a:chExt cx="277692" cy="554798"/>
            </a:xfrm>
          </p:grpSpPr>
          <p:sp>
            <p:nvSpPr>
              <p:cNvPr id="18" name="Freeform 18"/>
              <p:cNvSpPr/>
              <p:nvPr/>
            </p:nvSpPr>
            <p:spPr>
              <a:xfrm>
                <a:off x="0" y="0"/>
                <a:ext cx="277692" cy="554798"/>
              </a:xfrm>
              <a:custGeom>
                <a:avLst/>
                <a:gdLst/>
                <a:ahLst/>
                <a:cxnLst/>
                <a:rect l="l" t="t" r="r" b="b"/>
                <a:pathLst>
                  <a:path w="277692" h="554798">
                    <a:moveTo>
                      <a:pt x="138846" y="0"/>
                    </a:moveTo>
                    <a:lnTo>
                      <a:pt x="138846" y="0"/>
                    </a:lnTo>
                    <a:cubicBezTo>
                      <a:pt x="215528" y="0"/>
                      <a:pt x="277692" y="62163"/>
                      <a:pt x="277692" y="138846"/>
                    </a:cubicBezTo>
                    <a:lnTo>
                      <a:pt x="277692" y="415953"/>
                    </a:lnTo>
                    <a:cubicBezTo>
                      <a:pt x="277692" y="452777"/>
                      <a:pt x="263063" y="488093"/>
                      <a:pt x="237025" y="514131"/>
                    </a:cubicBezTo>
                    <a:cubicBezTo>
                      <a:pt x="210986" y="540170"/>
                      <a:pt x="175670" y="554798"/>
                      <a:pt x="138846" y="554798"/>
                    </a:cubicBezTo>
                    <a:lnTo>
                      <a:pt x="138846" y="554798"/>
                    </a:lnTo>
                    <a:cubicBezTo>
                      <a:pt x="102022" y="554798"/>
                      <a:pt x="66706" y="540170"/>
                      <a:pt x="40667" y="514131"/>
                    </a:cubicBezTo>
                    <a:cubicBezTo>
                      <a:pt x="14628" y="488093"/>
                      <a:pt x="0" y="452777"/>
                      <a:pt x="0" y="415953"/>
                    </a:cubicBezTo>
                    <a:lnTo>
                      <a:pt x="0" y="138846"/>
                    </a:lnTo>
                    <a:cubicBezTo>
                      <a:pt x="0" y="102022"/>
                      <a:pt x="14628" y="66706"/>
                      <a:pt x="40667" y="40667"/>
                    </a:cubicBezTo>
                    <a:cubicBezTo>
                      <a:pt x="66706" y="14628"/>
                      <a:pt x="102022" y="0"/>
                      <a:pt x="138846" y="0"/>
                    </a:cubicBezTo>
                    <a:close/>
                  </a:path>
                </a:pathLst>
              </a:custGeom>
              <a:solidFill>
                <a:srgbClr val="D8EEFF"/>
              </a:solidFill>
            </p:spPr>
          </p:sp>
          <p:sp>
            <p:nvSpPr>
              <p:cNvPr id="19" name="TextBox 19"/>
              <p:cNvSpPr txBox="1"/>
              <p:nvPr/>
            </p:nvSpPr>
            <p:spPr>
              <a:xfrm>
                <a:off x="0" y="-47625"/>
                <a:ext cx="277692" cy="602423"/>
              </a:xfrm>
              <a:prstGeom prst="rect">
                <a:avLst/>
              </a:prstGeom>
            </p:spPr>
            <p:txBody>
              <a:bodyPr lIns="50800" tIns="50800" rIns="50800" bIns="50800" rtlCol="0" anchor="ctr"/>
              <a:lstStyle/>
              <a:p>
                <a:pPr algn="ctr">
                  <a:lnSpc>
                    <a:spcPts val="2659"/>
                  </a:lnSpc>
                </a:pPr>
                <a:endParaRPr/>
              </a:p>
            </p:txBody>
          </p:sp>
        </p:grpSp>
        <p:sp>
          <p:nvSpPr>
            <p:cNvPr id="20" name="Freeform 20"/>
            <p:cNvSpPr/>
            <p:nvPr/>
          </p:nvSpPr>
          <p:spPr>
            <a:xfrm rot="-5338741">
              <a:off x="12741554" y="6106175"/>
              <a:ext cx="12797941" cy="3359460"/>
            </a:xfrm>
            <a:custGeom>
              <a:avLst/>
              <a:gdLst/>
              <a:ahLst/>
              <a:cxnLst/>
              <a:rect l="l" t="t" r="r" b="b"/>
              <a:pathLst>
                <a:path w="12797941" h="3359460">
                  <a:moveTo>
                    <a:pt x="0" y="0"/>
                  </a:moveTo>
                  <a:lnTo>
                    <a:pt x="12797941" y="0"/>
                  </a:lnTo>
                  <a:lnTo>
                    <a:pt x="12797941" y="3359459"/>
                  </a:lnTo>
                  <a:lnTo>
                    <a:pt x="0" y="3359459"/>
                  </a:lnTo>
                  <a:lnTo>
                    <a:pt x="0" y="0"/>
                  </a:lnTo>
                  <a:close/>
                </a:path>
              </a:pathLst>
            </a:custGeom>
            <a:blipFill>
              <a:blip r:embed="rId4"/>
              <a:stretch>
                <a:fillRect/>
              </a:stretch>
            </a:blipFill>
          </p:spPr>
        </p:sp>
        <p:grpSp>
          <p:nvGrpSpPr>
            <p:cNvPr id="21" name="Group 21"/>
            <p:cNvGrpSpPr/>
            <p:nvPr/>
          </p:nvGrpSpPr>
          <p:grpSpPr>
            <a:xfrm rot="19309">
              <a:off x="808106" y="530217"/>
              <a:ext cx="19217676" cy="12053027"/>
              <a:chOff x="0" y="0"/>
              <a:chExt cx="3796084" cy="2380845"/>
            </a:xfrm>
          </p:grpSpPr>
          <p:sp>
            <p:nvSpPr>
              <p:cNvPr id="22" name="Freeform 22"/>
              <p:cNvSpPr/>
              <p:nvPr/>
            </p:nvSpPr>
            <p:spPr>
              <a:xfrm>
                <a:off x="0" y="0"/>
                <a:ext cx="3796084" cy="2380845"/>
              </a:xfrm>
              <a:custGeom>
                <a:avLst/>
                <a:gdLst/>
                <a:ahLst/>
                <a:cxnLst/>
                <a:rect l="l" t="t" r="r" b="b"/>
                <a:pathLst>
                  <a:path w="3796084" h="2380845">
                    <a:moveTo>
                      <a:pt x="0" y="0"/>
                    </a:moveTo>
                    <a:lnTo>
                      <a:pt x="3796084" y="0"/>
                    </a:lnTo>
                    <a:lnTo>
                      <a:pt x="3796084" y="2380845"/>
                    </a:lnTo>
                    <a:lnTo>
                      <a:pt x="0" y="2380845"/>
                    </a:lnTo>
                    <a:close/>
                  </a:path>
                </a:pathLst>
              </a:custGeom>
              <a:solidFill>
                <a:srgbClr val="FFFFFF"/>
              </a:solidFill>
            </p:spPr>
          </p:sp>
          <p:sp>
            <p:nvSpPr>
              <p:cNvPr id="23" name="TextBox 23"/>
              <p:cNvSpPr txBox="1"/>
              <p:nvPr/>
            </p:nvSpPr>
            <p:spPr>
              <a:xfrm>
                <a:off x="0" y="-47625"/>
                <a:ext cx="3796084" cy="2428470"/>
              </a:xfrm>
              <a:prstGeom prst="rect">
                <a:avLst/>
              </a:prstGeom>
            </p:spPr>
            <p:txBody>
              <a:bodyPr lIns="50800" tIns="50800" rIns="50800" bIns="50800" rtlCol="0" anchor="ctr"/>
              <a:lstStyle/>
              <a:p>
                <a:pPr algn="ctr">
                  <a:lnSpc>
                    <a:spcPts val="2659"/>
                  </a:lnSpc>
                </a:pPr>
                <a:endParaRPr/>
              </a:p>
            </p:txBody>
          </p:sp>
        </p:grpSp>
        <p:sp>
          <p:nvSpPr>
            <p:cNvPr id="24" name="Freeform 24"/>
            <p:cNvSpPr/>
            <p:nvPr/>
          </p:nvSpPr>
          <p:spPr>
            <a:xfrm>
              <a:off x="0" y="1035743"/>
              <a:ext cx="1766206" cy="14078456"/>
            </a:xfrm>
            <a:custGeom>
              <a:avLst/>
              <a:gdLst/>
              <a:ahLst/>
              <a:cxnLst/>
              <a:rect l="l" t="t" r="r" b="b"/>
              <a:pathLst>
                <a:path w="1766206" h="14078456">
                  <a:moveTo>
                    <a:pt x="0" y="0"/>
                  </a:moveTo>
                  <a:lnTo>
                    <a:pt x="1766206" y="0"/>
                  </a:lnTo>
                  <a:lnTo>
                    <a:pt x="1766206" y="14078456"/>
                  </a:lnTo>
                  <a:lnTo>
                    <a:pt x="0" y="1407845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sp>
        <p:nvSpPr>
          <p:cNvPr id="25" name="Freeform 25"/>
          <p:cNvSpPr/>
          <p:nvPr/>
        </p:nvSpPr>
        <p:spPr>
          <a:xfrm>
            <a:off x="3425685" y="3338511"/>
            <a:ext cx="2481752" cy="1439416"/>
          </a:xfrm>
          <a:custGeom>
            <a:avLst/>
            <a:gdLst/>
            <a:ahLst/>
            <a:cxnLst/>
            <a:rect l="l" t="t" r="r" b="b"/>
            <a:pathLst>
              <a:path w="2481752" h="1439416">
                <a:moveTo>
                  <a:pt x="0" y="0"/>
                </a:moveTo>
                <a:lnTo>
                  <a:pt x="2481752" y="0"/>
                </a:lnTo>
                <a:lnTo>
                  <a:pt x="2481752" y="1439416"/>
                </a:lnTo>
                <a:lnTo>
                  <a:pt x="0" y="143941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6" name="Freeform 26"/>
          <p:cNvSpPr/>
          <p:nvPr/>
        </p:nvSpPr>
        <p:spPr>
          <a:xfrm>
            <a:off x="8071271" y="3338511"/>
            <a:ext cx="2481752" cy="1439416"/>
          </a:xfrm>
          <a:custGeom>
            <a:avLst/>
            <a:gdLst/>
            <a:ahLst/>
            <a:cxnLst/>
            <a:rect l="l" t="t" r="r" b="b"/>
            <a:pathLst>
              <a:path w="2481752" h="1439416">
                <a:moveTo>
                  <a:pt x="0" y="0"/>
                </a:moveTo>
                <a:lnTo>
                  <a:pt x="2481752" y="0"/>
                </a:lnTo>
                <a:lnTo>
                  <a:pt x="2481752" y="1439416"/>
                </a:lnTo>
                <a:lnTo>
                  <a:pt x="0" y="143941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7" name="Freeform 27"/>
          <p:cNvSpPr/>
          <p:nvPr/>
        </p:nvSpPr>
        <p:spPr>
          <a:xfrm>
            <a:off x="12380563" y="3198165"/>
            <a:ext cx="2481752" cy="1439416"/>
          </a:xfrm>
          <a:custGeom>
            <a:avLst/>
            <a:gdLst/>
            <a:ahLst/>
            <a:cxnLst/>
            <a:rect l="l" t="t" r="r" b="b"/>
            <a:pathLst>
              <a:path w="2481752" h="1439416">
                <a:moveTo>
                  <a:pt x="0" y="0"/>
                </a:moveTo>
                <a:lnTo>
                  <a:pt x="2481752" y="0"/>
                </a:lnTo>
                <a:lnTo>
                  <a:pt x="2481752" y="1439416"/>
                </a:lnTo>
                <a:lnTo>
                  <a:pt x="0" y="143941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28" name="Group 28"/>
          <p:cNvGrpSpPr/>
          <p:nvPr/>
        </p:nvGrpSpPr>
        <p:grpSpPr>
          <a:xfrm>
            <a:off x="2968991" y="5002290"/>
            <a:ext cx="3395139" cy="4785812"/>
            <a:chOff x="0" y="0"/>
            <a:chExt cx="894193" cy="1260461"/>
          </a:xfrm>
        </p:grpSpPr>
        <p:sp>
          <p:nvSpPr>
            <p:cNvPr id="29" name="Freeform 29"/>
            <p:cNvSpPr/>
            <p:nvPr/>
          </p:nvSpPr>
          <p:spPr>
            <a:xfrm>
              <a:off x="0" y="0"/>
              <a:ext cx="894193" cy="1260461"/>
            </a:xfrm>
            <a:custGeom>
              <a:avLst/>
              <a:gdLst/>
              <a:ahLst/>
              <a:cxnLst/>
              <a:rect l="l" t="t" r="r" b="b"/>
              <a:pathLst>
                <a:path w="894193" h="1260461">
                  <a:moveTo>
                    <a:pt x="148219" y="0"/>
                  </a:moveTo>
                  <a:lnTo>
                    <a:pt x="745974" y="0"/>
                  </a:lnTo>
                  <a:cubicBezTo>
                    <a:pt x="785284" y="0"/>
                    <a:pt x="822984" y="15616"/>
                    <a:pt x="850781" y="43412"/>
                  </a:cubicBezTo>
                  <a:cubicBezTo>
                    <a:pt x="878577" y="71209"/>
                    <a:pt x="894193" y="108909"/>
                    <a:pt x="894193" y="148219"/>
                  </a:cubicBezTo>
                  <a:lnTo>
                    <a:pt x="894193" y="1112242"/>
                  </a:lnTo>
                  <a:cubicBezTo>
                    <a:pt x="894193" y="1151552"/>
                    <a:pt x="878577" y="1189252"/>
                    <a:pt x="850781" y="1217048"/>
                  </a:cubicBezTo>
                  <a:cubicBezTo>
                    <a:pt x="822984" y="1244845"/>
                    <a:pt x="785284" y="1260461"/>
                    <a:pt x="745974" y="1260461"/>
                  </a:cubicBezTo>
                  <a:lnTo>
                    <a:pt x="148219" y="1260461"/>
                  </a:lnTo>
                  <a:cubicBezTo>
                    <a:pt x="108909" y="1260461"/>
                    <a:pt x="71209" y="1244845"/>
                    <a:pt x="43412" y="1217048"/>
                  </a:cubicBezTo>
                  <a:cubicBezTo>
                    <a:pt x="15616" y="1189252"/>
                    <a:pt x="0" y="1151552"/>
                    <a:pt x="0" y="1112242"/>
                  </a:cubicBezTo>
                  <a:lnTo>
                    <a:pt x="0" y="148219"/>
                  </a:lnTo>
                  <a:cubicBezTo>
                    <a:pt x="0" y="108909"/>
                    <a:pt x="15616" y="71209"/>
                    <a:pt x="43412" y="43412"/>
                  </a:cubicBezTo>
                  <a:cubicBezTo>
                    <a:pt x="71209" y="15616"/>
                    <a:pt x="108909" y="0"/>
                    <a:pt x="148219" y="0"/>
                  </a:cubicBezTo>
                  <a:close/>
                </a:path>
              </a:pathLst>
            </a:custGeom>
            <a:solidFill>
              <a:srgbClr val="000000">
                <a:alpha val="0"/>
              </a:srgbClr>
            </a:solidFill>
            <a:ln w="28575" cap="rnd">
              <a:solidFill>
                <a:srgbClr val="000000"/>
              </a:solidFill>
              <a:prstDash val="solid"/>
              <a:round/>
            </a:ln>
          </p:spPr>
        </p:sp>
        <p:sp>
          <p:nvSpPr>
            <p:cNvPr id="30" name="TextBox 30"/>
            <p:cNvSpPr txBox="1"/>
            <p:nvPr/>
          </p:nvSpPr>
          <p:spPr>
            <a:xfrm>
              <a:off x="0" y="-47625"/>
              <a:ext cx="894193" cy="1308086"/>
            </a:xfrm>
            <a:prstGeom prst="rect">
              <a:avLst/>
            </a:prstGeom>
          </p:spPr>
          <p:txBody>
            <a:bodyPr lIns="50800" tIns="50800" rIns="50800" bIns="50800" rtlCol="0" anchor="ctr"/>
            <a:lstStyle/>
            <a:p>
              <a:pPr algn="ctr">
                <a:lnSpc>
                  <a:spcPts val="2659"/>
                </a:lnSpc>
              </a:pPr>
              <a:endParaRPr/>
            </a:p>
          </p:txBody>
        </p:sp>
      </p:grpSp>
      <p:grpSp>
        <p:nvGrpSpPr>
          <p:cNvPr id="31" name="Group 31"/>
          <p:cNvGrpSpPr/>
          <p:nvPr/>
        </p:nvGrpSpPr>
        <p:grpSpPr>
          <a:xfrm>
            <a:off x="7446431" y="5002290"/>
            <a:ext cx="3395139" cy="4785812"/>
            <a:chOff x="0" y="0"/>
            <a:chExt cx="894193" cy="1260461"/>
          </a:xfrm>
        </p:grpSpPr>
        <p:sp>
          <p:nvSpPr>
            <p:cNvPr id="32" name="Freeform 32"/>
            <p:cNvSpPr/>
            <p:nvPr/>
          </p:nvSpPr>
          <p:spPr>
            <a:xfrm>
              <a:off x="0" y="0"/>
              <a:ext cx="894193" cy="1260461"/>
            </a:xfrm>
            <a:custGeom>
              <a:avLst/>
              <a:gdLst/>
              <a:ahLst/>
              <a:cxnLst/>
              <a:rect l="l" t="t" r="r" b="b"/>
              <a:pathLst>
                <a:path w="894193" h="1260461">
                  <a:moveTo>
                    <a:pt x="148219" y="0"/>
                  </a:moveTo>
                  <a:lnTo>
                    <a:pt x="745974" y="0"/>
                  </a:lnTo>
                  <a:cubicBezTo>
                    <a:pt x="785284" y="0"/>
                    <a:pt x="822984" y="15616"/>
                    <a:pt x="850781" y="43412"/>
                  </a:cubicBezTo>
                  <a:cubicBezTo>
                    <a:pt x="878577" y="71209"/>
                    <a:pt x="894193" y="108909"/>
                    <a:pt x="894193" y="148219"/>
                  </a:cubicBezTo>
                  <a:lnTo>
                    <a:pt x="894193" y="1112242"/>
                  </a:lnTo>
                  <a:cubicBezTo>
                    <a:pt x="894193" y="1151552"/>
                    <a:pt x="878577" y="1189252"/>
                    <a:pt x="850781" y="1217048"/>
                  </a:cubicBezTo>
                  <a:cubicBezTo>
                    <a:pt x="822984" y="1244845"/>
                    <a:pt x="785284" y="1260461"/>
                    <a:pt x="745974" y="1260461"/>
                  </a:cubicBezTo>
                  <a:lnTo>
                    <a:pt x="148219" y="1260461"/>
                  </a:lnTo>
                  <a:cubicBezTo>
                    <a:pt x="108909" y="1260461"/>
                    <a:pt x="71209" y="1244845"/>
                    <a:pt x="43412" y="1217048"/>
                  </a:cubicBezTo>
                  <a:cubicBezTo>
                    <a:pt x="15616" y="1189252"/>
                    <a:pt x="0" y="1151552"/>
                    <a:pt x="0" y="1112242"/>
                  </a:cubicBezTo>
                  <a:lnTo>
                    <a:pt x="0" y="148219"/>
                  </a:lnTo>
                  <a:cubicBezTo>
                    <a:pt x="0" y="108909"/>
                    <a:pt x="15616" y="71209"/>
                    <a:pt x="43412" y="43412"/>
                  </a:cubicBezTo>
                  <a:cubicBezTo>
                    <a:pt x="71209" y="15616"/>
                    <a:pt x="108909" y="0"/>
                    <a:pt x="148219" y="0"/>
                  </a:cubicBezTo>
                  <a:close/>
                </a:path>
              </a:pathLst>
            </a:custGeom>
            <a:solidFill>
              <a:srgbClr val="000000">
                <a:alpha val="0"/>
              </a:srgbClr>
            </a:solidFill>
            <a:ln w="28575" cap="rnd">
              <a:solidFill>
                <a:srgbClr val="000000"/>
              </a:solidFill>
              <a:prstDash val="solid"/>
              <a:round/>
            </a:ln>
          </p:spPr>
        </p:sp>
        <p:sp>
          <p:nvSpPr>
            <p:cNvPr id="33" name="TextBox 33"/>
            <p:cNvSpPr txBox="1"/>
            <p:nvPr/>
          </p:nvSpPr>
          <p:spPr>
            <a:xfrm>
              <a:off x="0" y="-47625"/>
              <a:ext cx="894193" cy="1308086"/>
            </a:xfrm>
            <a:prstGeom prst="rect">
              <a:avLst/>
            </a:prstGeom>
          </p:spPr>
          <p:txBody>
            <a:bodyPr lIns="50800" tIns="50800" rIns="50800" bIns="50800" rtlCol="0" anchor="ctr"/>
            <a:lstStyle/>
            <a:p>
              <a:pPr algn="ctr">
                <a:lnSpc>
                  <a:spcPts val="2659"/>
                </a:lnSpc>
              </a:pPr>
              <a:endParaRPr/>
            </a:p>
          </p:txBody>
        </p:sp>
      </p:grpSp>
      <p:grpSp>
        <p:nvGrpSpPr>
          <p:cNvPr id="34" name="Group 34"/>
          <p:cNvGrpSpPr/>
          <p:nvPr/>
        </p:nvGrpSpPr>
        <p:grpSpPr>
          <a:xfrm>
            <a:off x="11923870" y="5002290"/>
            <a:ext cx="3395139" cy="4785812"/>
            <a:chOff x="0" y="0"/>
            <a:chExt cx="894193" cy="1260461"/>
          </a:xfrm>
        </p:grpSpPr>
        <p:sp>
          <p:nvSpPr>
            <p:cNvPr id="35" name="Freeform 35"/>
            <p:cNvSpPr/>
            <p:nvPr/>
          </p:nvSpPr>
          <p:spPr>
            <a:xfrm>
              <a:off x="0" y="0"/>
              <a:ext cx="894193" cy="1260461"/>
            </a:xfrm>
            <a:custGeom>
              <a:avLst/>
              <a:gdLst/>
              <a:ahLst/>
              <a:cxnLst/>
              <a:rect l="l" t="t" r="r" b="b"/>
              <a:pathLst>
                <a:path w="894193" h="1260461">
                  <a:moveTo>
                    <a:pt x="148219" y="0"/>
                  </a:moveTo>
                  <a:lnTo>
                    <a:pt x="745974" y="0"/>
                  </a:lnTo>
                  <a:cubicBezTo>
                    <a:pt x="785284" y="0"/>
                    <a:pt x="822984" y="15616"/>
                    <a:pt x="850781" y="43412"/>
                  </a:cubicBezTo>
                  <a:cubicBezTo>
                    <a:pt x="878577" y="71209"/>
                    <a:pt x="894193" y="108909"/>
                    <a:pt x="894193" y="148219"/>
                  </a:cubicBezTo>
                  <a:lnTo>
                    <a:pt x="894193" y="1112242"/>
                  </a:lnTo>
                  <a:cubicBezTo>
                    <a:pt x="894193" y="1151552"/>
                    <a:pt x="878577" y="1189252"/>
                    <a:pt x="850781" y="1217048"/>
                  </a:cubicBezTo>
                  <a:cubicBezTo>
                    <a:pt x="822984" y="1244845"/>
                    <a:pt x="785284" y="1260461"/>
                    <a:pt x="745974" y="1260461"/>
                  </a:cubicBezTo>
                  <a:lnTo>
                    <a:pt x="148219" y="1260461"/>
                  </a:lnTo>
                  <a:cubicBezTo>
                    <a:pt x="108909" y="1260461"/>
                    <a:pt x="71209" y="1244845"/>
                    <a:pt x="43412" y="1217048"/>
                  </a:cubicBezTo>
                  <a:cubicBezTo>
                    <a:pt x="15616" y="1189252"/>
                    <a:pt x="0" y="1151552"/>
                    <a:pt x="0" y="1112242"/>
                  </a:cubicBezTo>
                  <a:lnTo>
                    <a:pt x="0" y="148219"/>
                  </a:lnTo>
                  <a:cubicBezTo>
                    <a:pt x="0" y="108909"/>
                    <a:pt x="15616" y="71209"/>
                    <a:pt x="43412" y="43412"/>
                  </a:cubicBezTo>
                  <a:cubicBezTo>
                    <a:pt x="71209" y="15616"/>
                    <a:pt x="108909" y="0"/>
                    <a:pt x="148219" y="0"/>
                  </a:cubicBezTo>
                  <a:close/>
                </a:path>
              </a:pathLst>
            </a:custGeom>
            <a:solidFill>
              <a:srgbClr val="000000">
                <a:alpha val="0"/>
              </a:srgbClr>
            </a:solidFill>
            <a:ln w="28575" cap="rnd">
              <a:solidFill>
                <a:srgbClr val="000000"/>
              </a:solidFill>
              <a:prstDash val="solid"/>
              <a:round/>
            </a:ln>
          </p:spPr>
        </p:sp>
        <p:sp>
          <p:nvSpPr>
            <p:cNvPr id="36" name="TextBox 36"/>
            <p:cNvSpPr txBox="1"/>
            <p:nvPr/>
          </p:nvSpPr>
          <p:spPr>
            <a:xfrm>
              <a:off x="0" y="-47625"/>
              <a:ext cx="894193" cy="1308086"/>
            </a:xfrm>
            <a:prstGeom prst="rect">
              <a:avLst/>
            </a:prstGeom>
          </p:spPr>
          <p:txBody>
            <a:bodyPr lIns="50800" tIns="50800" rIns="50800" bIns="50800" rtlCol="0" anchor="ctr"/>
            <a:lstStyle/>
            <a:p>
              <a:pPr algn="ctr">
                <a:lnSpc>
                  <a:spcPts val="2659"/>
                </a:lnSpc>
              </a:pPr>
              <a:endParaRPr/>
            </a:p>
          </p:txBody>
        </p:sp>
      </p:grpSp>
      <p:sp>
        <p:nvSpPr>
          <p:cNvPr id="37" name="TextBox 37"/>
          <p:cNvSpPr txBox="1"/>
          <p:nvPr/>
        </p:nvSpPr>
        <p:spPr>
          <a:xfrm>
            <a:off x="3761979" y="3183582"/>
            <a:ext cx="1809164" cy="1453999"/>
          </a:xfrm>
          <a:prstGeom prst="rect">
            <a:avLst/>
          </a:prstGeom>
        </p:spPr>
        <p:txBody>
          <a:bodyPr lIns="0" tIns="0" rIns="0" bIns="0" rtlCol="0" anchor="t">
            <a:spAutoFit/>
          </a:bodyPr>
          <a:lstStyle/>
          <a:p>
            <a:pPr algn="ctr">
              <a:lnSpc>
                <a:spcPts val="10683"/>
              </a:lnSpc>
            </a:pPr>
            <a:r>
              <a:rPr lang="en-US" sz="7630">
                <a:solidFill>
                  <a:srgbClr val="373737"/>
                </a:solidFill>
                <a:latin typeface="เอฟซี เรนโบว์"/>
              </a:rPr>
              <a:t>1</a:t>
            </a:r>
          </a:p>
        </p:txBody>
      </p:sp>
      <p:sp>
        <p:nvSpPr>
          <p:cNvPr id="38" name="TextBox 38"/>
          <p:cNvSpPr txBox="1"/>
          <p:nvPr/>
        </p:nvSpPr>
        <p:spPr>
          <a:xfrm>
            <a:off x="8407565" y="3183582"/>
            <a:ext cx="1809164" cy="1453999"/>
          </a:xfrm>
          <a:prstGeom prst="rect">
            <a:avLst/>
          </a:prstGeom>
        </p:spPr>
        <p:txBody>
          <a:bodyPr lIns="0" tIns="0" rIns="0" bIns="0" rtlCol="0" anchor="t">
            <a:spAutoFit/>
          </a:bodyPr>
          <a:lstStyle/>
          <a:p>
            <a:pPr algn="ctr">
              <a:lnSpc>
                <a:spcPts val="10683"/>
              </a:lnSpc>
            </a:pPr>
            <a:r>
              <a:rPr lang="en-US" sz="7630">
                <a:solidFill>
                  <a:srgbClr val="373737"/>
                </a:solidFill>
                <a:latin typeface="เอฟซี เรนโบว์"/>
              </a:rPr>
              <a:t>2</a:t>
            </a:r>
          </a:p>
        </p:txBody>
      </p:sp>
      <p:sp>
        <p:nvSpPr>
          <p:cNvPr id="39" name="TextBox 39"/>
          <p:cNvSpPr txBox="1"/>
          <p:nvPr/>
        </p:nvSpPr>
        <p:spPr>
          <a:xfrm>
            <a:off x="12716857" y="3043236"/>
            <a:ext cx="1809164" cy="1453999"/>
          </a:xfrm>
          <a:prstGeom prst="rect">
            <a:avLst/>
          </a:prstGeom>
        </p:spPr>
        <p:txBody>
          <a:bodyPr lIns="0" tIns="0" rIns="0" bIns="0" rtlCol="0" anchor="t">
            <a:spAutoFit/>
          </a:bodyPr>
          <a:lstStyle/>
          <a:p>
            <a:pPr algn="ctr">
              <a:lnSpc>
                <a:spcPts val="10683"/>
              </a:lnSpc>
            </a:pPr>
            <a:r>
              <a:rPr lang="en-US" sz="7630">
                <a:solidFill>
                  <a:srgbClr val="373737"/>
                </a:solidFill>
                <a:latin typeface="เอฟซี เรนโบว์"/>
              </a:rPr>
              <a:t>3</a:t>
            </a:r>
          </a:p>
        </p:txBody>
      </p:sp>
      <p:sp>
        <p:nvSpPr>
          <p:cNvPr id="40" name="TextBox 40"/>
          <p:cNvSpPr txBox="1"/>
          <p:nvPr/>
        </p:nvSpPr>
        <p:spPr>
          <a:xfrm>
            <a:off x="3040493" y="5172129"/>
            <a:ext cx="3252135" cy="4366030"/>
          </a:xfrm>
          <a:prstGeom prst="rect">
            <a:avLst/>
          </a:prstGeom>
        </p:spPr>
        <p:txBody>
          <a:bodyPr lIns="0" tIns="0" rIns="0" bIns="0" rtlCol="0" anchor="t">
            <a:spAutoFit/>
          </a:bodyPr>
          <a:lstStyle/>
          <a:p>
            <a:pPr algn="ctr">
              <a:lnSpc>
                <a:spcPts val="3477"/>
              </a:lnSpc>
            </a:pPr>
            <a:r>
              <a:rPr lang="en-US" sz="2484">
                <a:solidFill>
                  <a:srgbClr val="373737"/>
                </a:solidFill>
                <a:latin typeface="Caveat Brush"/>
              </a:rPr>
              <a:t>· Знайомі – це люди, яких ми знаємо на ім’я, з ким можемо поговорити, коли випаде нагода (сусід, однокласник, колега по роботі тощо). Такі стосунки зазвичай мають поверхневий характер.</a:t>
            </a:r>
          </a:p>
        </p:txBody>
      </p:sp>
      <p:sp>
        <p:nvSpPr>
          <p:cNvPr id="41" name="TextBox 41"/>
          <p:cNvSpPr txBox="1"/>
          <p:nvPr/>
        </p:nvSpPr>
        <p:spPr>
          <a:xfrm>
            <a:off x="7589434" y="5647178"/>
            <a:ext cx="3109132" cy="3377335"/>
          </a:xfrm>
          <a:prstGeom prst="rect">
            <a:avLst/>
          </a:prstGeom>
        </p:spPr>
        <p:txBody>
          <a:bodyPr lIns="0" tIns="0" rIns="0" bIns="0" rtlCol="0" anchor="t">
            <a:spAutoFit/>
          </a:bodyPr>
          <a:lstStyle/>
          <a:p>
            <a:pPr algn="ctr">
              <a:lnSpc>
                <a:spcPts val="3897"/>
              </a:lnSpc>
            </a:pPr>
            <a:r>
              <a:rPr lang="en-US" sz="2784">
                <a:solidFill>
                  <a:srgbClr val="373737"/>
                </a:solidFill>
                <a:latin typeface="Holiday"/>
              </a:rPr>
              <a:t>· Друзі – це люди, з якими ми добровільно встановлюємо тісний особистий контакт.</a:t>
            </a:r>
          </a:p>
          <a:p>
            <a:pPr algn="ctr">
              <a:lnSpc>
                <a:spcPts val="3897"/>
              </a:lnSpc>
            </a:pPr>
            <a:endParaRPr lang="en-US" sz="2784">
              <a:solidFill>
                <a:srgbClr val="373737"/>
              </a:solidFill>
              <a:latin typeface="Holiday"/>
            </a:endParaRPr>
          </a:p>
        </p:txBody>
      </p:sp>
      <p:sp>
        <p:nvSpPr>
          <p:cNvPr id="42" name="TextBox 42"/>
          <p:cNvSpPr txBox="1"/>
          <p:nvPr/>
        </p:nvSpPr>
        <p:spPr>
          <a:xfrm>
            <a:off x="12066873" y="5056923"/>
            <a:ext cx="3109132" cy="4667020"/>
          </a:xfrm>
          <a:prstGeom prst="rect">
            <a:avLst/>
          </a:prstGeom>
        </p:spPr>
        <p:txBody>
          <a:bodyPr lIns="0" tIns="0" rIns="0" bIns="0" rtlCol="0" anchor="t">
            <a:spAutoFit/>
          </a:bodyPr>
          <a:lstStyle/>
          <a:p>
            <a:pPr algn="ctr">
              <a:lnSpc>
                <a:spcPts val="2637"/>
              </a:lnSpc>
            </a:pPr>
            <a:r>
              <a:rPr lang="en-US" sz="1884">
                <a:solidFill>
                  <a:srgbClr val="373737"/>
                </a:solidFill>
                <a:latin typeface="Lekton"/>
              </a:rPr>
              <a:t>Близькі — це люди, з якими у нас найбільш довірливі стосунки. Стосунки з близькими людьми різняться найбільшим ступенем відданості та відкритості. Близькі люди проводять разом багато часу, довіряють одне одному найпотаємніше і вважають такі стосунки особливими.</a:t>
            </a:r>
          </a:p>
        </p:txBody>
      </p:sp>
      <p:sp>
        <p:nvSpPr>
          <p:cNvPr id="43" name="Freeform 43"/>
          <p:cNvSpPr/>
          <p:nvPr/>
        </p:nvSpPr>
        <p:spPr>
          <a:xfrm rot="1361156">
            <a:off x="13099745" y="338039"/>
            <a:ext cx="2466841" cy="2480370"/>
          </a:xfrm>
          <a:custGeom>
            <a:avLst/>
            <a:gdLst/>
            <a:ahLst/>
            <a:cxnLst/>
            <a:rect l="l" t="t" r="r" b="b"/>
            <a:pathLst>
              <a:path w="2466841" h="2480370">
                <a:moveTo>
                  <a:pt x="0" y="0"/>
                </a:moveTo>
                <a:lnTo>
                  <a:pt x="2466841" y="0"/>
                </a:lnTo>
                <a:lnTo>
                  <a:pt x="2466841" y="2480370"/>
                </a:lnTo>
                <a:lnTo>
                  <a:pt x="0" y="248037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44" name="TextBox 44"/>
          <p:cNvSpPr txBox="1"/>
          <p:nvPr/>
        </p:nvSpPr>
        <p:spPr>
          <a:xfrm>
            <a:off x="3592181" y="2050116"/>
            <a:ext cx="9630767" cy="1107281"/>
          </a:xfrm>
          <a:prstGeom prst="rect">
            <a:avLst/>
          </a:prstGeom>
        </p:spPr>
        <p:txBody>
          <a:bodyPr lIns="0" tIns="0" rIns="0" bIns="0" rtlCol="0" anchor="t">
            <a:spAutoFit/>
          </a:bodyPr>
          <a:lstStyle/>
          <a:p>
            <a:pPr algn="ctr">
              <a:lnSpc>
                <a:spcPts val="9310"/>
              </a:lnSpc>
              <a:spcBef>
                <a:spcPct val="0"/>
              </a:spcBef>
            </a:pPr>
            <a:r>
              <a:rPr lang="en-US" sz="5712">
                <a:solidFill>
                  <a:srgbClr val="373737"/>
                </a:solidFill>
                <a:latin typeface="Brusher Cyrillic"/>
              </a:rPr>
              <a:t>Види міжособистісних стосунків</a:t>
            </a: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1517</Words>
  <Application>Microsoft Office PowerPoint</Application>
  <PresentationFormat>Произвольный</PresentationFormat>
  <Paragraphs>95</Paragraphs>
  <Slides>19</Slides>
  <Notes>0</Notes>
  <HiddenSlides>0</HiddenSlides>
  <MMClips>0</MMClips>
  <ScaleCrop>false</ScaleCrop>
  <HeadingPairs>
    <vt:vector size="6" baseType="variant">
      <vt:variant>
        <vt:lpstr>Использованные шрифты</vt:lpstr>
      </vt:variant>
      <vt:variant>
        <vt:i4>23</vt:i4>
      </vt:variant>
      <vt:variant>
        <vt:lpstr>Тема</vt:lpstr>
      </vt:variant>
      <vt:variant>
        <vt:i4>1</vt:i4>
      </vt:variant>
      <vt:variant>
        <vt:lpstr>Заголовки слайдов</vt:lpstr>
      </vt:variant>
      <vt:variant>
        <vt:i4>19</vt:i4>
      </vt:variant>
    </vt:vector>
  </HeadingPairs>
  <TitlesOfParts>
    <vt:vector size="43" baseType="lpstr">
      <vt:lpstr>Noto Serif</vt:lpstr>
      <vt:lpstr>Fibre</vt:lpstr>
      <vt:lpstr>Bryndan Write</vt:lpstr>
      <vt:lpstr>Sniglet</vt:lpstr>
      <vt:lpstr>Caveat Bold</vt:lpstr>
      <vt:lpstr>Paytone One</vt:lpstr>
      <vt:lpstr>East Sea Dokdo Cyrillic</vt:lpstr>
      <vt:lpstr>Caveat Brush</vt:lpstr>
      <vt:lpstr>Alice's Cake Shop</vt:lpstr>
      <vt:lpstr>เอฟซี เรนโบว์</vt:lpstr>
      <vt:lpstr>Somber</vt:lpstr>
      <vt:lpstr>Ballpoint</vt:lpstr>
      <vt:lpstr>True Typewriter</vt:lpstr>
      <vt:lpstr>Calibri</vt:lpstr>
      <vt:lpstr>Holiday</vt:lpstr>
      <vt:lpstr>Handyman</vt:lpstr>
      <vt:lpstr>Brusher Cyrillic</vt:lpstr>
      <vt:lpstr>Anaktoria</vt:lpstr>
      <vt:lpstr>Lekton</vt:lpstr>
      <vt:lpstr>Arial</vt:lpstr>
      <vt:lpstr>Intro</vt:lpstr>
      <vt:lpstr>Arimo</vt:lpstr>
      <vt:lpstr>Roboto Mono Regular - V1 Bold</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Проект 9-б</dc:title>
  <cp:lastModifiedBy>Анастасія Янець</cp:lastModifiedBy>
  <cp:revision>2</cp:revision>
  <dcterms:created xsi:type="dcterms:W3CDTF">2006-08-16T00:00:00Z</dcterms:created>
  <dcterms:modified xsi:type="dcterms:W3CDTF">2024-04-14T19:13:20Z</dcterms:modified>
  <dc:identifier>DAF3VCbaXjM</dc:identifier>
</cp:coreProperties>
</file>