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70" r:id="rId6"/>
    <p:sldId id="259" r:id="rId7"/>
    <p:sldId id="260" r:id="rId8"/>
    <p:sldId id="261" r:id="rId9"/>
    <p:sldId id="271" r:id="rId10"/>
    <p:sldId id="262" r:id="rId11"/>
    <p:sldId id="263" r:id="rId12"/>
    <p:sldId id="273" r:id="rId13"/>
    <p:sldId id="275" r:id="rId14"/>
    <p:sldId id="266" r:id="rId15"/>
    <p:sldId id="27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EC3BF9-5683-4B86-A693-B541F3E05393}" type="datetimeFigureOut">
              <a:rPr lang="uk-UA" smtClean="0"/>
              <a:t>25.09.2021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E70A64-230A-41CC-BB7B-07CA371899D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2088232"/>
          </a:xfrm>
        </p:spPr>
        <p:txBody>
          <a:bodyPr>
            <a:norm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причини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57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568952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Сталі (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клімаксні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екосистеми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93340" y="764704"/>
            <a:ext cx="8483116" cy="3474720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sz="2800" dirty="0" smtClean="0"/>
              <a:t>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Заплава рівнинної річки      Дубовий праліс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42671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61" y="260648"/>
            <a:ext cx="33843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48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944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продуктивні екосистеми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3744416" cy="314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960440" cy="307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827584" y="5491633"/>
            <a:ext cx="3384376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Тропічний ліс</a:t>
            </a:r>
            <a:endParaRPr lang="uk-UA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932040" y="5491633"/>
            <a:ext cx="352839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Коралові рифи</a:t>
            </a:r>
            <a:endParaRPr lang="uk-U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902087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Біологічне різноманіття -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є;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рамках виду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видами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7848872" cy="294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30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7.7.6 | ecologyman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51" t="15231" r="46369" b="18263"/>
          <a:stretch/>
        </p:blipFill>
        <p:spPr bwMode="auto">
          <a:xfrm rot="5400000">
            <a:off x="3910238" y="-2231452"/>
            <a:ext cx="1500862" cy="8741085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976" y="160338"/>
            <a:ext cx="885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Розгляньте рисунки, що ілюструють часові зміни в екосистемах. 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Розташуйте етапи сукцесій у правильній послідовності.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 тип кожної сукцесії.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18012"/>
              </p:ext>
            </p:extLst>
          </p:nvPr>
        </p:nvGraphicFramePr>
        <p:xfrm>
          <a:off x="208722" y="2996952"/>
          <a:ext cx="8822490" cy="3096736"/>
        </p:xfrm>
        <a:graphic>
          <a:graphicData uri="http://schemas.openxmlformats.org/drawingml/2006/table">
            <a:tbl>
              <a:tblPr/>
              <a:tblGrid>
                <a:gridCol w="2790787"/>
                <a:gridCol w="1860523"/>
                <a:gridCol w="1296144"/>
                <a:gridCol w="2875036"/>
              </a:tblGrid>
              <a:tr h="2304256">
                <a:tc gridSpan="2"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Хвойний ліс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Однорічні трави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Лишайники і суходільні водорості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Скельна порода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Чагарники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Мішаний ліс</a:t>
                      </a:r>
                    </a:p>
                    <a:p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Є. Багаторічні трави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Хвойний ліс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Березовий ліс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Згарище у хвойному лісі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Трав'янисті форми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 Мішаний ліс</a:t>
                      </a:r>
                    </a:p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Е.</a:t>
                      </a:r>
                      <a:r>
                        <a:rPr lang="uk-UA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Чагарники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Послідовність етапів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сукцесій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575" y="6093295"/>
            <a:ext cx="8875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пояснити, що у кінцевому стані обидві екосистеми подібні? Як називають таку екосистему у кінцевому стійкому стані?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01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29200"/>
            <a:ext cx="6512511" cy="122413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Аукціон думок»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4497680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sz="1800" dirty="0"/>
          </a:p>
          <a:p>
            <a:endParaRPr lang="uk-UA" sz="1800" dirty="0" smtClean="0"/>
          </a:p>
          <a:p>
            <a:endParaRPr lang="uk-UA" sz="1800" dirty="0"/>
          </a:p>
          <a:p>
            <a:endParaRPr lang="uk-UA" sz="1800" dirty="0" smtClean="0"/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біонти                                                            Вторинні сукцесії</a:t>
            </a: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Тропічний ліс                                                                Акваріум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0" y="116632"/>
            <a:ext cx="22098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150" y="195870"/>
            <a:ext cx="2867025" cy="191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63" y="2708920"/>
            <a:ext cx="28956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72209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3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415" y="908720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</a:p>
          <a:p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1.Опрацювати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54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9-го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загальноосвітніх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Р.В.Шаламов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Г.А.Носов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О.А.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Литовченко,М.С.Каліберда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13, 14 рубрики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Дізнайся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розкажи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9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6256" y="836712"/>
            <a:ext cx="2016224" cy="51845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Продуценти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Хижаки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Редуценти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Гетеротрофи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Абіотичної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Екосистема</a:t>
            </a:r>
            <a:b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6264696" cy="546206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РОЗМИНКА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1.Органічні речовини з неорганічних утворюють…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Живими організмами живляться…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Рештки живих організмів руйнують…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Готовими органічними речовинами живляться…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Неорганічні та органічні речовини належать до частини екосистеми…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Сукупність взаємопов'язаних живих організмів…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Ліна Костенко « Ліс»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5544616" cy="5616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Вовтузяться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гриби.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Цвітуть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черемухи млосно.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Дубів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золоті герби горять під коронами сосен.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Біліють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храми беріз.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мудра і древня держава —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вкарбований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профілем ліс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черленого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сонця кружала.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 сам собі пан, 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своєму закону.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сонце — найвищий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крона — найкраща корона.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лише на розгін.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Звір'я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від мурашки до лева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сосен державний гімн: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Ненавиджу дрова з древа!»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при людях, мабуть,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дерева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тремтять від жаху,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кращих із них поведуть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що ні про що на плаху.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Каліками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тими погребують.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Найкращих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зрубають,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повалять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Задзвонять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ними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погребно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дзвони конвалій.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гірко в нічній глушині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запалять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люльки серед моху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бородаті пні </a:t>
            </a: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підданці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царя Гороха.</a:t>
            </a:r>
          </a:p>
          <a:p>
            <a:endParaRPr lang="uk-UA" sz="2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168352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9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0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pPr algn="just"/>
            <a:endParaRPr lang="ru-RU" sz="4000" dirty="0" smtClean="0"/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впливам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55986"/>
            <a:ext cx="2966517" cy="515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4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107504" y="188640"/>
            <a:ext cx="8568952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uk-U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Властивості екосистем:</a:t>
            </a:r>
          </a:p>
          <a:p>
            <a:pPr marL="109728" indent="0" algn="just">
              <a:buNone/>
            </a:pPr>
            <a:endParaRPr lang="uk-UA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indent="-342900"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Цілісність;</a:t>
            </a:r>
          </a:p>
          <a:p>
            <a:pPr marL="452628" indent="-342900"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Стійкість;</a:t>
            </a:r>
          </a:p>
          <a:p>
            <a:pPr marL="452628" indent="-342900"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Саморегуляція</a:t>
            </a:r>
            <a:r>
              <a:rPr lang="uk-UA" sz="2800" dirty="0" smtClean="0"/>
              <a:t> </a:t>
            </a:r>
          </a:p>
          <a:p>
            <a:pPr marL="109728" indent="0" algn="just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екосистем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2628" indent="-342900" algn="jus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Самоорганізація.</a:t>
            </a:r>
          </a:p>
          <a:p>
            <a:pPr marL="109728" indent="0" algn="just">
              <a:buNone/>
            </a:pPr>
            <a:endParaRPr lang="uk-UA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just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506692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976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63" y="404664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 агресивні види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251520" y="1686323"/>
            <a:ext cx="8424936" cy="452880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en-US" dirty="0" smtClean="0"/>
          </a:p>
          <a:p>
            <a:endParaRPr lang="en-US" dirty="0"/>
          </a:p>
          <a:p>
            <a:pPr marL="45720" indent="0">
              <a:buNone/>
            </a:pPr>
            <a:r>
              <a:rPr lang="en-US" dirty="0" smtClean="0"/>
              <a:t>          </a:t>
            </a:r>
            <a:r>
              <a:rPr lang="uk-UA" dirty="0" err="1" smtClean="0"/>
              <a:t>Ротан</a:t>
            </a:r>
            <a:r>
              <a:rPr lang="uk-UA" dirty="0" smtClean="0"/>
              <a:t>                                </a:t>
            </a:r>
          </a:p>
          <a:p>
            <a:pPr marL="4572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Борщівник                               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1" y="1988840"/>
            <a:ext cx="376311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3816424" cy="320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44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Первинні сукцесії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2354"/>
            <a:ext cx="367240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3924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941168"/>
            <a:ext cx="6398096" cy="108012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Вторинні сукцесії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84960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ru-RU" sz="1900" dirty="0" smtClean="0"/>
              <a:t>  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ділянці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Рудий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ліс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ЧоНЦМД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0628"/>
            <a:ext cx="3840088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628"/>
            <a:ext cx="36004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62473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Закономірності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сукцесій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8352928" cy="54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-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сукцесії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необоротний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сукцесії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розгалужуються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трофічні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На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перших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сукцесій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переважають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еврибіонти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сукцесій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доки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сукцесій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уповільнюються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приросту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біомаси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сукцесія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стабільності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клімаксом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074848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389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Повітряний потік</vt:lpstr>
      <vt:lpstr>Тема уроку:</vt:lpstr>
      <vt:lpstr> 1. Продуценти    2. Хижаки   3. Редуценти   4. Гетеротрофи     5. Абіотичної    6. Екосистема            </vt:lpstr>
      <vt:lpstr>Ліна Костенко « Ліс»</vt:lpstr>
      <vt:lpstr>Презентация PowerPoint</vt:lpstr>
      <vt:lpstr>Презентация PowerPoint</vt:lpstr>
      <vt:lpstr>Екологічно агресивні види</vt:lpstr>
      <vt:lpstr>Первинні сукцесії</vt:lpstr>
      <vt:lpstr>Вторинні сукцесії</vt:lpstr>
      <vt:lpstr>Презентация PowerPoint</vt:lpstr>
      <vt:lpstr>Сталі ( клімаксні) екосистеми</vt:lpstr>
      <vt:lpstr>Найбільш продуктивні екосистеми</vt:lpstr>
      <vt:lpstr>Презентация PowerPoint</vt:lpstr>
      <vt:lpstr>Презентация PowerPoint</vt:lpstr>
      <vt:lpstr>« Аукціон думок»</vt:lpstr>
      <vt:lpstr>Презентация PowerPoint</vt:lpstr>
    </vt:vector>
  </TitlesOfParts>
  <Company>Україна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5.</dc:title>
  <dc:creator>Користувач</dc:creator>
  <cp:lastModifiedBy>Пользователь Windows</cp:lastModifiedBy>
  <cp:revision>46</cp:revision>
  <dcterms:created xsi:type="dcterms:W3CDTF">2011-12-16T18:23:00Z</dcterms:created>
  <dcterms:modified xsi:type="dcterms:W3CDTF">2021-09-25T19:24:31Z</dcterms:modified>
</cp:coreProperties>
</file>