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8" r:id="rId4"/>
    <p:sldId id="256" r:id="rId5"/>
    <p:sldId id="259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3D266-8539-49DD-85BF-85669E6D2BB5}" type="doc">
      <dgm:prSet loTypeId="urn:microsoft.com/office/officeart/2005/8/layout/h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4E995A0-D77B-474D-BE60-93E7784FAC69}">
      <dgm:prSet phldrT="[Текст]"/>
      <dgm:spPr/>
      <dgm:t>
        <a:bodyPr/>
        <a:lstStyle/>
        <a:p>
          <a:pPr algn="r"/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Для роботи з дітьми я адаптувала Програму  з фізичного виховання дітей раннього та дошкільного віку Казкова фізкультура М. Єфименка та визначила основні напрямки</a:t>
          </a:r>
          <a:endParaRPr lang="ru-RU" b="1" dirty="0"/>
        </a:p>
      </dgm:t>
    </dgm:pt>
    <dgm:pt modelId="{1AB1C442-417D-4ED8-B5E8-C06CB5E8C9C9}" type="parTrans" cxnId="{91C69231-9E47-4420-957D-C8E6FFA26EAA}">
      <dgm:prSet/>
      <dgm:spPr/>
      <dgm:t>
        <a:bodyPr/>
        <a:lstStyle/>
        <a:p>
          <a:endParaRPr lang="ru-RU"/>
        </a:p>
      </dgm:t>
    </dgm:pt>
    <dgm:pt modelId="{33F362D1-DECF-4A2B-ADE2-50F44825AEBC}" type="sibTrans" cxnId="{91C69231-9E47-4420-957D-C8E6FFA26EAA}">
      <dgm:prSet/>
      <dgm:spPr/>
      <dgm:t>
        <a:bodyPr/>
        <a:lstStyle/>
        <a:p>
          <a:endParaRPr lang="ru-RU"/>
        </a:p>
      </dgm:t>
    </dgm:pt>
    <dgm:pt modelId="{49658AEA-9033-4BA4-BD80-2A45B24BFE8B}">
      <dgm:prSet phldrT="[Текст]"/>
      <dgm:spPr/>
      <dgm:t>
        <a:bodyPr/>
        <a:lstStyle/>
        <a:p>
          <a:r>
            <a:rPr lang="uk-UA" dirty="0" smtClean="0"/>
            <a:t>Підняти щаблину фізкультурних занять на вищий рівень </a:t>
          </a:r>
          <a:r>
            <a:rPr lang="uk-UA" dirty="0" err="1" smtClean="0"/>
            <a:t>зацікавленності</a:t>
          </a:r>
          <a:endParaRPr lang="ru-RU" dirty="0"/>
        </a:p>
      </dgm:t>
    </dgm:pt>
    <dgm:pt modelId="{043BF312-B5AC-4DDD-9943-75E1B0A78363}" type="parTrans" cxnId="{5A0AF05D-CDA5-4842-BD4F-C62DBB769222}">
      <dgm:prSet/>
      <dgm:spPr/>
      <dgm:t>
        <a:bodyPr/>
        <a:lstStyle/>
        <a:p>
          <a:endParaRPr lang="ru-RU"/>
        </a:p>
      </dgm:t>
    </dgm:pt>
    <dgm:pt modelId="{56D66467-0133-44FF-AED9-C2D86B25F606}" type="sibTrans" cxnId="{5A0AF05D-CDA5-4842-BD4F-C62DBB769222}">
      <dgm:prSet/>
      <dgm:spPr/>
      <dgm:t>
        <a:bodyPr/>
        <a:lstStyle/>
        <a:p>
          <a:endParaRPr lang="ru-RU"/>
        </a:p>
      </dgm:t>
    </dgm:pt>
    <dgm:pt modelId="{9AD056C2-D293-4BC6-82AF-240C260C744D}">
      <dgm:prSet phldrT="[Текст]"/>
      <dgm:spPr/>
      <dgm:t>
        <a:bodyPr/>
        <a:lstStyle/>
        <a:p>
          <a:r>
            <a:rPr lang="uk-UA" dirty="0" smtClean="0"/>
            <a:t>Сформувати у дітей стійкі поняття про своє фізичне та ментальне здоров'я</a:t>
          </a:r>
          <a:endParaRPr lang="ru-RU" dirty="0"/>
        </a:p>
      </dgm:t>
    </dgm:pt>
    <dgm:pt modelId="{25FB5D2D-485D-41B4-915D-9860A5FEED10}" type="parTrans" cxnId="{F76E1093-BC15-4ADC-A2D7-FB629230A912}">
      <dgm:prSet/>
      <dgm:spPr/>
      <dgm:t>
        <a:bodyPr/>
        <a:lstStyle/>
        <a:p>
          <a:endParaRPr lang="ru-RU"/>
        </a:p>
      </dgm:t>
    </dgm:pt>
    <dgm:pt modelId="{AE75A005-CC08-464B-9AA5-E75A3298FC5A}" type="sibTrans" cxnId="{F76E1093-BC15-4ADC-A2D7-FB629230A912}">
      <dgm:prSet/>
      <dgm:spPr/>
      <dgm:t>
        <a:bodyPr/>
        <a:lstStyle/>
        <a:p>
          <a:endParaRPr lang="ru-RU"/>
        </a:p>
      </dgm:t>
    </dgm:pt>
    <dgm:pt modelId="{EA89767B-E1C6-4705-9F7C-EA940CFC531C}">
      <dgm:prSet phldrT="[Текст]"/>
      <dgm:spPr/>
      <dgm:t>
        <a:bodyPr/>
        <a:lstStyle/>
        <a:p>
          <a:r>
            <a:rPr lang="uk-UA" dirty="0" smtClean="0"/>
            <a:t>Покращити психологічний та фізичний стан дошкільників для їх подальшого розвитку фізичної активності</a:t>
          </a:r>
          <a:endParaRPr lang="ru-RU" dirty="0"/>
        </a:p>
      </dgm:t>
    </dgm:pt>
    <dgm:pt modelId="{3B646966-9360-4CAE-933F-88AB3F8A535D}" type="parTrans" cxnId="{5A971DE9-6B1E-4A63-A44E-DA5EAAE3F28E}">
      <dgm:prSet/>
      <dgm:spPr/>
      <dgm:t>
        <a:bodyPr/>
        <a:lstStyle/>
        <a:p>
          <a:endParaRPr lang="ru-RU"/>
        </a:p>
      </dgm:t>
    </dgm:pt>
    <dgm:pt modelId="{71F8B73B-AA8C-4E3A-A7D5-B69057D73F47}" type="sibTrans" cxnId="{5A971DE9-6B1E-4A63-A44E-DA5EAAE3F28E}">
      <dgm:prSet/>
      <dgm:spPr/>
      <dgm:t>
        <a:bodyPr/>
        <a:lstStyle/>
        <a:p>
          <a:endParaRPr lang="ru-RU"/>
        </a:p>
      </dgm:t>
    </dgm:pt>
    <dgm:pt modelId="{162C564D-6A3A-4042-A812-515E1091BBDC}">
      <dgm:prSet phldrT="[Текст]"/>
      <dgm:spPr/>
      <dgm:t>
        <a:bodyPr/>
        <a:lstStyle/>
        <a:p>
          <a:r>
            <a:rPr lang="uk-UA" dirty="0" smtClean="0"/>
            <a:t>Підібрала практичний матеріал для втілення в діяльності з дітьми</a:t>
          </a:r>
          <a:endParaRPr lang="ru-RU" dirty="0"/>
        </a:p>
      </dgm:t>
    </dgm:pt>
    <dgm:pt modelId="{8620DEBF-0D64-4BB0-AEC0-14C26E030133}" type="parTrans" cxnId="{355AA33F-205A-4312-A2A5-46BC01553FEE}">
      <dgm:prSet/>
      <dgm:spPr/>
      <dgm:t>
        <a:bodyPr/>
        <a:lstStyle/>
        <a:p>
          <a:endParaRPr lang="ru-RU"/>
        </a:p>
      </dgm:t>
    </dgm:pt>
    <dgm:pt modelId="{BB4B6EE5-6B71-4B31-B7DA-059F5DF266DF}" type="sibTrans" cxnId="{355AA33F-205A-4312-A2A5-46BC01553FEE}">
      <dgm:prSet/>
      <dgm:spPr/>
      <dgm:t>
        <a:bodyPr/>
        <a:lstStyle/>
        <a:p>
          <a:endParaRPr lang="ru-RU"/>
        </a:p>
      </dgm:t>
    </dgm:pt>
    <dgm:pt modelId="{5DCC03A7-8CF1-4F09-816C-CBDA807BAE80}" type="pres">
      <dgm:prSet presAssocID="{2983D266-8539-49DD-85BF-85669E6D2B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1C6C2-36A7-471C-9DB9-16FA09F01E95}" type="pres">
      <dgm:prSet presAssocID="{74E995A0-D77B-474D-BE60-93E7784FAC69}" presName="roof" presStyleLbl="dkBgShp" presStyleIdx="0" presStyleCnt="2" custScaleX="95848" custScaleY="71445" custLinFactNeighborX="97" custLinFactNeighborY="1294"/>
      <dgm:spPr/>
      <dgm:t>
        <a:bodyPr/>
        <a:lstStyle/>
        <a:p>
          <a:endParaRPr lang="ru-RU"/>
        </a:p>
      </dgm:t>
    </dgm:pt>
    <dgm:pt modelId="{301847B2-9ABE-491B-B1F5-24527B1671ED}" type="pres">
      <dgm:prSet presAssocID="{74E995A0-D77B-474D-BE60-93E7784FAC69}" presName="pillars" presStyleCnt="0"/>
      <dgm:spPr/>
    </dgm:pt>
    <dgm:pt modelId="{BF42263D-7695-48B6-B91B-1B97A94ECA77}" type="pres">
      <dgm:prSet presAssocID="{74E995A0-D77B-474D-BE60-93E7784FAC6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7AAE5-4467-47EF-B26C-3344B515B108}" type="pres">
      <dgm:prSet presAssocID="{9AD056C2-D293-4BC6-82AF-240C260C744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AE04D-9DF3-4B2B-A0DD-8E1DAC695857}" type="pres">
      <dgm:prSet presAssocID="{EA89767B-E1C6-4705-9F7C-EA940CFC531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B37B2-AAB4-4637-8503-9F19179014F7}" type="pres">
      <dgm:prSet presAssocID="{162C564D-6A3A-4042-A812-515E1091BBD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C78A0-6FFC-42DC-BE0F-DC9486248101}" type="pres">
      <dgm:prSet presAssocID="{74E995A0-D77B-474D-BE60-93E7784FAC69}" presName="base" presStyleLbl="dkBgShp" presStyleIdx="1" presStyleCnt="2"/>
      <dgm:spPr/>
    </dgm:pt>
  </dgm:ptLst>
  <dgm:cxnLst>
    <dgm:cxn modelId="{00525C9F-F3E6-4321-B6B4-E0F2DED13C35}" type="presOf" srcId="{9AD056C2-D293-4BC6-82AF-240C260C744D}" destId="{E0B7AAE5-4467-47EF-B26C-3344B515B108}" srcOrd="0" destOrd="0" presId="urn:microsoft.com/office/officeart/2005/8/layout/hList3"/>
    <dgm:cxn modelId="{8C926D50-270E-490C-83A8-A412519D8E5D}" type="presOf" srcId="{2983D266-8539-49DD-85BF-85669E6D2BB5}" destId="{5DCC03A7-8CF1-4F09-816C-CBDA807BAE80}" srcOrd="0" destOrd="0" presId="urn:microsoft.com/office/officeart/2005/8/layout/hList3"/>
    <dgm:cxn modelId="{65FCF5A8-411B-432A-B2E3-950A0F76639B}" type="presOf" srcId="{74E995A0-D77B-474D-BE60-93E7784FAC69}" destId="{86D1C6C2-36A7-471C-9DB9-16FA09F01E95}" srcOrd="0" destOrd="0" presId="urn:microsoft.com/office/officeart/2005/8/layout/hList3"/>
    <dgm:cxn modelId="{355AA33F-205A-4312-A2A5-46BC01553FEE}" srcId="{74E995A0-D77B-474D-BE60-93E7784FAC69}" destId="{162C564D-6A3A-4042-A812-515E1091BBDC}" srcOrd="3" destOrd="0" parTransId="{8620DEBF-0D64-4BB0-AEC0-14C26E030133}" sibTransId="{BB4B6EE5-6B71-4B31-B7DA-059F5DF266DF}"/>
    <dgm:cxn modelId="{F76E1093-BC15-4ADC-A2D7-FB629230A912}" srcId="{74E995A0-D77B-474D-BE60-93E7784FAC69}" destId="{9AD056C2-D293-4BC6-82AF-240C260C744D}" srcOrd="1" destOrd="0" parTransId="{25FB5D2D-485D-41B4-915D-9860A5FEED10}" sibTransId="{AE75A005-CC08-464B-9AA5-E75A3298FC5A}"/>
    <dgm:cxn modelId="{C253C766-876B-4DC5-9B09-FF858A67FB05}" type="presOf" srcId="{EA89767B-E1C6-4705-9F7C-EA940CFC531C}" destId="{74AAE04D-9DF3-4B2B-A0DD-8E1DAC695857}" srcOrd="0" destOrd="0" presId="urn:microsoft.com/office/officeart/2005/8/layout/hList3"/>
    <dgm:cxn modelId="{5EB638E1-8361-4833-B698-37661FE16793}" type="presOf" srcId="{49658AEA-9033-4BA4-BD80-2A45B24BFE8B}" destId="{BF42263D-7695-48B6-B91B-1B97A94ECA77}" srcOrd="0" destOrd="0" presId="urn:microsoft.com/office/officeart/2005/8/layout/hList3"/>
    <dgm:cxn modelId="{5A971DE9-6B1E-4A63-A44E-DA5EAAE3F28E}" srcId="{74E995A0-D77B-474D-BE60-93E7784FAC69}" destId="{EA89767B-E1C6-4705-9F7C-EA940CFC531C}" srcOrd="2" destOrd="0" parTransId="{3B646966-9360-4CAE-933F-88AB3F8A535D}" sibTransId="{71F8B73B-AA8C-4E3A-A7D5-B69057D73F47}"/>
    <dgm:cxn modelId="{6DC3EA8B-AC3A-498C-92C8-A827C3627F53}" type="presOf" srcId="{162C564D-6A3A-4042-A812-515E1091BBDC}" destId="{DC1B37B2-AAB4-4637-8503-9F19179014F7}" srcOrd="0" destOrd="0" presId="urn:microsoft.com/office/officeart/2005/8/layout/hList3"/>
    <dgm:cxn modelId="{91C69231-9E47-4420-957D-C8E6FFA26EAA}" srcId="{2983D266-8539-49DD-85BF-85669E6D2BB5}" destId="{74E995A0-D77B-474D-BE60-93E7784FAC69}" srcOrd="0" destOrd="0" parTransId="{1AB1C442-417D-4ED8-B5E8-C06CB5E8C9C9}" sibTransId="{33F362D1-DECF-4A2B-ADE2-50F44825AEBC}"/>
    <dgm:cxn modelId="{5A0AF05D-CDA5-4842-BD4F-C62DBB769222}" srcId="{74E995A0-D77B-474D-BE60-93E7784FAC69}" destId="{49658AEA-9033-4BA4-BD80-2A45B24BFE8B}" srcOrd="0" destOrd="0" parTransId="{043BF312-B5AC-4DDD-9943-75E1B0A78363}" sibTransId="{56D66467-0133-44FF-AED9-C2D86B25F606}"/>
    <dgm:cxn modelId="{CE10462C-0A12-4FB5-96EB-438FF6AF5ABE}" type="presParOf" srcId="{5DCC03A7-8CF1-4F09-816C-CBDA807BAE80}" destId="{86D1C6C2-36A7-471C-9DB9-16FA09F01E95}" srcOrd="0" destOrd="0" presId="urn:microsoft.com/office/officeart/2005/8/layout/hList3"/>
    <dgm:cxn modelId="{0271F5E6-F883-49C5-B0F2-F4F65A82DFF4}" type="presParOf" srcId="{5DCC03A7-8CF1-4F09-816C-CBDA807BAE80}" destId="{301847B2-9ABE-491B-B1F5-24527B1671ED}" srcOrd="1" destOrd="0" presId="urn:microsoft.com/office/officeart/2005/8/layout/hList3"/>
    <dgm:cxn modelId="{59792976-8529-447F-A157-43856C31138D}" type="presParOf" srcId="{301847B2-9ABE-491B-B1F5-24527B1671ED}" destId="{BF42263D-7695-48B6-B91B-1B97A94ECA77}" srcOrd="0" destOrd="0" presId="urn:microsoft.com/office/officeart/2005/8/layout/hList3"/>
    <dgm:cxn modelId="{F280BD86-A1FC-4E6F-BE77-A04F80537AE9}" type="presParOf" srcId="{301847B2-9ABE-491B-B1F5-24527B1671ED}" destId="{E0B7AAE5-4467-47EF-B26C-3344B515B108}" srcOrd="1" destOrd="0" presId="urn:microsoft.com/office/officeart/2005/8/layout/hList3"/>
    <dgm:cxn modelId="{0ADC8260-2B3B-4238-A461-DDADDB1957E2}" type="presParOf" srcId="{301847B2-9ABE-491B-B1F5-24527B1671ED}" destId="{74AAE04D-9DF3-4B2B-A0DD-8E1DAC695857}" srcOrd="2" destOrd="0" presId="urn:microsoft.com/office/officeart/2005/8/layout/hList3"/>
    <dgm:cxn modelId="{47935AAF-DB42-4C05-8D1B-5155FCD0EB37}" type="presParOf" srcId="{301847B2-9ABE-491B-B1F5-24527B1671ED}" destId="{DC1B37B2-AAB4-4637-8503-9F19179014F7}" srcOrd="3" destOrd="0" presId="urn:microsoft.com/office/officeart/2005/8/layout/hList3"/>
    <dgm:cxn modelId="{4AC31532-DCDF-4F51-BB6B-92D3C960A45E}" type="presParOf" srcId="{5DCC03A7-8CF1-4F09-816C-CBDA807BAE80}" destId="{00BC78A0-6FFC-42DC-BE0F-DC948624810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BC0FB-83BF-4FB6-BE26-A768E9BFB16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A10C3487-80F5-43B7-BD0E-80B57B12D4EE}">
      <dgm:prSet phldrT="[Текст]"/>
      <dgm:spPr/>
      <dgm:t>
        <a:bodyPr/>
        <a:lstStyle/>
        <a:p>
          <a:r>
            <a:rPr lang="uk-UA" dirty="0" smtClean="0"/>
            <a:t>«Біжи в обручі» -</a:t>
          </a:r>
          <a:endParaRPr lang="ru-RU" dirty="0"/>
        </a:p>
      </dgm:t>
    </dgm:pt>
    <dgm:pt modelId="{426B8429-3A44-4B4D-A16B-4CBA7234EC54}" type="parTrans" cxnId="{9DE46BE1-66E2-40FF-AAD5-A3715520D584}">
      <dgm:prSet/>
      <dgm:spPr/>
      <dgm:t>
        <a:bodyPr/>
        <a:lstStyle/>
        <a:p>
          <a:endParaRPr lang="ru-RU"/>
        </a:p>
      </dgm:t>
    </dgm:pt>
    <dgm:pt modelId="{16D19707-2B66-4B2C-BF9B-890C602B8EFD}" type="sibTrans" cxnId="{9DE46BE1-66E2-40FF-AAD5-A3715520D584}">
      <dgm:prSet/>
      <dgm:spPr/>
      <dgm:t>
        <a:bodyPr/>
        <a:lstStyle/>
        <a:p>
          <a:endParaRPr lang="ru-RU"/>
        </a:p>
      </dgm:t>
    </dgm:pt>
    <dgm:pt modelId="{F22587FD-211C-4CEF-8246-C32B2882F7D5}">
      <dgm:prSet phldrT="[Текст]"/>
      <dgm:spPr/>
      <dgm:t>
        <a:bodyPr/>
        <a:lstStyle/>
        <a:p>
          <a:r>
            <a:rPr lang="uk-UA" dirty="0" smtClean="0"/>
            <a:t>«Перенесіть м*</a:t>
          </a:r>
          <a:r>
            <a:rPr lang="uk-UA" dirty="0" err="1" smtClean="0"/>
            <a:t>яч</a:t>
          </a:r>
          <a:r>
            <a:rPr lang="uk-UA" dirty="0" smtClean="0"/>
            <a:t> </a:t>
          </a:r>
          <a:r>
            <a:rPr lang="uk-UA" dirty="0" err="1" smtClean="0"/>
            <a:t>парами».-</a:t>
          </a:r>
          <a:endParaRPr lang="ru-RU" dirty="0"/>
        </a:p>
      </dgm:t>
    </dgm:pt>
    <dgm:pt modelId="{4498B80B-5AA2-4B12-B263-2071504CAA7F}" type="parTrans" cxnId="{FB26E58C-940D-4630-9942-BE97DBDC303D}">
      <dgm:prSet/>
      <dgm:spPr/>
      <dgm:t>
        <a:bodyPr/>
        <a:lstStyle/>
        <a:p>
          <a:endParaRPr lang="ru-RU"/>
        </a:p>
      </dgm:t>
    </dgm:pt>
    <dgm:pt modelId="{8DECD87A-CE61-4884-837D-DF4BDB8B67C4}" type="sibTrans" cxnId="{FB26E58C-940D-4630-9942-BE97DBDC303D}">
      <dgm:prSet/>
      <dgm:spPr/>
      <dgm:t>
        <a:bodyPr/>
        <a:lstStyle/>
        <a:p>
          <a:endParaRPr lang="ru-RU"/>
        </a:p>
      </dgm:t>
    </dgm:pt>
    <dgm:pt modelId="{1F7E81A2-2CAB-4D16-B760-6358F5BA5581}">
      <dgm:prSet phldrT="[Текст]"/>
      <dgm:spPr/>
      <dgm:t>
        <a:bodyPr/>
        <a:lstStyle/>
        <a:p>
          <a:r>
            <a:rPr lang="uk-UA" dirty="0" smtClean="0"/>
            <a:t>«Швидка </a:t>
          </a:r>
          <a:r>
            <a:rPr lang="uk-UA" dirty="0" err="1" smtClean="0"/>
            <a:t>реакція».-</a:t>
          </a:r>
          <a:endParaRPr lang="ru-RU" dirty="0"/>
        </a:p>
      </dgm:t>
    </dgm:pt>
    <dgm:pt modelId="{F102AB90-5B6B-4240-B5E1-F823BE25BE9B}" type="parTrans" cxnId="{B1CC304A-001C-423C-AC07-FD605680212E}">
      <dgm:prSet/>
      <dgm:spPr/>
      <dgm:t>
        <a:bodyPr/>
        <a:lstStyle/>
        <a:p>
          <a:endParaRPr lang="ru-RU"/>
        </a:p>
      </dgm:t>
    </dgm:pt>
    <dgm:pt modelId="{CC97EB52-249F-476F-962A-3AB352F71710}" type="sibTrans" cxnId="{B1CC304A-001C-423C-AC07-FD605680212E}">
      <dgm:prSet/>
      <dgm:spPr/>
      <dgm:t>
        <a:bodyPr/>
        <a:lstStyle/>
        <a:p>
          <a:endParaRPr lang="ru-RU"/>
        </a:p>
      </dgm:t>
    </dgm:pt>
    <dgm:pt modelId="{A821E45A-520F-4A92-AB29-09DAE6BB8CCF}">
      <dgm:prSet phldrT="[Текст]"/>
      <dgm:spPr/>
      <dgm:t>
        <a:bodyPr/>
        <a:lstStyle/>
        <a:p>
          <a:r>
            <a:rPr lang="uk-UA" dirty="0" smtClean="0"/>
            <a:t>«Пролізь через тунель».</a:t>
          </a:r>
          <a:endParaRPr lang="ru-RU" dirty="0"/>
        </a:p>
      </dgm:t>
    </dgm:pt>
    <dgm:pt modelId="{B5BED21A-7869-4D07-BEAE-D15AF7275CF0}" type="parTrans" cxnId="{D4DC003D-56F9-487C-992C-B76176D6B24C}">
      <dgm:prSet/>
      <dgm:spPr/>
      <dgm:t>
        <a:bodyPr/>
        <a:lstStyle/>
        <a:p>
          <a:endParaRPr lang="ru-RU"/>
        </a:p>
      </dgm:t>
    </dgm:pt>
    <dgm:pt modelId="{FF5ADC1D-6741-49F7-9F0E-7F1564453944}" type="sibTrans" cxnId="{D4DC003D-56F9-487C-992C-B76176D6B24C}">
      <dgm:prSet/>
      <dgm:spPr/>
      <dgm:t>
        <a:bodyPr/>
        <a:lstStyle/>
        <a:p>
          <a:endParaRPr lang="ru-RU"/>
        </a:p>
      </dgm:t>
    </dgm:pt>
    <dgm:pt modelId="{86DD9BD7-A19E-432F-90A4-67DDF0A2B616}">
      <dgm:prSet phldrT="[Текст]"/>
      <dgm:spPr/>
      <dgm:t>
        <a:bodyPr/>
        <a:lstStyle/>
        <a:p>
          <a:r>
            <a:rPr lang="uk-UA" dirty="0" smtClean="0"/>
            <a:t>«Коти горошку слалом» </a:t>
          </a:r>
          <a:endParaRPr lang="ru-RU" dirty="0"/>
        </a:p>
      </dgm:t>
    </dgm:pt>
    <dgm:pt modelId="{4A17BDEC-4749-45ED-BD34-276C774511DF}" type="parTrans" cxnId="{E57D518F-6D10-4137-8832-61F22C146E18}">
      <dgm:prSet/>
      <dgm:spPr/>
      <dgm:t>
        <a:bodyPr/>
        <a:lstStyle/>
        <a:p>
          <a:endParaRPr lang="ru-RU"/>
        </a:p>
      </dgm:t>
    </dgm:pt>
    <dgm:pt modelId="{0C2207F4-6962-4016-8CEF-7F2A20D7B15B}" type="sibTrans" cxnId="{E57D518F-6D10-4137-8832-61F22C146E18}">
      <dgm:prSet/>
      <dgm:spPr/>
      <dgm:t>
        <a:bodyPr/>
        <a:lstStyle/>
        <a:p>
          <a:endParaRPr lang="ru-RU"/>
        </a:p>
      </dgm:t>
    </dgm:pt>
    <dgm:pt modelId="{79D7D849-5640-49ED-A6D5-2C0D40EFEB34}">
      <dgm:prSet phldrT="[Текст]"/>
      <dgm:spPr/>
      <dgm:t>
        <a:bodyPr/>
        <a:lstStyle/>
        <a:p>
          <a:r>
            <a:rPr lang="uk-UA" dirty="0" smtClean="0"/>
            <a:t>«Павучок». </a:t>
          </a:r>
          <a:endParaRPr lang="ru-RU" dirty="0"/>
        </a:p>
      </dgm:t>
    </dgm:pt>
    <dgm:pt modelId="{E47F79A3-ED1A-4BCF-AE6A-5C8AD8C2E16B}" type="parTrans" cxnId="{39BCCCE0-46F0-4EB2-8BE5-62962177CACE}">
      <dgm:prSet/>
      <dgm:spPr/>
      <dgm:t>
        <a:bodyPr/>
        <a:lstStyle/>
        <a:p>
          <a:endParaRPr lang="ru-RU"/>
        </a:p>
      </dgm:t>
    </dgm:pt>
    <dgm:pt modelId="{1606F414-F774-45EE-89A1-ED7177884D02}" type="sibTrans" cxnId="{39BCCCE0-46F0-4EB2-8BE5-62962177CACE}">
      <dgm:prSet/>
      <dgm:spPr/>
      <dgm:t>
        <a:bodyPr/>
        <a:lstStyle/>
        <a:p>
          <a:endParaRPr lang="ru-RU"/>
        </a:p>
      </dgm:t>
    </dgm:pt>
    <dgm:pt modelId="{55DC4730-6E2B-4824-84F1-7136D7F33D2E}">
      <dgm:prSet phldrT="[Текст]"/>
      <dgm:spPr/>
      <dgm:t>
        <a:bodyPr/>
        <a:lstStyle/>
        <a:p>
          <a:r>
            <a:rPr lang="uk-UA" dirty="0" smtClean="0"/>
            <a:t>«Перенеси м*</a:t>
          </a:r>
          <a:r>
            <a:rPr lang="uk-UA" dirty="0" err="1" smtClean="0"/>
            <a:t>яч</a:t>
          </a:r>
          <a:r>
            <a:rPr lang="uk-UA" dirty="0" smtClean="0"/>
            <a:t>»</a:t>
          </a:r>
          <a:endParaRPr lang="ru-RU" dirty="0"/>
        </a:p>
      </dgm:t>
    </dgm:pt>
    <dgm:pt modelId="{E92B7A5A-11E5-4E45-94F8-53184AE9010F}" type="parTrans" cxnId="{B14627DD-8316-4252-9C0A-289C3903E489}">
      <dgm:prSet/>
      <dgm:spPr/>
      <dgm:t>
        <a:bodyPr/>
        <a:lstStyle/>
        <a:p>
          <a:endParaRPr lang="ru-RU"/>
        </a:p>
      </dgm:t>
    </dgm:pt>
    <dgm:pt modelId="{33B26F62-8D55-4EC1-885E-0445738552FC}" type="sibTrans" cxnId="{B14627DD-8316-4252-9C0A-289C3903E489}">
      <dgm:prSet/>
      <dgm:spPr/>
      <dgm:t>
        <a:bodyPr/>
        <a:lstStyle/>
        <a:p>
          <a:endParaRPr lang="ru-RU"/>
        </a:p>
      </dgm:t>
    </dgm:pt>
    <dgm:pt modelId="{0E44FCF1-3546-4EC3-8836-3CC35F5DD062}">
      <dgm:prSet phldrT="[Текст]"/>
      <dgm:spPr/>
      <dgm:t>
        <a:bodyPr/>
        <a:lstStyle/>
        <a:p>
          <a:endParaRPr lang="ru-RU"/>
        </a:p>
      </dgm:t>
    </dgm:pt>
    <dgm:pt modelId="{DED1484E-D8E5-4E3C-A85D-CEFF43CBA45C}" type="parTrans" cxnId="{1A54B4B9-A5B8-40F8-A411-C53C62EB86F5}">
      <dgm:prSet/>
      <dgm:spPr/>
      <dgm:t>
        <a:bodyPr/>
        <a:lstStyle/>
        <a:p>
          <a:endParaRPr lang="ru-RU"/>
        </a:p>
      </dgm:t>
    </dgm:pt>
    <dgm:pt modelId="{921CE180-75D6-4293-8DF5-598A456C2BFA}" type="sibTrans" cxnId="{1A54B4B9-A5B8-40F8-A411-C53C62EB86F5}">
      <dgm:prSet/>
      <dgm:spPr/>
      <dgm:t>
        <a:bodyPr/>
        <a:lstStyle/>
        <a:p>
          <a:endParaRPr lang="ru-RU"/>
        </a:p>
      </dgm:t>
    </dgm:pt>
    <dgm:pt modelId="{7D8D1649-B262-479F-A62C-07DA2A0A64B1}" type="pres">
      <dgm:prSet presAssocID="{C81BC0FB-83BF-4FB6-BE26-A768E9BFB1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7EE58D-5288-46AF-B7B1-04A88BC2830F}" type="pres">
      <dgm:prSet presAssocID="{C81BC0FB-83BF-4FB6-BE26-A768E9BFB16B}" presName="Name1" presStyleCnt="0"/>
      <dgm:spPr/>
    </dgm:pt>
    <dgm:pt modelId="{730C3B81-E16E-4786-8172-ACC701275048}" type="pres">
      <dgm:prSet presAssocID="{C81BC0FB-83BF-4FB6-BE26-A768E9BFB16B}" presName="cycle" presStyleCnt="0"/>
      <dgm:spPr/>
    </dgm:pt>
    <dgm:pt modelId="{017300CB-3B5A-4BD1-8B90-2DE76A50CE8E}" type="pres">
      <dgm:prSet presAssocID="{C81BC0FB-83BF-4FB6-BE26-A768E9BFB16B}" presName="srcNode" presStyleLbl="node1" presStyleIdx="0" presStyleCnt="7"/>
      <dgm:spPr/>
    </dgm:pt>
    <dgm:pt modelId="{623CDBEF-AE13-4362-A88A-66BC6B06FB60}" type="pres">
      <dgm:prSet presAssocID="{C81BC0FB-83BF-4FB6-BE26-A768E9BFB16B}" presName="conn" presStyleLbl="parChTrans1D2" presStyleIdx="0" presStyleCnt="1"/>
      <dgm:spPr/>
      <dgm:t>
        <a:bodyPr/>
        <a:lstStyle/>
        <a:p>
          <a:endParaRPr lang="ru-RU"/>
        </a:p>
      </dgm:t>
    </dgm:pt>
    <dgm:pt modelId="{41D21827-94C9-431D-BD60-CCD7D4F15F51}" type="pres">
      <dgm:prSet presAssocID="{C81BC0FB-83BF-4FB6-BE26-A768E9BFB16B}" presName="extraNode" presStyleLbl="node1" presStyleIdx="0" presStyleCnt="7"/>
      <dgm:spPr/>
    </dgm:pt>
    <dgm:pt modelId="{16F152E3-4EF1-4EE7-B4B3-DBD161FA3B33}" type="pres">
      <dgm:prSet presAssocID="{C81BC0FB-83BF-4FB6-BE26-A768E9BFB16B}" presName="dstNode" presStyleLbl="node1" presStyleIdx="0" presStyleCnt="7"/>
      <dgm:spPr/>
    </dgm:pt>
    <dgm:pt modelId="{15A55402-7088-48A1-AFE3-8E141EB83080}" type="pres">
      <dgm:prSet presAssocID="{A10C3487-80F5-43B7-BD0E-80B57B12D4EE}" presName="text_1" presStyleLbl="node1" presStyleIdx="0" presStyleCnt="7" custLinFactNeighborX="34" custLinFactNeighborY="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718F9-D1CD-4037-89E6-98901FD5E68D}" type="pres">
      <dgm:prSet presAssocID="{A10C3487-80F5-43B7-BD0E-80B57B12D4EE}" presName="accent_1" presStyleCnt="0"/>
      <dgm:spPr/>
    </dgm:pt>
    <dgm:pt modelId="{62C3E9FE-4FD6-4277-926E-F94DAA2C988F}" type="pres">
      <dgm:prSet presAssocID="{A10C3487-80F5-43B7-BD0E-80B57B12D4EE}" presName="accentRepeatNode" presStyleLbl="solidFgAcc1" presStyleIdx="0" presStyleCnt="7"/>
      <dgm:spPr/>
    </dgm:pt>
    <dgm:pt modelId="{34EF2FDA-2050-42AF-A6B6-7931C66DA361}" type="pres">
      <dgm:prSet presAssocID="{F22587FD-211C-4CEF-8246-C32B2882F7D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451C7-8D30-4097-8769-AEED523A20EB}" type="pres">
      <dgm:prSet presAssocID="{F22587FD-211C-4CEF-8246-C32B2882F7D5}" presName="accent_2" presStyleCnt="0"/>
      <dgm:spPr/>
    </dgm:pt>
    <dgm:pt modelId="{FE6C5647-0545-4C9C-8675-F7CB2B10EE38}" type="pres">
      <dgm:prSet presAssocID="{F22587FD-211C-4CEF-8246-C32B2882F7D5}" presName="accentRepeatNode" presStyleLbl="solidFgAcc1" presStyleIdx="1" presStyleCnt="7"/>
      <dgm:spPr/>
    </dgm:pt>
    <dgm:pt modelId="{2EE14097-E5A1-4BCF-87FE-6DB87F182715}" type="pres">
      <dgm:prSet presAssocID="{1F7E81A2-2CAB-4D16-B760-6358F5BA558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18246-1FF9-49FE-9BA3-E032D266A754}" type="pres">
      <dgm:prSet presAssocID="{1F7E81A2-2CAB-4D16-B760-6358F5BA5581}" presName="accent_3" presStyleCnt="0"/>
      <dgm:spPr/>
    </dgm:pt>
    <dgm:pt modelId="{E72496F3-16EC-4734-9C25-87D16591DD2F}" type="pres">
      <dgm:prSet presAssocID="{1F7E81A2-2CAB-4D16-B760-6358F5BA5581}" presName="accentRepeatNode" presStyleLbl="solidFgAcc1" presStyleIdx="2" presStyleCnt="7"/>
      <dgm:spPr/>
    </dgm:pt>
    <dgm:pt modelId="{32273D1F-01DF-4AF7-9F46-8BC0F71D32FC}" type="pres">
      <dgm:prSet presAssocID="{A821E45A-520F-4A92-AB29-09DAE6BB8CC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A0B63-4B2B-4C86-83EF-AF3D42FBE982}" type="pres">
      <dgm:prSet presAssocID="{A821E45A-520F-4A92-AB29-09DAE6BB8CCF}" presName="accent_4" presStyleCnt="0"/>
      <dgm:spPr/>
    </dgm:pt>
    <dgm:pt modelId="{9EB8BBB5-C81C-4284-865F-1A8CE81042C6}" type="pres">
      <dgm:prSet presAssocID="{A821E45A-520F-4A92-AB29-09DAE6BB8CCF}" presName="accentRepeatNode" presStyleLbl="solidFgAcc1" presStyleIdx="3" presStyleCnt="7"/>
      <dgm:spPr/>
    </dgm:pt>
    <dgm:pt modelId="{65E7A0A0-5242-4605-B2B6-1DF0CC695423}" type="pres">
      <dgm:prSet presAssocID="{86DD9BD7-A19E-432F-90A4-67DDF0A2B61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C295-02E9-4D1F-B5D3-76BEF6F9EA0A}" type="pres">
      <dgm:prSet presAssocID="{86DD9BD7-A19E-432F-90A4-67DDF0A2B616}" presName="accent_5" presStyleCnt="0"/>
      <dgm:spPr/>
    </dgm:pt>
    <dgm:pt modelId="{487EE419-CC58-46DF-B59F-7A6BF65B95A0}" type="pres">
      <dgm:prSet presAssocID="{86DD9BD7-A19E-432F-90A4-67DDF0A2B616}" presName="accentRepeatNode" presStyleLbl="solidFgAcc1" presStyleIdx="4" presStyleCnt="7"/>
      <dgm:spPr/>
    </dgm:pt>
    <dgm:pt modelId="{4B046639-1C27-4349-B68C-3DFE1A04CC0D}" type="pres">
      <dgm:prSet presAssocID="{79D7D849-5640-49ED-A6D5-2C0D40EFEB3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9B288-5679-437B-8539-FFECA5EAA943}" type="pres">
      <dgm:prSet presAssocID="{79D7D849-5640-49ED-A6D5-2C0D40EFEB34}" presName="accent_6" presStyleCnt="0"/>
      <dgm:spPr/>
    </dgm:pt>
    <dgm:pt modelId="{442D63B6-4093-4FAC-A916-16138E1B861B}" type="pres">
      <dgm:prSet presAssocID="{79D7D849-5640-49ED-A6D5-2C0D40EFEB34}" presName="accentRepeatNode" presStyleLbl="solidFgAcc1" presStyleIdx="5" presStyleCnt="7"/>
      <dgm:spPr/>
    </dgm:pt>
    <dgm:pt modelId="{376AAC5D-4775-4F50-A06B-9262DEAD6464}" type="pres">
      <dgm:prSet presAssocID="{55DC4730-6E2B-4824-84F1-7136D7F33D2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C0538-F147-4E2B-985C-7C5F124C43C4}" type="pres">
      <dgm:prSet presAssocID="{55DC4730-6E2B-4824-84F1-7136D7F33D2E}" presName="accent_7" presStyleCnt="0"/>
      <dgm:spPr/>
    </dgm:pt>
    <dgm:pt modelId="{1FEDE602-3680-4916-A344-6F42F399F936}" type="pres">
      <dgm:prSet presAssocID="{55DC4730-6E2B-4824-84F1-7136D7F33D2E}" presName="accentRepeatNode" presStyleLbl="solidFgAcc1" presStyleIdx="6" presStyleCnt="7"/>
      <dgm:spPr/>
    </dgm:pt>
  </dgm:ptLst>
  <dgm:cxnLst>
    <dgm:cxn modelId="{39BCCCE0-46F0-4EB2-8BE5-62962177CACE}" srcId="{C81BC0FB-83BF-4FB6-BE26-A768E9BFB16B}" destId="{79D7D849-5640-49ED-A6D5-2C0D40EFEB34}" srcOrd="5" destOrd="0" parTransId="{E47F79A3-ED1A-4BCF-AE6A-5C8AD8C2E16B}" sibTransId="{1606F414-F774-45EE-89A1-ED7177884D02}"/>
    <dgm:cxn modelId="{B1CC304A-001C-423C-AC07-FD605680212E}" srcId="{C81BC0FB-83BF-4FB6-BE26-A768E9BFB16B}" destId="{1F7E81A2-2CAB-4D16-B760-6358F5BA5581}" srcOrd="2" destOrd="0" parTransId="{F102AB90-5B6B-4240-B5E1-F823BE25BE9B}" sibTransId="{CC97EB52-249F-476F-962A-3AB352F71710}"/>
    <dgm:cxn modelId="{C315051C-7BFA-40BA-8C47-FB7BC3B86E3A}" type="presOf" srcId="{79D7D849-5640-49ED-A6D5-2C0D40EFEB34}" destId="{4B046639-1C27-4349-B68C-3DFE1A04CC0D}" srcOrd="0" destOrd="0" presId="urn:microsoft.com/office/officeart/2008/layout/VerticalCurvedList"/>
    <dgm:cxn modelId="{4A800FB8-396C-45D5-9298-07F422F3A20E}" type="presOf" srcId="{A821E45A-520F-4A92-AB29-09DAE6BB8CCF}" destId="{32273D1F-01DF-4AF7-9F46-8BC0F71D32FC}" srcOrd="0" destOrd="0" presId="urn:microsoft.com/office/officeart/2008/layout/VerticalCurvedList"/>
    <dgm:cxn modelId="{DFBFF5E5-26FA-4E69-ADC4-C877A2436C65}" type="presOf" srcId="{C81BC0FB-83BF-4FB6-BE26-A768E9BFB16B}" destId="{7D8D1649-B262-479F-A62C-07DA2A0A64B1}" srcOrd="0" destOrd="0" presId="urn:microsoft.com/office/officeart/2008/layout/VerticalCurvedList"/>
    <dgm:cxn modelId="{C164AD74-C128-4186-8F0A-89A390841376}" type="presOf" srcId="{A10C3487-80F5-43B7-BD0E-80B57B12D4EE}" destId="{15A55402-7088-48A1-AFE3-8E141EB83080}" srcOrd="0" destOrd="0" presId="urn:microsoft.com/office/officeart/2008/layout/VerticalCurvedList"/>
    <dgm:cxn modelId="{5D54D815-0235-4C6D-9A4A-CEFC2E7D91B0}" type="presOf" srcId="{55DC4730-6E2B-4824-84F1-7136D7F33D2E}" destId="{376AAC5D-4775-4F50-A06B-9262DEAD6464}" srcOrd="0" destOrd="0" presId="urn:microsoft.com/office/officeart/2008/layout/VerticalCurvedList"/>
    <dgm:cxn modelId="{D60536E2-9BB4-49A0-8578-23510EA2A91C}" type="presOf" srcId="{86DD9BD7-A19E-432F-90A4-67DDF0A2B616}" destId="{65E7A0A0-5242-4605-B2B6-1DF0CC695423}" srcOrd="0" destOrd="0" presId="urn:microsoft.com/office/officeart/2008/layout/VerticalCurvedList"/>
    <dgm:cxn modelId="{DC96CC78-DA19-448A-BF5E-31E52D91CB0D}" type="presOf" srcId="{F22587FD-211C-4CEF-8246-C32B2882F7D5}" destId="{34EF2FDA-2050-42AF-A6B6-7931C66DA361}" srcOrd="0" destOrd="0" presId="urn:microsoft.com/office/officeart/2008/layout/VerticalCurvedList"/>
    <dgm:cxn modelId="{1A54B4B9-A5B8-40F8-A411-C53C62EB86F5}" srcId="{C81BC0FB-83BF-4FB6-BE26-A768E9BFB16B}" destId="{0E44FCF1-3546-4EC3-8836-3CC35F5DD062}" srcOrd="7" destOrd="0" parTransId="{DED1484E-D8E5-4E3C-A85D-CEFF43CBA45C}" sibTransId="{921CE180-75D6-4293-8DF5-598A456C2BFA}"/>
    <dgm:cxn modelId="{E57D518F-6D10-4137-8832-61F22C146E18}" srcId="{C81BC0FB-83BF-4FB6-BE26-A768E9BFB16B}" destId="{86DD9BD7-A19E-432F-90A4-67DDF0A2B616}" srcOrd="4" destOrd="0" parTransId="{4A17BDEC-4749-45ED-BD34-276C774511DF}" sibTransId="{0C2207F4-6962-4016-8CEF-7F2A20D7B15B}"/>
    <dgm:cxn modelId="{DD48368F-3947-4BDB-B123-1A534814A84A}" type="presOf" srcId="{1F7E81A2-2CAB-4D16-B760-6358F5BA5581}" destId="{2EE14097-E5A1-4BCF-87FE-6DB87F182715}" srcOrd="0" destOrd="0" presId="urn:microsoft.com/office/officeart/2008/layout/VerticalCurvedList"/>
    <dgm:cxn modelId="{B14627DD-8316-4252-9C0A-289C3903E489}" srcId="{C81BC0FB-83BF-4FB6-BE26-A768E9BFB16B}" destId="{55DC4730-6E2B-4824-84F1-7136D7F33D2E}" srcOrd="6" destOrd="0" parTransId="{E92B7A5A-11E5-4E45-94F8-53184AE9010F}" sibTransId="{33B26F62-8D55-4EC1-885E-0445738552FC}"/>
    <dgm:cxn modelId="{D4DC003D-56F9-487C-992C-B76176D6B24C}" srcId="{C81BC0FB-83BF-4FB6-BE26-A768E9BFB16B}" destId="{A821E45A-520F-4A92-AB29-09DAE6BB8CCF}" srcOrd="3" destOrd="0" parTransId="{B5BED21A-7869-4D07-BEAE-D15AF7275CF0}" sibTransId="{FF5ADC1D-6741-49F7-9F0E-7F1564453944}"/>
    <dgm:cxn modelId="{CEE68504-6A8A-44AD-A8EB-3FB63F9ADD30}" type="presOf" srcId="{16D19707-2B66-4B2C-BF9B-890C602B8EFD}" destId="{623CDBEF-AE13-4362-A88A-66BC6B06FB60}" srcOrd="0" destOrd="0" presId="urn:microsoft.com/office/officeart/2008/layout/VerticalCurvedList"/>
    <dgm:cxn modelId="{FB26E58C-940D-4630-9942-BE97DBDC303D}" srcId="{C81BC0FB-83BF-4FB6-BE26-A768E9BFB16B}" destId="{F22587FD-211C-4CEF-8246-C32B2882F7D5}" srcOrd="1" destOrd="0" parTransId="{4498B80B-5AA2-4B12-B263-2071504CAA7F}" sibTransId="{8DECD87A-CE61-4884-837D-DF4BDB8B67C4}"/>
    <dgm:cxn modelId="{9DE46BE1-66E2-40FF-AAD5-A3715520D584}" srcId="{C81BC0FB-83BF-4FB6-BE26-A768E9BFB16B}" destId="{A10C3487-80F5-43B7-BD0E-80B57B12D4EE}" srcOrd="0" destOrd="0" parTransId="{426B8429-3A44-4B4D-A16B-4CBA7234EC54}" sibTransId="{16D19707-2B66-4B2C-BF9B-890C602B8EFD}"/>
    <dgm:cxn modelId="{CFFAD29A-C92C-4B25-8A2B-D81F6BCBC888}" type="presParOf" srcId="{7D8D1649-B262-479F-A62C-07DA2A0A64B1}" destId="{617EE58D-5288-46AF-B7B1-04A88BC2830F}" srcOrd="0" destOrd="0" presId="urn:microsoft.com/office/officeart/2008/layout/VerticalCurvedList"/>
    <dgm:cxn modelId="{32E1E04F-7BEC-4D77-9BE0-5AD833F8205E}" type="presParOf" srcId="{617EE58D-5288-46AF-B7B1-04A88BC2830F}" destId="{730C3B81-E16E-4786-8172-ACC701275048}" srcOrd="0" destOrd="0" presId="urn:microsoft.com/office/officeart/2008/layout/VerticalCurvedList"/>
    <dgm:cxn modelId="{E9F68665-25A9-4A86-B30A-7F5B811C98E3}" type="presParOf" srcId="{730C3B81-E16E-4786-8172-ACC701275048}" destId="{017300CB-3B5A-4BD1-8B90-2DE76A50CE8E}" srcOrd="0" destOrd="0" presId="urn:microsoft.com/office/officeart/2008/layout/VerticalCurvedList"/>
    <dgm:cxn modelId="{71F0F231-BB0C-455B-8B24-1D4AA16F7E7F}" type="presParOf" srcId="{730C3B81-E16E-4786-8172-ACC701275048}" destId="{623CDBEF-AE13-4362-A88A-66BC6B06FB60}" srcOrd="1" destOrd="0" presId="urn:microsoft.com/office/officeart/2008/layout/VerticalCurvedList"/>
    <dgm:cxn modelId="{67072C8F-365B-49BD-AAFF-DE894E638D3C}" type="presParOf" srcId="{730C3B81-E16E-4786-8172-ACC701275048}" destId="{41D21827-94C9-431D-BD60-CCD7D4F15F51}" srcOrd="2" destOrd="0" presId="urn:microsoft.com/office/officeart/2008/layout/VerticalCurvedList"/>
    <dgm:cxn modelId="{62F7E49A-2822-4FC6-AF14-A682EF33DEC2}" type="presParOf" srcId="{730C3B81-E16E-4786-8172-ACC701275048}" destId="{16F152E3-4EF1-4EE7-B4B3-DBD161FA3B33}" srcOrd="3" destOrd="0" presId="urn:microsoft.com/office/officeart/2008/layout/VerticalCurvedList"/>
    <dgm:cxn modelId="{2A525DA2-1F00-4806-925F-1CE25DE6D164}" type="presParOf" srcId="{617EE58D-5288-46AF-B7B1-04A88BC2830F}" destId="{15A55402-7088-48A1-AFE3-8E141EB83080}" srcOrd="1" destOrd="0" presId="urn:microsoft.com/office/officeart/2008/layout/VerticalCurvedList"/>
    <dgm:cxn modelId="{5701C217-8256-4702-9C5A-012D9054D201}" type="presParOf" srcId="{617EE58D-5288-46AF-B7B1-04A88BC2830F}" destId="{F40718F9-D1CD-4037-89E6-98901FD5E68D}" srcOrd="2" destOrd="0" presId="urn:microsoft.com/office/officeart/2008/layout/VerticalCurvedList"/>
    <dgm:cxn modelId="{334014F8-1D0F-4C8D-9527-D090780E61DB}" type="presParOf" srcId="{F40718F9-D1CD-4037-89E6-98901FD5E68D}" destId="{62C3E9FE-4FD6-4277-926E-F94DAA2C988F}" srcOrd="0" destOrd="0" presId="urn:microsoft.com/office/officeart/2008/layout/VerticalCurvedList"/>
    <dgm:cxn modelId="{EDED69D3-F368-4688-BC4F-8B59887CDFB6}" type="presParOf" srcId="{617EE58D-5288-46AF-B7B1-04A88BC2830F}" destId="{34EF2FDA-2050-42AF-A6B6-7931C66DA361}" srcOrd="3" destOrd="0" presId="urn:microsoft.com/office/officeart/2008/layout/VerticalCurvedList"/>
    <dgm:cxn modelId="{E3E748A6-B146-4CF9-8F3F-BE0EFC59EB6B}" type="presParOf" srcId="{617EE58D-5288-46AF-B7B1-04A88BC2830F}" destId="{A27451C7-8D30-4097-8769-AEED523A20EB}" srcOrd="4" destOrd="0" presId="urn:microsoft.com/office/officeart/2008/layout/VerticalCurvedList"/>
    <dgm:cxn modelId="{511B8645-D2E9-4BED-814C-9A15AAD6B98B}" type="presParOf" srcId="{A27451C7-8D30-4097-8769-AEED523A20EB}" destId="{FE6C5647-0545-4C9C-8675-F7CB2B10EE38}" srcOrd="0" destOrd="0" presId="urn:microsoft.com/office/officeart/2008/layout/VerticalCurvedList"/>
    <dgm:cxn modelId="{4D08E1FF-D749-4644-80B2-461D5E7F0A6C}" type="presParOf" srcId="{617EE58D-5288-46AF-B7B1-04A88BC2830F}" destId="{2EE14097-E5A1-4BCF-87FE-6DB87F182715}" srcOrd="5" destOrd="0" presId="urn:microsoft.com/office/officeart/2008/layout/VerticalCurvedList"/>
    <dgm:cxn modelId="{5E64C927-57E3-47C1-9EE4-865C52F483A3}" type="presParOf" srcId="{617EE58D-5288-46AF-B7B1-04A88BC2830F}" destId="{6AF18246-1FF9-49FE-9BA3-E032D266A754}" srcOrd="6" destOrd="0" presId="urn:microsoft.com/office/officeart/2008/layout/VerticalCurvedList"/>
    <dgm:cxn modelId="{E7CDB265-CE9C-4CAF-8723-7689DC8DB78F}" type="presParOf" srcId="{6AF18246-1FF9-49FE-9BA3-E032D266A754}" destId="{E72496F3-16EC-4734-9C25-87D16591DD2F}" srcOrd="0" destOrd="0" presId="urn:microsoft.com/office/officeart/2008/layout/VerticalCurvedList"/>
    <dgm:cxn modelId="{9226B992-76DE-4F43-831C-B7A9CDBA6F21}" type="presParOf" srcId="{617EE58D-5288-46AF-B7B1-04A88BC2830F}" destId="{32273D1F-01DF-4AF7-9F46-8BC0F71D32FC}" srcOrd="7" destOrd="0" presId="urn:microsoft.com/office/officeart/2008/layout/VerticalCurvedList"/>
    <dgm:cxn modelId="{C4CAE30F-5DC2-400F-B959-D23568DF8E9C}" type="presParOf" srcId="{617EE58D-5288-46AF-B7B1-04A88BC2830F}" destId="{6B6A0B63-4B2B-4C86-83EF-AF3D42FBE982}" srcOrd="8" destOrd="0" presId="urn:microsoft.com/office/officeart/2008/layout/VerticalCurvedList"/>
    <dgm:cxn modelId="{3F7DB0F3-FF55-4785-AB6E-D8783E2117C0}" type="presParOf" srcId="{6B6A0B63-4B2B-4C86-83EF-AF3D42FBE982}" destId="{9EB8BBB5-C81C-4284-865F-1A8CE81042C6}" srcOrd="0" destOrd="0" presId="urn:microsoft.com/office/officeart/2008/layout/VerticalCurvedList"/>
    <dgm:cxn modelId="{0353E17F-0BAC-42C6-AB14-92149DED1909}" type="presParOf" srcId="{617EE58D-5288-46AF-B7B1-04A88BC2830F}" destId="{65E7A0A0-5242-4605-B2B6-1DF0CC695423}" srcOrd="9" destOrd="0" presId="urn:microsoft.com/office/officeart/2008/layout/VerticalCurvedList"/>
    <dgm:cxn modelId="{D8479D9D-FBBC-4A0B-A39A-8380A918FF6B}" type="presParOf" srcId="{617EE58D-5288-46AF-B7B1-04A88BC2830F}" destId="{81EEC295-02E9-4D1F-B5D3-76BEF6F9EA0A}" srcOrd="10" destOrd="0" presId="urn:microsoft.com/office/officeart/2008/layout/VerticalCurvedList"/>
    <dgm:cxn modelId="{E4EB01ED-5E52-4C49-9FA1-DC2B5E3BCDAB}" type="presParOf" srcId="{81EEC295-02E9-4D1F-B5D3-76BEF6F9EA0A}" destId="{487EE419-CC58-46DF-B59F-7A6BF65B95A0}" srcOrd="0" destOrd="0" presId="urn:microsoft.com/office/officeart/2008/layout/VerticalCurvedList"/>
    <dgm:cxn modelId="{8FA2BF8B-D8C5-4B81-B83F-7D18A988E9C5}" type="presParOf" srcId="{617EE58D-5288-46AF-B7B1-04A88BC2830F}" destId="{4B046639-1C27-4349-B68C-3DFE1A04CC0D}" srcOrd="11" destOrd="0" presId="urn:microsoft.com/office/officeart/2008/layout/VerticalCurvedList"/>
    <dgm:cxn modelId="{806B411E-0F28-4FBB-AE21-ADC34FA5DFD1}" type="presParOf" srcId="{617EE58D-5288-46AF-B7B1-04A88BC2830F}" destId="{0BB9B288-5679-437B-8539-FFECA5EAA943}" srcOrd="12" destOrd="0" presId="urn:microsoft.com/office/officeart/2008/layout/VerticalCurvedList"/>
    <dgm:cxn modelId="{98C4AE03-A79C-40A1-B244-885B81DC6FFA}" type="presParOf" srcId="{0BB9B288-5679-437B-8539-FFECA5EAA943}" destId="{442D63B6-4093-4FAC-A916-16138E1B861B}" srcOrd="0" destOrd="0" presId="urn:microsoft.com/office/officeart/2008/layout/VerticalCurvedList"/>
    <dgm:cxn modelId="{81D3DC13-E3DC-4536-8234-A198D3E330E5}" type="presParOf" srcId="{617EE58D-5288-46AF-B7B1-04A88BC2830F}" destId="{376AAC5D-4775-4F50-A06B-9262DEAD6464}" srcOrd="13" destOrd="0" presId="urn:microsoft.com/office/officeart/2008/layout/VerticalCurvedList"/>
    <dgm:cxn modelId="{CCFCAB0E-08C8-4960-8385-88F8213E9099}" type="presParOf" srcId="{617EE58D-5288-46AF-B7B1-04A88BC2830F}" destId="{333C0538-F147-4E2B-985C-7C5F124C43C4}" srcOrd="14" destOrd="0" presId="urn:microsoft.com/office/officeart/2008/layout/VerticalCurvedList"/>
    <dgm:cxn modelId="{DB0646A3-C150-4D7D-B1B9-72CEF1E36FB6}" type="presParOf" srcId="{333C0538-F147-4E2B-985C-7C5F124C43C4}" destId="{1FEDE602-3680-4916-A344-6F42F399F9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D1C6C2-36A7-471C-9DB9-16FA09F01E95}">
      <dsp:nvSpPr>
        <dsp:cNvPr id="0" name=""/>
        <dsp:cNvSpPr/>
      </dsp:nvSpPr>
      <dsp:spPr>
        <a:xfrm>
          <a:off x="143955" y="107478"/>
          <a:ext cx="6349676" cy="91059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Для роботи з дітьми я адаптувала Програму  з фізичного виховання дітей раннього та дошкільного віку Казкова фізкультура М. Єфименка та визначила основні напрямки</a:t>
          </a:r>
          <a:endParaRPr lang="ru-RU" sz="1800" b="1" kern="1200" dirty="0"/>
        </a:p>
      </dsp:txBody>
      <dsp:txXfrm>
        <a:off x="143955" y="107478"/>
        <a:ext cx="6349676" cy="910596"/>
      </dsp:txXfrm>
    </dsp:sp>
    <dsp:sp modelId="{BF42263D-7695-48B6-B91B-1B97A94ECA77}">
      <dsp:nvSpPr>
        <dsp:cNvPr id="0" name=""/>
        <dsp:cNvSpPr/>
      </dsp:nvSpPr>
      <dsp:spPr>
        <a:xfrm>
          <a:off x="0" y="1183555"/>
          <a:ext cx="1656183" cy="26765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Підняти щаблину фізкультурних занять на вищий рівень </a:t>
          </a:r>
          <a:r>
            <a:rPr lang="uk-UA" sz="1700" kern="1200" dirty="0" err="1" smtClean="0"/>
            <a:t>зацікавленності</a:t>
          </a:r>
          <a:endParaRPr lang="ru-RU" sz="1700" kern="1200" dirty="0"/>
        </a:p>
      </dsp:txBody>
      <dsp:txXfrm>
        <a:off x="0" y="1183555"/>
        <a:ext cx="1656183" cy="2676537"/>
      </dsp:txXfrm>
    </dsp:sp>
    <dsp:sp modelId="{E0B7AAE5-4467-47EF-B26C-3344B515B108}">
      <dsp:nvSpPr>
        <dsp:cNvPr id="0" name=""/>
        <dsp:cNvSpPr/>
      </dsp:nvSpPr>
      <dsp:spPr>
        <a:xfrm>
          <a:off x="1656184" y="1183555"/>
          <a:ext cx="1656183" cy="26765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Сформувати у дітей стійкі поняття про своє фізичне та ментальне здоров'я</a:t>
          </a:r>
          <a:endParaRPr lang="ru-RU" sz="1700" kern="1200" dirty="0"/>
        </a:p>
      </dsp:txBody>
      <dsp:txXfrm>
        <a:off x="1656184" y="1183555"/>
        <a:ext cx="1656183" cy="2676537"/>
      </dsp:txXfrm>
    </dsp:sp>
    <dsp:sp modelId="{74AAE04D-9DF3-4B2B-A0DD-8E1DAC695857}">
      <dsp:nvSpPr>
        <dsp:cNvPr id="0" name=""/>
        <dsp:cNvSpPr/>
      </dsp:nvSpPr>
      <dsp:spPr>
        <a:xfrm>
          <a:off x="3312368" y="1183555"/>
          <a:ext cx="1656183" cy="26765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Покращити психологічний та фізичний стан дошкільників для їх подальшого розвитку фізичної активності</a:t>
          </a:r>
          <a:endParaRPr lang="ru-RU" sz="1700" kern="1200" dirty="0"/>
        </a:p>
      </dsp:txBody>
      <dsp:txXfrm>
        <a:off x="3312368" y="1183555"/>
        <a:ext cx="1656183" cy="2676537"/>
      </dsp:txXfrm>
    </dsp:sp>
    <dsp:sp modelId="{DC1B37B2-AAB4-4637-8503-9F19179014F7}">
      <dsp:nvSpPr>
        <dsp:cNvPr id="0" name=""/>
        <dsp:cNvSpPr/>
      </dsp:nvSpPr>
      <dsp:spPr>
        <a:xfrm>
          <a:off x="4968552" y="1183555"/>
          <a:ext cx="1656183" cy="26765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Підібрала практичний матеріал для втілення в діяльності з дітьми</a:t>
          </a:r>
          <a:endParaRPr lang="ru-RU" sz="1700" kern="1200" dirty="0"/>
        </a:p>
      </dsp:txBody>
      <dsp:txXfrm>
        <a:off x="4968552" y="1183555"/>
        <a:ext cx="1656183" cy="2676537"/>
      </dsp:txXfrm>
    </dsp:sp>
    <dsp:sp modelId="{00BC78A0-6FFC-42DC-BE0F-DC9486248101}">
      <dsp:nvSpPr>
        <dsp:cNvPr id="0" name=""/>
        <dsp:cNvSpPr/>
      </dsp:nvSpPr>
      <dsp:spPr>
        <a:xfrm>
          <a:off x="0" y="3860092"/>
          <a:ext cx="6624736" cy="2973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385D-3D86-4C15-AC49-DFB5F82DCF87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C3F57-203A-4168-9889-B7B2D89EC25C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2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C3F57-203A-4168-9889-B7B2D89EC25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53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8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77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92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81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76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85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71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3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DF65-3AF5-4A8C-992C-9AF5C1FC1A88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252E-0942-48FC-9A96-390FB5A21C5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9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293458/blog?id_folder=4651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nz26priluki.wixsite.com/1982" TargetMode="External"/><Relationship Id="rId4" Type="http://schemas.openxmlformats.org/officeDocument/2006/relationships/hyperlink" Target="https://www.facebook.com/groups/469566153599151/permalink/1329926207563137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dmin\Downloads\завантаже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Дошкільний навчальний заклад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(ясла-садок) комбінованого типу №26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Прилуцької міської ради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Чернігівської області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фото\изображение_viber_2023-05-25_15-06-24-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697" y="3284984"/>
            <a:ext cx="4178061" cy="312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41471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Творча майстерня 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Майстер-клас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solidFill>
                  <a:srgbClr val="C00000"/>
                </a:solidFill>
                <a:latin typeface="Georgia" pitchFamily="18" charset="0"/>
              </a:rPr>
              <a:t>«Варіативний модуль </a:t>
            </a:r>
            <a:r>
              <a:rPr lang="en-US" sz="2800" b="1" i="1" dirty="0">
                <a:solidFill>
                  <a:srgbClr val="C00000"/>
                </a:solidFill>
                <a:latin typeface="Georgia" pitchFamily="18" charset="0"/>
              </a:rPr>
              <a:t>COOL GAMES 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uk-UA" sz="2800" b="1" i="1" dirty="0">
                <a:solidFill>
                  <a:srgbClr val="C00000"/>
                </a:solidFill>
                <a:latin typeface="Georgia" pitchFamily="18" charset="0"/>
              </a:rPr>
              <a:t>для фізичного розвитку дошкільників»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Астахової Т.В.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інструктора з фізичної культури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4647" y="6412727"/>
            <a:ext cx="157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лютий 2024р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6" name="AutoShape 4" descr="Фон физкультура для презентации (57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Фон физкультура для презентации (57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65332" y="6408894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2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фото\изображение_viber_2023-05-02_14-35-13-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138" y="3803848"/>
            <a:ext cx="3755724" cy="281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90734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Казкова фізкультура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2" name="Picture 8" descr="C:\Users\admin\Desktop\фото\изображение_viber_2023-05-02_14-36-46-527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528" y="1362246"/>
            <a:ext cx="3641058" cy="2730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2211" y="3429000"/>
            <a:ext cx="33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Горизонтальний балет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33" name="Picture 9" descr="C:\Users\admin\Desktop\фото\изображение_viber_2023-05-02_14-36-46-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82" y="1412776"/>
            <a:ext cx="3572946" cy="267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7" y="3400431"/>
            <a:ext cx="2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Фітбол-гімнастика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9692" y="6351531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3937" y="260648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Інноваційні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напрями, які я використовую в роботі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/>
              <a:t/>
            </a:r>
            <a:br>
              <a:rPr lang="uk-UA" b="1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 інструктор з фізичної культури</a:t>
            </a:r>
          </a:p>
          <a:p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  спеціаліст вищої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категорії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Педагогічний стаж : 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</a:rPr>
              <a:t>43 р;</a:t>
            </a: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Попередня атестація: </a:t>
            </a:r>
            <a:r>
              <a:rPr lang="uk-UA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2020р.</a:t>
            </a:r>
          </a:p>
          <a:p>
            <a:endParaRPr lang="uk-UA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uk-UA" b="1" i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0981" y="3929223"/>
            <a:ext cx="21464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08304" y="6377495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7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D:\фізична культура\IMG-96282de7b8204e7fba17f1d1c4b85f17-V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322" y="3660142"/>
            <a:ext cx="6112893" cy="275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7718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Спортданс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admin\Desktop\фото\изображение_viber_2023-05-02_14-36-04-56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4187036" cy="314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293537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Хатха-йога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6233557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866" y="578744"/>
            <a:ext cx="279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Georgia" pitchFamily="18" charset="0"/>
              </a:rPr>
              <a:t>COOL GAMES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420" y="578744"/>
            <a:ext cx="66188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  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Cool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Games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унікальний український проект, який був започаткований у2018році для створення цікавих уроків з фізичної культури у школі та залучення молоді до масових занять спортом</a:t>
            </a:r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пошуках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дошкільному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концепція 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Cool Games</a:t>
            </a:r>
            <a:r>
              <a:rPr lang="uk-UA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здалася мені привабливою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тому я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вирішила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адаптувати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дошкільниками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Перечитала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вивчала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НУШ.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займаюся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впевнено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вони охоче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новому.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виховуються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співпереживання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партнера,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колективізму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зашкалюють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Тому і в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подальшій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намагатимусь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і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удосконалювати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роботу з </a:t>
            </a:r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дошкільнятами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Своїм досвідом роботи та напрацюваннями я ділюся в своєму </a:t>
            </a:r>
            <a:r>
              <a:rPr lang="uk-UA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блозі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://vseosvita.ua/user/id1293458/blog?id_folder=46513#vr-tag</a:t>
            </a:r>
            <a:endParaRPr lang="uk-UA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6237312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80595869"/>
              </p:ext>
            </p:extLst>
          </p:nvPr>
        </p:nvGraphicFramePr>
        <p:xfrm>
          <a:off x="251520" y="1304764"/>
          <a:ext cx="66247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558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556" y="332656"/>
            <a:ext cx="6803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Практичний матеріал 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для використання в роботі з дітьми</a:t>
            </a: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старшого дошкільного віку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178870920"/>
              </p:ext>
            </p:extLst>
          </p:nvPr>
        </p:nvGraphicFramePr>
        <p:xfrm>
          <a:off x="348556" y="1902316"/>
          <a:ext cx="6408713" cy="45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78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125" y="332656"/>
            <a:ext cx="6120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Представлення досвіду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030" y="1844824"/>
            <a:ext cx="66908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Особистий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vseosvita.ua/user/id1293458/blog?id_folder=46513#vr-tag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ДНЗ КТ № 26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Фейсбуці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facebook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groups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/469566153599151/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permalink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/1329926207563137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ДНЗ КТ №26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dnz26priluki.wixsite.com/1982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6309320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5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завантаженн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19123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Життя – це рух, </a:t>
            </a:r>
          </a:p>
          <a:p>
            <a:pPr algn="ctr"/>
            <a:r>
              <a:rPr lang="uk-UA" sz="60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рух – це спорт!</a:t>
            </a:r>
            <a:endParaRPr lang="ru-RU" sz="6000" b="1" i="1" cap="all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419" y="412701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6309320"/>
            <a:ext cx="1594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Астахова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397</Words>
  <Application>Microsoft Office PowerPoint</Application>
  <PresentationFormat>Екран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2024-02-15T11:35:06Z</dcterms:created>
  <dcterms:modified xsi:type="dcterms:W3CDTF">2024-02-26T10:08:40Z</dcterms:modified>
</cp:coreProperties>
</file>