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62" r:id="rId8"/>
    <p:sldId id="264" r:id="rId9"/>
    <p:sldId id="265" r:id="rId10"/>
    <p:sldId id="267" r:id="rId11"/>
    <p:sldId id="268" r:id="rId12"/>
    <p:sldId id="269" r:id="rId13"/>
    <p:sldId id="270" r:id="rId14"/>
    <p:sldId id="275" r:id="rId15"/>
    <p:sldId id="276" r:id="rId16"/>
    <p:sldId id="271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003300"/>
    <a:srgbClr val="000000"/>
    <a:srgbClr val="66FF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image" Target="../media/image19.jpe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image" Target="../media/image19.jpe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12DCA2-2470-4BB3-92EA-7F3BFE670158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FC05FD1-9194-4218-88DF-E0D99D25B08C}">
      <dgm:prSet phldrT="[Текст]"/>
      <dgm:spPr/>
      <dgm:t>
        <a:bodyPr/>
        <a:lstStyle/>
        <a:p>
          <a:r>
            <a:rPr lang="uk-UA" b="1" i="1" dirty="0" smtClean="0">
              <a:solidFill>
                <a:srgbClr val="003300"/>
              </a:solidFill>
              <a:latin typeface="Georgia" pitchFamily="18" charset="0"/>
            </a:rPr>
            <a:t>Ліс</a:t>
          </a:r>
          <a:endParaRPr lang="uk-UA" b="1" i="1" dirty="0">
            <a:solidFill>
              <a:srgbClr val="003300"/>
            </a:solidFill>
            <a:latin typeface="Georgia" pitchFamily="18" charset="0"/>
          </a:endParaRPr>
        </a:p>
      </dgm:t>
    </dgm:pt>
    <dgm:pt modelId="{A1B7A45C-9026-494A-AE89-543B56FA7326}" type="parTrans" cxnId="{87A25D8A-8C13-4CE2-BC7B-2CF49A788AAB}">
      <dgm:prSet/>
      <dgm:spPr/>
      <dgm:t>
        <a:bodyPr/>
        <a:lstStyle/>
        <a:p>
          <a:endParaRPr lang="uk-UA"/>
        </a:p>
      </dgm:t>
    </dgm:pt>
    <dgm:pt modelId="{88829736-422F-4464-B01C-09DDADAE0438}" type="sibTrans" cxnId="{87A25D8A-8C13-4CE2-BC7B-2CF49A788AAB}">
      <dgm:prSet/>
      <dgm:spPr/>
      <dgm:t>
        <a:bodyPr/>
        <a:lstStyle/>
        <a:p>
          <a:endParaRPr lang="uk-UA"/>
        </a:p>
      </dgm:t>
    </dgm:pt>
    <dgm:pt modelId="{85367E1D-5B39-4047-A12C-E711C406990F}">
      <dgm:prSet phldrT="[Текст]"/>
      <dgm:spPr/>
      <dgm:t>
        <a:bodyPr/>
        <a:lstStyle/>
        <a:p>
          <a:r>
            <a:rPr lang="uk-UA" b="1" i="1" dirty="0" smtClean="0">
              <a:solidFill>
                <a:srgbClr val="003300"/>
              </a:solidFill>
              <a:latin typeface="Georgia" pitchFamily="18" charset="0"/>
            </a:rPr>
            <a:t>Луг</a:t>
          </a:r>
          <a:endParaRPr lang="uk-UA" b="1" i="1" dirty="0">
            <a:solidFill>
              <a:srgbClr val="003300"/>
            </a:solidFill>
            <a:latin typeface="Georgia" pitchFamily="18" charset="0"/>
          </a:endParaRPr>
        </a:p>
      </dgm:t>
    </dgm:pt>
    <dgm:pt modelId="{E5759D15-FD7F-435A-81CC-2F5E8D62E298}" type="parTrans" cxnId="{2A635FC1-D3DD-4A34-9ECB-37ADCD2B6138}">
      <dgm:prSet/>
      <dgm:spPr/>
      <dgm:t>
        <a:bodyPr/>
        <a:lstStyle/>
        <a:p>
          <a:endParaRPr lang="uk-UA"/>
        </a:p>
      </dgm:t>
    </dgm:pt>
    <dgm:pt modelId="{536A2BDC-9560-41BF-A4A9-5400D1740917}" type="sibTrans" cxnId="{2A635FC1-D3DD-4A34-9ECB-37ADCD2B6138}">
      <dgm:prSet/>
      <dgm:spPr/>
      <dgm:t>
        <a:bodyPr/>
        <a:lstStyle/>
        <a:p>
          <a:endParaRPr lang="uk-UA"/>
        </a:p>
      </dgm:t>
    </dgm:pt>
    <dgm:pt modelId="{0D17E1CF-6419-44B5-9570-A97D9AB77524}">
      <dgm:prSet phldrT="[Текст]"/>
      <dgm:spPr/>
      <dgm:t>
        <a:bodyPr/>
        <a:lstStyle/>
        <a:p>
          <a:r>
            <a:rPr lang="uk-UA" b="1" i="1" dirty="0" smtClean="0">
              <a:solidFill>
                <a:srgbClr val="003300"/>
              </a:solidFill>
              <a:latin typeface="Georgia" pitchFamily="18" charset="0"/>
            </a:rPr>
            <a:t>Вода</a:t>
          </a:r>
          <a:endParaRPr lang="uk-UA" b="1" i="1" dirty="0">
            <a:solidFill>
              <a:srgbClr val="003300"/>
            </a:solidFill>
            <a:latin typeface="Georgia" pitchFamily="18" charset="0"/>
          </a:endParaRPr>
        </a:p>
      </dgm:t>
    </dgm:pt>
    <dgm:pt modelId="{5FD86D5F-1D67-4B89-8CF5-1146FDA07B9F}" type="parTrans" cxnId="{54B21E1A-652B-445D-A8FE-EAD2A1269D95}">
      <dgm:prSet/>
      <dgm:spPr/>
      <dgm:t>
        <a:bodyPr/>
        <a:lstStyle/>
        <a:p>
          <a:endParaRPr lang="uk-UA"/>
        </a:p>
      </dgm:t>
    </dgm:pt>
    <dgm:pt modelId="{4714DE87-9459-46EB-B15F-8AED5A60FEF6}" type="sibTrans" cxnId="{54B21E1A-652B-445D-A8FE-EAD2A1269D95}">
      <dgm:prSet/>
      <dgm:spPr/>
      <dgm:t>
        <a:bodyPr/>
        <a:lstStyle/>
        <a:p>
          <a:endParaRPr lang="uk-UA"/>
        </a:p>
      </dgm:t>
    </dgm:pt>
    <dgm:pt modelId="{2EA0155E-07B7-4CCC-8FE7-E051BBC75298}">
      <dgm:prSet phldrT="[Текст]"/>
      <dgm:spPr/>
      <dgm:t>
        <a:bodyPr/>
        <a:lstStyle/>
        <a:p>
          <a:r>
            <a:rPr lang="uk-UA" b="1" i="1" dirty="0" smtClean="0">
              <a:solidFill>
                <a:srgbClr val="003300"/>
              </a:solidFill>
              <a:latin typeface="Georgia" pitchFamily="18" charset="0"/>
            </a:rPr>
            <a:t>Земля</a:t>
          </a:r>
          <a:endParaRPr lang="uk-UA" b="1" i="1" dirty="0">
            <a:solidFill>
              <a:srgbClr val="003300"/>
            </a:solidFill>
            <a:latin typeface="Georgia" pitchFamily="18" charset="0"/>
          </a:endParaRPr>
        </a:p>
      </dgm:t>
    </dgm:pt>
    <dgm:pt modelId="{1A129D82-E07B-4E69-BF9F-B7C07E10AA15}" type="parTrans" cxnId="{85E7B61E-3EB1-477C-B21C-C36BED112AA5}">
      <dgm:prSet/>
      <dgm:spPr/>
      <dgm:t>
        <a:bodyPr/>
        <a:lstStyle/>
        <a:p>
          <a:endParaRPr lang="uk-UA"/>
        </a:p>
      </dgm:t>
    </dgm:pt>
    <dgm:pt modelId="{C4215A81-B1DF-4999-9F93-99844F3EC24F}" type="sibTrans" cxnId="{85E7B61E-3EB1-477C-B21C-C36BED112AA5}">
      <dgm:prSet/>
      <dgm:spPr/>
      <dgm:t>
        <a:bodyPr/>
        <a:lstStyle/>
        <a:p>
          <a:endParaRPr lang="uk-UA"/>
        </a:p>
      </dgm:t>
    </dgm:pt>
    <dgm:pt modelId="{C516095A-879B-488D-B777-0E664C92C381}" type="pres">
      <dgm:prSet presAssocID="{A412DCA2-2470-4BB3-92EA-7F3BFE67015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1C70451-9F3F-485D-B384-3D057135F338}" type="pres">
      <dgm:prSet presAssocID="{DFC05FD1-9194-4218-88DF-E0D99D25B08C}" presName="compNode" presStyleCnt="0"/>
      <dgm:spPr/>
    </dgm:pt>
    <dgm:pt modelId="{5279F74E-256F-43A2-8C1A-B416B666A6C8}" type="pres">
      <dgm:prSet presAssocID="{DFC05FD1-9194-4218-88DF-E0D99D25B08C}" presName="pictRect" presStyleLbl="node1" presStyleIdx="0" presStyleCnt="4" custScaleX="100084" custScaleY="116736" custLinFactNeighborX="-5068" custLinFactNeighborY="-11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169A597-BBA1-417A-84DF-C7EF7691B659}" type="pres">
      <dgm:prSet presAssocID="{DFC05FD1-9194-4218-88DF-E0D99D25B08C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E6CED22-0977-4BAD-8536-E48E05068EE8}" type="pres">
      <dgm:prSet presAssocID="{88829736-422F-4464-B01C-09DDADAE0438}" presName="sibTrans" presStyleLbl="sibTrans2D1" presStyleIdx="0" presStyleCnt="0"/>
      <dgm:spPr/>
      <dgm:t>
        <a:bodyPr/>
        <a:lstStyle/>
        <a:p>
          <a:endParaRPr lang="uk-UA"/>
        </a:p>
      </dgm:t>
    </dgm:pt>
    <dgm:pt modelId="{2C10C3AE-2A4C-4F64-A341-6744346A8C2A}" type="pres">
      <dgm:prSet presAssocID="{85367E1D-5B39-4047-A12C-E711C406990F}" presName="compNode" presStyleCnt="0"/>
      <dgm:spPr/>
    </dgm:pt>
    <dgm:pt modelId="{16BA96C0-4D85-4A59-A454-6FE7DAB91A15}" type="pres">
      <dgm:prSet presAssocID="{85367E1D-5B39-4047-A12C-E711C406990F}" presName="pictRect" presStyleLbl="node1" presStyleIdx="1" presStyleCnt="4" custScaleX="100084" custScaleY="116736" custLinFactNeighborX="-2900" custLinFactNeighborY="-21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C2C672C-0979-45A5-92E8-18FBE81194BE}" type="pres">
      <dgm:prSet presAssocID="{85367E1D-5B39-4047-A12C-E711C406990F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FC86B7C-A791-4977-82D0-69F1E9BADF03}" type="pres">
      <dgm:prSet presAssocID="{536A2BDC-9560-41BF-A4A9-5400D1740917}" presName="sibTrans" presStyleLbl="sibTrans2D1" presStyleIdx="0" presStyleCnt="0"/>
      <dgm:spPr/>
      <dgm:t>
        <a:bodyPr/>
        <a:lstStyle/>
        <a:p>
          <a:endParaRPr lang="uk-UA"/>
        </a:p>
      </dgm:t>
    </dgm:pt>
    <dgm:pt modelId="{CE8CF8A9-7768-4037-A8ED-4960C5ECA784}" type="pres">
      <dgm:prSet presAssocID="{0D17E1CF-6419-44B5-9570-A97D9AB77524}" presName="compNode" presStyleCnt="0"/>
      <dgm:spPr/>
    </dgm:pt>
    <dgm:pt modelId="{1B689572-7971-46CE-BA79-1F0313604B8C}" type="pres">
      <dgm:prSet presAssocID="{0D17E1CF-6419-44B5-9570-A97D9AB77524}" presName="pictRect" presStyleLbl="node1" presStyleIdx="2" presStyleCnt="4" custScaleX="100084" custScaleY="116736" custLinFactNeighborX="6131" custLinFactNeighborY="-21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8256738-C305-43C2-90C2-32AAF5CAEA92}" type="pres">
      <dgm:prSet presAssocID="{0D17E1CF-6419-44B5-9570-A97D9AB77524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C52981F-8E60-4F0A-9E5F-EA6E24A361E5}" type="pres">
      <dgm:prSet presAssocID="{4714DE87-9459-46EB-B15F-8AED5A60FEF6}" presName="sibTrans" presStyleLbl="sibTrans2D1" presStyleIdx="0" presStyleCnt="0"/>
      <dgm:spPr/>
      <dgm:t>
        <a:bodyPr/>
        <a:lstStyle/>
        <a:p>
          <a:endParaRPr lang="uk-UA"/>
        </a:p>
      </dgm:t>
    </dgm:pt>
    <dgm:pt modelId="{A638646D-C2C2-4402-B37C-965485D7AC8E}" type="pres">
      <dgm:prSet presAssocID="{2EA0155E-07B7-4CCC-8FE7-E051BBC75298}" presName="compNode" presStyleCnt="0"/>
      <dgm:spPr/>
    </dgm:pt>
    <dgm:pt modelId="{4F5B395D-0704-4A5D-A61D-8A0536A8002C}" type="pres">
      <dgm:prSet presAssocID="{2EA0155E-07B7-4CCC-8FE7-E051BBC75298}" presName="pictRect" presStyleLbl="node1" presStyleIdx="3" presStyleCnt="4" custScaleX="100084" custScaleY="11673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E44B637-850D-4137-B5FB-47D714E6597B}" type="pres">
      <dgm:prSet presAssocID="{2EA0155E-07B7-4CCC-8FE7-E051BBC75298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E2AFD3A-2754-4E8A-A29B-DC1A406062A6}" type="presOf" srcId="{85367E1D-5B39-4047-A12C-E711C406990F}" destId="{CC2C672C-0979-45A5-92E8-18FBE81194BE}" srcOrd="0" destOrd="0" presId="urn:microsoft.com/office/officeart/2005/8/layout/pList1"/>
    <dgm:cxn modelId="{76E2893A-571D-45B9-A683-F60B017FBE31}" type="presOf" srcId="{DFC05FD1-9194-4218-88DF-E0D99D25B08C}" destId="{0169A597-BBA1-417A-84DF-C7EF7691B659}" srcOrd="0" destOrd="0" presId="urn:microsoft.com/office/officeart/2005/8/layout/pList1"/>
    <dgm:cxn modelId="{BD50B80F-B616-4BD4-ACAD-D7B2D1315C8A}" type="presOf" srcId="{A412DCA2-2470-4BB3-92EA-7F3BFE670158}" destId="{C516095A-879B-488D-B777-0E664C92C381}" srcOrd="0" destOrd="0" presId="urn:microsoft.com/office/officeart/2005/8/layout/pList1"/>
    <dgm:cxn modelId="{54B21E1A-652B-445D-A8FE-EAD2A1269D95}" srcId="{A412DCA2-2470-4BB3-92EA-7F3BFE670158}" destId="{0D17E1CF-6419-44B5-9570-A97D9AB77524}" srcOrd="2" destOrd="0" parTransId="{5FD86D5F-1D67-4B89-8CF5-1146FDA07B9F}" sibTransId="{4714DE87-9459-46EB-B15F-8AED5A60FEF6}"/>
    <dgm:cxn modelId="{8F3C0CFF-7791-4197-B1FE-32B2C61746B5}" type="presOf" srcId="{4714DE87-9459-46EB-B15F-8AED5A60FEF6}" destId="{7C52981F-8E60-4F0A-9E5F-EA6E24A361E5}" srcOrd="0" destOrd="0" presId="urn:microsoft.com/office/officeart/2005/8/layout/pList1"/>
    <dgm:cxn modelId="{2A635FC1-D3DD-4A34-9ECB-37ADCD2B6138}" srcId="{A412DCA2-2470-4BB3-92EA-7F3BFE670158}" destId="{85367E1D-5B39-4047-A12C-E711C406990F}" srcOrd="1" destOrd="0" parTransId="{E5759D15-FD7F-435A-81CC-2F5E8D62E298}" sibTransId="{536A2BDC-9560-41BF-A4A9-5400D1740917}"/>
    <dgm:cxn modelId="{968AA534-F3F7-4894-8392-610523C0A6D4}" type="presOf" srcId="{2EA0155E-07B7-4CCC-8FE7-E051BBC75298}" destId="{AE44B637-850D-4137-B5FB-47D714E6597B}" srcOrd="0" destOrd="0" presId="urn:microsoft.com/office/officeart/2005/8/layout/pList1"/>
    <dgm:cxn modelId="{7F211431-8709-44CA-91B6-DF3D5D23E9EE}" type="presOf" srcId="{0D17E1CF-6419-44B5-9570-A97D9AB77524}" destId="{48256738-C305-43C2-90C2-32AAF5CAEA92}" srcOrd="0" destOrd="0" presId="urn:microsoft.com/office/officeart/2005/8/layout/pList1"/>
    <dgm:cxn modelId="{4E0B7675-9F67-44D4-AAEA-6C0A0D698C52}" type="presOf" srcId="{536A2BDC-9560-41BF-A4A9-5400D1740917}" destId="{0FC86B7C-A791-4977-82D0-69F1E9BADF03}" srcOrd="0" destOrd="0" presId="urn:microsoft.com/office/officeart/2005/8/layout/pList1"/>
    <dgm:cxn modelId="{87A25D8A-8C13-4CE2-BC7B-2CF49A788AAB}" srcId="{A412DCA2-2470-4BB3-92EA-7F3BFE670158}" destId="{DFC05FD1-9194-4218-88DF-E0D99D25B08C}" srcOrd="0" destOrd="0" parTransId="{A1B7A45C-9026-494A-AE89-543B56FA7326}" sibTransId="{88829736-422F-4464-B01C-09DDADAE0438}"/>
    <dgm:cxn modelId="{9281D11F-7E30-4CD3-AAF2-FD27E60F001F}" type="presOf" srcId="{88829736-422F-4464-B01C-09DDADAE0438}" destId="{2E6CED22-0977-4BAD-8536-E48E05068EE8}" srcOrd="0" destOrd="0" presId="urn:microsoft.com/office/officeart/2005/8/layout/pList1"/>
    <dgm:cxn modelId="{85E7B61E-3EB1-477C-B21C-C36BED112AA5}" srcId="{A412DCA2-2470-4BB3-92EA-7F3BFE670158}" destId="{2EA0155E-07B7-4CCC-8FE7-E051BBC75298}" srcOrd="3" destOrd="0" parTransId="{1A129D82-E07B-4E69-BF9F-B7C07E10AA15}" sibTransId="{C4215A81-B1DF-4999-9F93-99844F3EC24F}"/>
    <dgm:cxn modelId="{725A6EB1-AF31-4FBA-BED9-C70985B3B70B}" type="presParOf" srcId="{C516095A-879B-488D-B777-0E664C92C381}" destId="{61C70451-9F3F-485D-B384-3D057135F338}" srcOrd="0" destOrd="0" presId="urn:microsoft.com/office/officeart/2005/8/layout/pList1"/>
    <dgm:cxn modelId="{FD0B2899-4047-45FB-BA08-EFFEE0899976}" type="presParOf" srcId="{61C70451-9F3F-485D-B384-3D057135F338}" destId="{5279F74E-256F-43A2-8C1A-B416B666A6C8}" srcOrd="0" destOrd="0" presId="urn:microsoft.com/office/officeart/2005/8/layout/pList1"/>
    <dgm:cxn modelId="{08B42626-D253-46AB-B1AE-8D3E68267E48}" type="presParOf" srcId="{61C70451-9F3F-485D-B384-3D057135F338}" destId="{0169A597-BBA1-417A-84DF-C7EF7691B659}" srcOrd="1" destOrd="0" presId="urn:microsoft.com/office/officeart/2005/8/layout/pList1"/>
    <dgm:cxn modelId="{CC8104EB-5CFA-423A-AF26-0DE1413203D1}" type="presParOf" srcId="{C516095A-879B-488D-B777-0E664C92C381}" destId="{2E6CED22-0977-4BAD-8536-E48E05068EE8}" srcOrd="1" destOrd="0" presId="urn:microsoft.com/office/officeart/2005/8/layout/pList1"/>
    <dgm:cxn modelId="{9FD900BB-B776-41F8-AA57-71ECFE4F7978}" type="presParOf" srcId="{C516095A-879B-488D-B777-0E664C92C381}" destId="{2C10C3AE-2A4C-4F64-A341-6744346A8C2A}" srcOrd="2" destOrd="0" presId="urn:microsoft.com/office/officeart/2005/8/layout/pList1"/>
    <dgm:cxn modelId="{D1BF3B9A-88FE-4F6A-A3EE-A8C1E4C8482A}" type="presParOf" srcId="{2C10C3AE-2A4C-4F64-A341-6744346A8C2A}" destId="{16BA96C0-4D85-4A59-A454-6FE7DAB91A15}" srcOrd="0" destOrd="0" presId="urn:microsoft.com/office/officeart/2005/8/layout/pList1"/>
    <dgm:cxn modelId="{8B6C2D94-9076-4658-A517-7F4224EEE576}" type="presParOf" srcId="{2C10C3AE-2A4C-4F64-A341-6744346A8C2A}" destId="{CC2C672C-0979-45A5-92E8-18FBE81194BE}" srcOrd="1" destOrd="0" presId="urn:microsoft.com/office/officeart/2005/8/layout/pList1"/>
    <dgm:cxn modelId="{2616A39D-DA3D-4B49-AA64-D7738DB524C5}" type="presParOf" srcId="{C516095A-879B-488D-B777-0E664C92C381}" destId="{0FC86B7C-A791-4977-82D0-69F1E9BADF03}" srcOrd="3" destOrd="0" presId="urn:microsoft.com/office/officeart/2005/8/layout/pList1"/>
    <dgm:cxn modelId="{04B701D7-81AF-4754-BCA5-929C85F39365}" type="presParOf" srcId="{C516095A-879B-488D-B777-0E664C92C381}" destId="{CE8CF8A9-7768-4037-A8ED-4960C5ECA784}" srcOrd="4" destOrd="0" presId="urn:microsoft.com/office/officeart/2005/8/layout/pList1"/>
    <dgm:cxn modelId="{D1A6BBEA-4341-4BAC-9F94-19498CC79CFE}" type="presParOf" srcId="{CE8CF8A9-7768-4037-A8ED-4960C5ECA784}" destId="{1B689572-7971-46CE-BA79-1F0313604B8C}" srcOrd="0" destOrd="0" presId="urn:microsoft.com/office/officeart/2005/8/layout/pList1"/>
    <dgm:cxn modelId="{FD9808FD-1343-4DA8-A80A-26B3F336AEF5}" type="presParOf" srcId="{CE8CF8A9-7768-4037-A8ED-4960C5ECA784}" destId="{48256738-C305-43C2-90C2-32AAF5CAEA92}" srcOrd="1" destOrd="0" presId="urn:microsoft.com/office/officeart/2005/8/layout/pList1"/>
    <dgm:cxn modelId="{9B82D2BD-1ECA-4BC6-9F3C-56C51D4EB8BE}" type="presParOf" srcId="{C516095A-879B-488D-B777-0E664C92C381}" destId="{7C52981F-8E60-4F0A-9E5F-EA6E24A361E5}" srcOrd="5" destOrd="0" presId="urn:microsoft.com/office/officeart/2005/8/layout/pList1"/>
    <dgm:cxn modelId="{97CCD8F9-F1F1-4AF2-A3D3-1E4E8642C70D}" type="presParOf" srcId="{C516095A-879B-488D-B777-0E664C92C381}" destId="{A638646D-C2C2-4402-B37C-965485D7AC8E}" srcOrd="6" destOrd="0" presId="urn:microsoft.com/office/officeart/2005/8/layout/pList1"/>
    <dgm:cxn modelId="{424D6D52-C22B-452E-86AC-61B7EE942C28}" type="presParOf" srcId="{A638646D-C2C2-4402-B37C-965485D7AC8E}" destId="{4F5B395D-0704-4A5D-A61D-8A0536A8002C}" srcOrd="0" destOrd="0" presId="urn:microsoft.com/office/officeart/2005/8/layout/pList1"/>
    <dgm:cxn modelId="{E81ADBEA-97EA-402C-8E35-B768D94CEE3E}" type="presParOf" srcId="{A638646D-C2C2-4402-B37C-965485D7AC8E}" destId="{AE44B637-850D-4137-B5FB-47D714E6597B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C15661-8214-4A8B-BF6A-20731925EC26}" type="doc">
      <dgm:prSet loTypeId="urn:microsoft.com/office/officeart/2005/8/layout/vList3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95B905DF-9D36-45EE-97AC-61B50C70DF79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003300"/>
              </a:solidFill>
              <a:latin typeface="Georgia" pitchFamily="18" charset="0"/>
            </a:rPr>
            <a:t>Ведмідь</a:t>
          </a:r>
          <a:endParaRPr lang="uk-UA" sz="2400" b="1" dirty="0">
            <a:solidFill>
              <a:srgbClr val="003300"/>
            </a:solidFill>
            <a:latin typeface="Georgia" pitchFamily="18" charset="0"/>
          </a:endParaRPr>
        </a:p>
      </dgm:t>
    </dgm:pt>
    <dgm:pt modelId="{133A2E23-E579-44F5-B2BD-948F97FA63B0}" type="parTrans" cxnId="{DB96783D-6783-4988-B344-9CE4BCAD52AD}">
      <dgm:prSet/>
      <dgm:spPr/>
      <dgm:t>
        <a:bodyPr/>
        <a:lstStyle/>
        <a:p>
          <a:endParaRPr lang="uk-UA" sz="2400" b="1">
            <a:solidFill>
              <a:srgbClr val="003300"/>
            </a:solidFill>
            <a:latin typeface="Georgia" pitchFamily="18" charset="0"/>
          </a:endParaRPr>
        </a:p>
      </dgm:t>
    </dgm:pt>
    <dgm:pt modelId="{BDF94C3F-3280-4546-85BF-BD7953439877}" type="sibTrans" cxnId="{DB96783D-6783-4988-B344-9CE4BCAD52AD}">
      <dgm:prSet/>
      <dgm:spPr/>
      <dgm:t>
        <a:bodyPr/>
        <a:lstStyle/>
        <a:p>
          <a:endParaRPr lang="uk-UA" sz="2400" b="1">
            <a:solidFill>
              <a:srgbClr val="003300"/>
            </a:solidFill>
            <a:latin typeface="Georgia" pitchFamily="18" charset="0"/>
          </a:endParaRPr>
        </a:p>
      </dgm:t>
    </dgm:pt>
    <dgm:pt modelId="{3D31928F-914C-431E-999B-FCD020690FC0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003300"/>
              </a:solidFill>
              <a:latin typeface="Georgia" pitchFamily="18" charset="0"/>
            </a:rPr>
            <a:t>Лисиця</a:t>
          </a:r>
          <a:endParaRPr lang="uk-UA" sz="2400" b="1" dirty="0">
            <a:solidFill>
              <a:srgbClr val="003300"/>
            </a:solidFill>
            <a:latin typeface="Georgia" pitchFamily="18" charset="0"/>
          </a:endParaRPr>
        </a:p>
      </dgm:t>
    </dgm:pt>
    <dgm:pt modelId="{0786E9EE-248D-4108-948A-55C1C94C9857}" type="parTrans" cxnId="{D52DC2AA-980D-418B-8E20-8C40A202700D}">
      <dgm:prSet/>
      <dgm:spPr/>
      <dgm:t>
        <a:bodyPr/>
        <a:lstStyle/>
        <a:p>
          <a:endParaRPr lang="uk-UA" sz="2400" b="1">
            <a:solidFill>
              <a:srgbClr val="003300"/>
            </a:solidFill>
            <a:latin typeface="Georgia" pitchFamily="18" charset="0"/>
          </a:endParaRPr>
        </a:p>
      </dgm:t>
    </dgm:pt>
    <dgm:pt modelId="{E735FDE3-D32E-4796-9DC0-9CF99A6A6E02}" type="sibTrans" cxnId="{D52DC2AA-980D-418B-8E20-8C40A202700D}">
      <dgm:prSet/>
      <dgm:spPr/>
      <dgm:t>
        <a:bodyPr/>
        <a:lstStyle/>
        <a:p>
          <a:endParaRPr lang="uk-UA" sz="2400" b="1">
            <a:solidFill>
              <a:srgbClr val="003300"/>
            </a:solidFill>
            <a:latin typeface="Georgia" pitchFamily="18" charset="0"/>
          </a:endParaRPr>
        </a:p>
      </dgm:t>
    </dgm:pt>
    <dgm:pt modelId="{1E6E15CB-CAE3-4A93-A16C-0BA55069C128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003300"/>
              </a:solidFill>
              <a:latin typeface="Georgia" pitchFamily="18" charset="0"/>
            </a:rPr>
            <a:t>Зайчик</a:t>
          </a:r>
          <a:endParaRPr lang="uk-UA" sz="2400" b="1" dirty="0">
            <a:solidFill>
              <a:srgbClr val="003300"/>
            </a:solidFill>
            <a:latin typeface="Georgia" pitchFamily="18" charset="0"/>
          </a:endParaRPr>
        </a:p>
      </dgm:t>
    </dgm:pt>
    <dgm:pt modelId="{9C41F1B9-FFDB-4379-A0C4-6D10FCFFF478}" type="parTrans" cxnId="{2E710CB7-C92C-48AE-9F6F-77193FC33217}">
      <dgm:prSet/>
      <dgm:spPr/>
      <dgm:t>
        <a:bodyPr/>
        <a:lstStyle/>
        <a:p>
          <a:endParaRPr lang="uk-UA" sz="2400" b="1">
            <a:solidFill>
              <a:srgbClr val="003300"/>
            </a:solidFill>
            <a:latin typeface="Georgia" pitchFamily="18" charset="0"/>
          </a:endParaRPr>
        </a:p>
      </dgm:t>
    </dgm:pt>
    <dgm:pt modelId="{3B9C65CA-72AE-4B48-90C6-80CA1BC762F6}" type="sibTrans" cxnId="{2E710CB7-C92C-48AE-9F6F-77193FC33217}">
      <dgm:prSet/>
      <dgm:spPr/>
      <dgm:t>
        <a:bodyPr/>
        <a:lstStyle/>
        <a:p>
          <a:endParaRPr lang="uk-UA" sz="2400" b="1">
            <a:solidFill>
              <a:srgbClr val="003300"/>
            </a:solidFill>
            <a:latin typeface="Georgia" pitchFamily="18" charset="0"/>
          </a:endParaRPr>
        </a:p>
      </dgm:t>
    </dgm:pt>
    <dgm:pt modelId="{46973DC8-D99B-4D1C-BAAA-0D8A530D8F89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003300"/>
              </a:solidFill>
              <a:latin typeface="Georgia" pitchFamily="18" charset="0"/>
            </a:rPr>
            <a:t>Білочка</a:t>
          </a:r>
          <a:endParaRPr lang="uk-UA" sz="2400" b="1" dirty="0">
            <a:solidFill>
              <a:srgbClr val="003300"/>
            </a:solidFill>
            <a:latin typeface="Georgia" pitchFamily="18" charset="0"/>
          </a:endParaRPr>
        </a:p>
      </dgm:t>
    </dgm:pt>
    <dgm:pt modelId="{5B89D7B5-CCDE-4C39-9E09-FD49D8ACAF28}" type="parTrans" cxnId="{CB0F8F40-EDEE-4596-A352-27771F568D6A}">
      <dgm:prSet/>
      <dgm:spPr/>
      <dgm:t>
        <a:bodyPr/>
        <a:lstStyle/>
        <a:p>
          <a:endParaRPr lang="uk-UA" sz="2400" b="1">
            <a:solidFill>
              <a:srgbClr val="003300"/>
            </a:solidFill>
            <a:latin typeface="Georgia" pitchFamily="18" charset="0"/>
          </a:endParaRPr>
        </a:p>
      </dgm:t>
    </dgm:pt>
    <dgm:pt modelId="{2C33AEB6-F47A-4382-9528-5F5517993651}" type="sibTrans" cxnId="{CB0F8F40-EDEE-4596-A352-27771F568D6A}">
      <dgm:prSet/>
      <dgm:spPr/>
      <dgm:t>
        <a:bodyPr/>
        <a:lstStyle/>
        <a:p>
          <a:endParaRPr lang="uk-UA" sz="2400" b="1">
            <a:solidFill>
              <a:srgbClr val="003300"/>
            </a:solidFill>
            <a:latin typeface="Georgia" pitchFamily="18" charset="0"/>
          </a:endParaRPr>
        </a:p>
      </dgm:t>
    </dgm:pt>
    <dgm:pt modelId="{E085CFF8-D077-47FE-B83B-2783AEEA3FF8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003300"/>
              </a:solidFill>
              <a:latin typeface="Georgia" pitchFamily="18" charset="0"/>
            </a:rPr>
            <a:t>Сойка</a:t>
          </a:r>
          <a:endParaRPr lang="uk-UA" sz="2400" b="1" dirty="0">
            <a:solidFill>
              <a:srgbClr val="003300"/>
            </a:solidFill>
            <a:latin typeface="Georgia" pitchFamily="18" charset="0"/>
          </a:endParaRPr>
        </a:p>
      </dgm:t>
    </dgm:pt>
    <dgm:pt modelId="{5959631A-2396-40DE-8E48-EDC633F9F511}" type="parTrans" cxnId="{61165566-D308-4F7E-AF23-DF72B1E30F02}">
      <dgm:prSet/>
      <dgm:spPr/>
      <dgm:t>
        <a:bodyPr/>
        <a:lstStyle/>
        <a:p>
          <a:endParaRPr lang="uk-UA" sz="2400" b="1">
            <a:solidFill>
              <a:srgbClr val="003300"/>
            </a:solidFill>
            <a:latin typeface="Georgia" pitchFamily="18" charset="0"/>
          </a:endParaRPr>
        </a:p>
      </dgm:t>
    </dgm:pt>
    <dgm:pt modelId="{3FF59C73-A498-4197-8838-BCFF83F7642C}" type="sibTrans" cxnId="{61165566-D308-4F7E-AF23-DF72B1E30F02}">
      <dgm:prSet/>
      <dgm:spPr/>
      <dgm:t>
        <a:bodyPr/>
        <a:lstStyle/>
        <a:p>
          <a:endParaRPr lang="uk-UA" sz="2400" b="1">
            <a:solidFill>
              <a:srgbClr val="003300"/>
            </a:solidFill>
            <a:latin typeface="Georgia" pitchFamily="18" charset="0"/>
          </a:endParaRPr>
        </a:p>
      </dgm:t>
    </dgm:pt>
    <dgm:pt modelId="{DFE7DF4D-F498-496D-8B68-0ACDAACF2ED5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003300"/>
              </a:solidFill>
              <a:latin typeface="Georgia" pitchFamily="18" charset="0"/>
            </a:rPr>
            <a:t>Вуж</a:t>
          </a:r>
          <a:endParaRPr lang="uk-UA" sz="2400" b="1" dirty="0">
            <a:solidFill>
              <a:srgbClr val="003300"/>
            </a:solidFill>
            <a:latin typeface="Georgia" pitchFamily="18" charset="0"/>
          </a:endParaRPr>
        </a:p>
      </dgm:t>
    </dgm:pt>
    <dgm:pt modelId="{13D1AC95-3971-41D2-92A2-6232CEE9BD7E}" type="parTrans" cxnId="{23EB3817-E664-4F54-90CD-AEB99B81D0D8}">
      <dgm:prSet/>
      <dgm:spPr/>
      <dgm:t>
        <a:bodyPr/>
        <a:lstStyle/>
        <a:p>
          <a:endParaRPr lang="uk-UA" sz="2400" b="1">
            <a:solidFill>
              <a:srgbClr val="003300"/>
            </a:solidFill>
            <a:latin typeface="Georgia" pitchFamily="18" charset="0"/>
          </a:endParaRPr>
        </a:p>
      </dgm:t>
    </dgm:pt>
    <dgm:pt modelId="{E4EB0594-FBA5-4734-83C1-3CE29C512C70}" type="sibTrans" cxnId="{23EB3817-E664-4F54-90CD-AEB99B81D0D8}">
      <dgm:prSet/>
      <dgm:spPr/>
      <dgm:t>
        <a:bodyPr/>
        <a:lstStyle/>
        <a:p>
          <a:endParaRPr lang="uk-UA" sz="2400" b="1">
            <a:solidFill>
              <a:srgbClr val="003300"/>
            </a:solidFill>
            <a:latin typeface="Georgia" pitchFamily="18" charset="0"/>
          </a:endParaRPr>
        </a:p>
      </dgm:t>
    </dgm:pt>
    <dgm:pt modelId="{899CD694-2779-4DFC-A3A6-11F1C72E5434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003300"/>
              </a:solidFill>
              <a:latin typeface="Georgia" pitchFamily="18" charset="0"/>
            </a:rPr>
            <a:t>Щука</a:t>
          </a:r>
          <a:endParaRPr lang="uk-UA" sz="2400" b="1" dirty="0">
            <a:solidFill>
              <a:srgbClr val="003300"/>
            </a:solidFill>
            <a:latin typeface="Georgia" pitchFamily="18" charset="0"/>
          </a:endParaRPr>
        </a:p>
      </dgm:t>
    </dgm:pt>
    <dgm:pt modelId="{CD7F1E6C-7E6B-454D-83E6-E78E60D20D4C}" type="parTrans" cxnId="{46BD3547-EE19-4DF6-A1B5-6187D08DF8B2}">
      <dgm:prSet/>
      <dgm:spPr/>
      <dgm:t>
        <a:bodyPr/>
        <a:lstStyle/>
        <a:p>
          <a:endParaRPr lang="uk-UA" sz="2400" b="1">
            <a:solidFill>
              <a:srgbClr val="003300"/>
            </a:solidFill>
            <a:latin typeface="Georgia" pitchFamily="18" charset="0"/>
          </a:endParaRPr>
        </a:p>
      </dgm:t>
    </dgm:pt>
    <dgm:pt modelId="{0CDEF388-A072-42CE-B8CB-5B6BC533DC41}" type="sibTrans" cxnId="{46BD3547-EE19-4DF6-A1B5-6187D08DF8B2}">
      <dgm:prSet/>
      <dgm:spPr/>
      <dgm:t>
        <a:bodyPr/>
        <a:lstStyle/>
        <a:p>
          <a:endParaRPr lang="uk-UA" sz="2400" b="1">
            <a:solidFill>
              <a:srgbClr val="003300"/>
            </a:solidFill>
            <a:latin typeface="Georgia" pitchFamily="18" charset="0"/>
          </a:endParaRPr>
        </a:p>
      </dgm:t>
    </dgm:pt>
    <dgm:pt modelId="{D3C9A565-4D71-4071-A66C-D0C330018B73}" type="pres">
      <dgm:prSet presAssocID="{68C15661-8214-4A8B-BF6A-20731925EC2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728CA88-DD27-43C0-803F-BCF3B4245972}" type="pres">
      <dgm:prSet presAssocID="{95B905DF-9D36-45EE-97AC-61B50C70DF79}" presName="composite" presStyleCnt="0"/>
      <dgm:spPr/>
    </dgm:pt>
    <dgm:pt modelId="{727C715D-D0AA-408D-96B4-9A112DBDAAE9}" type="pres">
      <dgm:prSet presAssocID="{95B905DF-9D36-45EE-97AC-61B50C70DF79}" presName="imgShp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28A51D2-9958-485F-9EF1-B9F96EEAAC1B}" type="pres">
      <dgm:prSet presAssocID="{95B905DF-9D36-45EE-97AC-61B50C70DF79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C5BE697-F3D2-40F9-AAA8-B952E2E8A6BA}" type="pres">
      <dgm:prSet presAssocID="{BDF94C3F-3280-4546-85BF-BD7953439877}" presName="spacing" presStyleCnt="0"/>
      <dgm:spPr/>
    </dgm:pt>
    <dgm:pt modelId="{700051B4-5EC0-435D-A28E-68B81E092DAC}" type="pres">
      <dgm:prSet presAssocID="{3D31928F-914C-431E-999B-FCD020690FC0}" presName="composite" presStyleCnt="0"/>
      <dgm:spPr/>
    </dgm:pt>
    <dgm:pt modelId="{AA5729EF-1804-4ACE-8F7C-128F7CE25CBC}" type="pres">
      <dgm:prSet presAssocID="{3D31928F-914C-431E-999B-FCD020690FC0}" presName="imgShp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0DDC311-A202-4349-8405-6BD8F32F2B07}" type="pres">
      <dgm:prSet presAssocID="{3D31928F-914C-431E-999B-FCD020690FC0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AF42875-6C76-40A3-B992-361CFAC50B35}" type="pres">
      <dgm:prSet presAssocID="{E735FDE3-D32E-4796-9DC0-9CF99A6A6E02}" presName="spacing" presStyleCnt="0"/>
      <dgm:spPr/>
    </dgm:pt>
    <dgm:pt modelId="{1AE59E18-0BFB-4C0C-94F1-DC0B587C7221}" type="pres">
      <dgm:prSet presAssocID="{1E6E15CB-CAE3-4A93-A16C-0BA55069C128}" presName="composite" presStyleCnt="0"/>
      <dgm:spPr/>
    </dgm:pt>
    <dgm:pt modelId="{BA66124B-C4AA-420E-ADFF-9A1F586F29F8}" type="pres">
      <dgm:prSet presAssocID="{1E6E15CB-CAE3-4A93-A16C-0BA55069C128}" presName="imgShp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E75AF0D-B48B-4898-ABBD-8F05E3B11830}" type="pres">
      <dgm:prSet presAssocID="{1E6E15CB-CAE3-4A93-A16C-0BA55069C128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593184F-4A7E-403D-A1E8-779315816A8D}" type="pres">
      <dgm:prSet presAssocID="{3B9C65CA-72AE-4B48-90C6-80CA1BC762F6}" presName="spacing" presStyleCnt="0"/>
      <dgm:spPr/>
    </dgm:pt>
    <dgm:pt modelId="{FAEB596D-7A7B-48D3-B0B4-C0F39BAFD46E}" type="pres">
      <dgm:prSet presAssocID="{46973DC8-D99B-4D1C-BAAA-0D8A530D8F89}" presName="composite" presStyleCnt="0"/>
      <dgm:spPr/>
    </dgm:pt>
    <dgm:pt modelId="{70A38407-7ED0-4D22-95AA-A8D3D0A7D9A7}" type="pres">
      <dgm:prSet presAssocID="{46973DC8-D99B-4D1C-BAAA-0D8A530D8F89}" presName="imgShp" presStyleLbl="fgImgPlace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B121974-5DC6-47A8-8AFD-F42704DAE6E2}" type="pres">
      <dgm:prSet presAssocID="{46973DC8-D99B-4D1C-BAAA-0D8A530D8F89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01C07CA-9EAE-4A2E-9556-9414CF68ED45}" type="pres">
      <dgm:prSet presAssocID="{2C33AEB6-F47A-4382-9528-5F5517993651}" presName="spacing" presStyleCnt="0"/>
      <dgm:spPr/>
    </dgm:pt>
    <dgm:pt modelId="{B57F1712-39C6-4B06-B907-B1ECC048A9A0}" type="pres">
      <dgm:prSet presAssocID="{E085CFF8-D077-47FE-B83B-2783AEEA3FF8}" presName="composite" presStyleCnt="0"/>
      <dgm:spPr/>
    </dgm:pt>
    <dgm:pt modelId="{AEDA3285-69DA-4E92-9F49-08B1F64EB9AB}" type="pres">
      <dgm:prSet presAssocID="{E085CFF8-D077-47FE-B83B-2783AEEA3FF8}" presName="imgShp" presStyleLbl="fgImgPlace1" presStyleIdx="4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89BBF1F7-CCD6-4030-AA80-067F682D9856}" type="pres">
      <dgm:prSet presAssocID="{E085CFF8-D077-47FE-B83B-2783AEEA3FF8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C9E268-C7EF-46D7-8D1F-907D0B356540}" type="pres">
      <dgm:prSet presAssocID="{3FF59C73-A498-4197-8838-BCFF83F7642C}" presName="spacing" presStyleCnt="0"/>
      <dgm:spPr/>
    </dgm:pt>
    <dgm:pt modelId="{F14E6C15-53B1-4EFE-B13A-5556E64A31CF}" type="pres">
      <dgm:prSet presAssocID="{DFE7DF4D-F498-496D-8B68-0ACDAACF2ED5}" presName="composite" presStyleCnt="0"/>
      <dgm:spPr/>
    </dgm:pt>
    <dgm:pt modelId="{7529C9ED-80B0-4907-AB57-71803C082ED2}" type="pres">
      <dgm:prSet presAssocID="{DFE7DF4D-F498-496D-8B68-0ACDAACF2ED5}" presName="imgShp" presStyleLbl="fgImgPlace1" presStyleIdx="5" presStyleCnt="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EE5D80C7-69F6-4FB0-8804-5ADF24E21594}" type="pres">
      <dgm:prSet presAssocID="{DFE7DF4D-F498-496D-8B68-0ACDAACF2ED5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2FF991B-74C5-4F38-B8C5-A0374FB5F8EE}" type="pres">
      <dgm:prSet presAssocID="{E4EB0594-FBA5-4734-83C1-3CE29C512C70}" presName="spacing" presStyleCnt="0"/>
      <dgm:spPr/>
    </dgm:pt>
    <dgm:pt modelId="{4A522D9F-0468-4829-8CA8-A34983BB6568}" type="pres">
      <dgm:prSet presAssocID="{899CD694-2779-4DFC-A3A6-11F1C72E5434}" presName="composite" presStyleCnt="0"/>
      <dgm:spPr/>
    </dgm:pt>
    <dgm:pt modelId="{A2BE53DA-6233-4474-B806-E235E0833C26}" type="pres">
      <dgm:prSet presAssocID="{899CD694-2779-4DFC-A3A6-11F1C72E5434}" presName="imgShp" presStyleLbl="fgImgPlace1" presStyleIdx="6" presStyleCnt="7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70A199A7-0DFA-4039-906F-25676D6C8364}" type="pres">
      <dgm:prSet presAssocID="{899CD694-2779-4DFC-A3A6-11F1C72E5434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F638D56-FD7D-47F0-86BE-A1F669FB710B}" type="presOf" srcId="{3D31928F-914C-431E-999B-FCD020690FC0}" destId="{40DDC311-A202-4349-8405-6BD8F32F2B07}" srcOrd="0" destOrd="0" presId="urn:microsoft.com/office/officeart/2005/8/layout/vList3"/>
    <dgm:cxn modelId="{61165566-D308-4F7E-AF23-DF72B1E30F02}" srcId="{68C15661-8214-4A8B-BF6A-20731925EC26}" destId="{E085CFF8-D077-47FE-B83B-2783AEEA3FF8}" srcOrd="4" destOrd="0" parTransId="{5959631A-2396-40DE-8E48-EDC633F9F511}" sibTransId="{3FF59C73-A498-4197-8838-BCFF83F7642C}"/>
    <dgm:cxn modelId="{E7E3E1FE-701D-47A3-84CD-F791FD8CABB1}" type="presOf" srcId="{1E6E15CB-CAE3-4A93-A16C-0BA55069C128}" destId="{FE75AF0D-B48B-4898-ABBD-8F05E3B11830}" srcOrd="0" destOrd="0" presId="urn:microsoft.com/office/officeart/2005/8/layout/vList3"/>
    <dgm:cxn modelId="{2E710CB7-C92C-48AE-9F6F-77193FC33217}" srcId="{68C15661-8214-4A8B-BF6A-20731925EC26}" destId="{1E6E15CB-CAE3-4A93-A16C-0BA55069C128}" srcOrd="2" destOrd="0" parTransId="{9C41F1B9-FFDB-4379-A0C4-6D10FCFFF478}" sibTransId="{3B9C65CA-72AE-4B48-90C6-80CA1BC762F6}"/>
    <dgm:cxn modelId="{46BD3547-EE19-4DF6-A1B5-6187D08DF8B2}" srcId="{68C15661-8214-4A8B-BF6A-20731925EC26}" destId="{899CD694-2779-4DFC-A3A6-11F1C72E5434}" srcOrd="6" destOrd="0" parTransId="{CD7F1E6C-7E6B-454D-83E6-E78E60D20D4C}" sibTransId="{0CDEF388-A072-42CE-B8CB-5B6BC533DC41}"/>
    <dgm:cxn modelId="{49446411-CF5B-4674-8996-B8CEDF522211}" type="presOf" srcId="{E085CFF8-D077-47FE-B83B-2783AEEA3FF8}" destId="{89BBF1F7-CCD6-4030-AA80-067F682D9856}" srcOrd="0" destOrd="0" presId="urn:microsoft.com/office/officeart/2005/8/layout/vList3"/>
    <dgm:cxn modelId="{A9BB7F66-9F5C-46D5-9B72-45FC4E1333C2}" type="presOf" srcId="{46973DC8-D99B-4D1C-BAAA-0D8A530D8F89}" destId="{AB121974-5DC6-47A8-8AFD-F42704DAE6E2}" srcOrd="0" destOrd="0" presId="urn:microsoft.com/office/officeart/2005/8/layout/vList3"/>
    <dgm:cxn modelId="{1D3A1D2F-D769-4617-A62D-089E6E3B86F2}" type="presOf" srcId="{95B905DF-9D36-45EE-97AC-61B50C70DF79}" destId="{A28A51D2-9958-485F-9EF1-B9F96EEAAC1B}" srcOrd="0" destOrd="0" presId="urn:microsoft.com/office/officeart/2005/8/layout/vList3"/>
    <dgm:cxn modelId="{19998EBC-F8D8-4D22-AD4E-F0A3665BDEDC}" type="presOf" srcId="{DFE7DF4D-F498-496D-8B68-0ACDAACF2ED5}" destId="{EE5D80C7-69F6-4FB0-8804-5ADF24E21594}" srcOrd="0" destOrd="0" presId="urn:microsoft.com/office/officeart/2005/8/layout/vList3"/>
    <dgm:cxn modelId="{23EB3817-E664-4F54-90CD-AEB99B81D0D8}" srcId="{68C15661-8214-4A8B-BF6A-20731925EC26}" destId="{DFE7DF4D-F498-496D-8B68-0ACDAACF2ED5}" srcOrd="5" destOrd="0" parTransId="{13D1AC95-3971-41D2-92A2-6232CEE9BD7E}" sibTransId="{E4EB0594-FBA5-4734-83C1-3CE29C512C70}"/>
    <dgm:cxn modelId="{DB96783D-6783-4988-B344-9CE4BCAD52AD}" srcId="{68C15661-8214-4A8B-BF6A-20731925EC26}" destId="{95B905DF-9D36-45EE-97AC-61B50C70DF79}" srcOrd="0" destOrd="0" parTransId="{133A2E23-E579-44F5-B2BD-948F97FA63B0}" sibTransId="{BDF94C3F-3280-4546-85BF-BD7953439877}"/>
    <dgm:cxn modelId="{D52DC2AA-980D-418B-8E20-8C40A202700D}" srcId="{68C15661-8214-4A8B-BF6A-20731925EC26}" destId="{3D31928F-914C-431E-999B-FCD020690FC0}" srcOrd="1" destOrd="0" parTransId="{0786E9EE-248D-4108-948A-55C1C94C9857}" sibTransId="{E735FDE3-D32E-4796-9DC0-9CF99A6A6E02}"/>
    <dgm:cxn modelId="{0C36FAF1-524F-4AC5-AC8E-C9C310563F3E}" type="presOf" srcId="{68C15661-8214-4A8B-BF6A-20731925EC26}" destId="{D3C9A565-4D71-4071-A66C-D0C330018B73}" srcOrd="0" destOrd="0" presId="urn:microsoft.com/office/officeart/2005/8/layout/vList3"/>
    <dgm:cxn modelId="{CEA63BD0-6D8C-4131-9191-D7221AE93F9D}" type="presOf" srcId="{899CD694-2779-4DFC-A3A6-11F1C72E5434}" destId="{70A199A7-0DFA-4039-906F-25676D6C8364}" srcOrd="0" destOrd="0" presId="urn:microsoft.com/office/officeart/2005/8/layout/vList3"/>
    <dgm:cxn modelId="{CB0F8F40-EDEE-4596-A352-27771F568D6A}" srcId="{68C15661-8214-4A8B-BF6A-20731925EC26}" destId="{46973DC8-D99B-4D1C-BAAA-0D8A530D8F89}" srcOrd="3" destOrd="0" parTransId="{5B89D7B5-CCDE-4C39-9E09-FD49D8ACAF28}" sibTransId="{2C33AEB6-F47A-4382-9528-5F5517993651}"/>
    <dgm:cxn modelId="{519A5B96-B052-4303-9AE9-FA004607D34C}" type="presParOf" srcId="{D3C9A565-4D71-4071-A66C-D0C330018B73}" destId="{2728CA88-DD27-43C0-803F-BCF3B4245972}" srcOrd="0" destOrd="0" presId="urn:microsoft.com/office/officeart/2005/8/layout/vList3"/>
    <dgm:cxn modelId="{8F31D975-1FF0-4572-B6CC-81D179D707B3}" type="presParOf" srcId="{2728CA88-DD27-43C0-803F-BCF3B4245972}" destId="{727C715D-D0AA-408D-96B4-9A112DBDAAE9}" srcOrd="0" destOrd="0" presId="urn:microsoft.com/office/officeart/2005/8/layout/vList3"/>
    <dgm:cxn modelId="{BE869944-2192-4448-9499-54D9B457737B}" type="presParOf" srcId="{2728CA88-DD27-43C0-803F-BCF3B4245972}" destId="{A28A51D2-9958-485F-9EF1-B9F96EEAAC1B}" srcOrd="1" destOrd="0" presId="urn:microsoft.com/office/officeart/2005/8/layout/vList3"/>
    <dgm:cxn modelId="{4A722E7E-AAD7-42F5-84B5-F975C66A05D5}" type="presParOf" srcId="{D3C9A565-4D71-4071-A66C-D0C330018B73}" destId="{1C5BE697-F3D2-40F9-AAA8-B952E2E8A6BA}" srcOrd="1" destOrd="0" presId="urn:microsoft.com/office/officeart/2005/8/layout/vList3"/>
    <dgm:cxn modelId="{75BD2B1F-9F87-414B-94FA-92531B28B80B}" type="presParOf" srcId="{D3C9A565-4D71-4071-A66C-D0C330018B73}" destId="{700051B4-5EC0-435D-A28E-68B81E092DAC}" srcOrd="2" destOrd="0" presId="urn:microsoft.com/office/officeart/2005/8/layout/vList3"/>
    <dgm:cxn modelId="{632A4CA3-0DA8-412D-A1E6-FC21449261F2}" type="presParOf" srcId="{700051B4-5EC0-435D-A28E-68B81E092DAC}" destId="{AA5729EF-1804-4ACE-8F7C-128F7CE25CBC}" srcOrd="0" destOrd="0" presId="urn:microsoft.com/office/officeart/2005/8/layout/vList3"/>
    <dgm:cxn modelId="{FFC4BEF1-4061-4869-9B87-AE89FC4150C3}" type="presParOf" srcId="{700051B4-5EC0-435D-A28E-68B81E092DAC}" destId="{40DDC311-A202-4349-8405-6BD8F32F2B07}" srcOrd="1" destOrd="0" presId="urn:microsoft.com/office/officeart/2005/8/layout/vList3"/>
    <dgm:cxn modelId="{7054EA1F-0AC8-4E5D-BF47-26873DFAFF55}" type="presParOf" srcId="{D3C9A565-4D71-4071-A66C-D0C330018B73}" destId="{0AF42875-6C76-40A3-B992-361CFAC50B35}" srcOrd="3" destOrd="0" presId="urn:microsoft.com/office/officeart/2005/8/layout/vList3"/>
    <dgm:cxn modelId="{AA75D107-4A1E-4FA4-A365-7D7DD675825E}" type="presParOf" srcId="{D3C9A565-4D71-4071-A66C-D0C330018B73}" destId="{1AE59E18-0BFB-4C0C-94F1-DC0B587C7221}" srcOrd="4" destOrd="0" presId="urn:microsoft.com/office/officeart/2005/8/layout/vList3"/>
    <dgm:cxn modelId="{F6A29BE3-18B5-4F14-A1E4-2F9CE9E12562}" type="presParOf" srcId="{1AE59E18-0BFB-4C0C-94F1-DC0B587C7221}" destId="{BA66124B-C4AA-420E-ADFF-9A1F586F29F8}" srcOrd="0" destOrd="0" presId="urn:microsoft.com/office/officeart/2005/8/layout/vList3"/>
    <dgm:cxn modelId="{BA4DB1AB-FF71-4381-8AD5-6CDFCCB6862A}" type="presParOf" srcId="{1AE59E18-0BFB-4C0C-94F1-DC0B587C7221}" destId="{FE75AF0D-B48B-4898-ABBD-8F05E3B11830}" srcOrd="1" destOrd="0" presId="urn:microsoft.com/office/officeart/2005/8/layout/vList3"/>
    <dgm:cxn modelId="{FDBFCD49-6C97-47E4-B4C0-1B32B0E0A6C2}" type="presParOf" srcId="{D3C9A565-4D71-4071-A66C-D0C330018B73}" destId="{3593184F-4A7E-403D-A1E8-779315816A8D}" srcOrd="5" destOrd="0" presId="urn:microsoft.com/office/officeart/2005/8/layout/vList3"/>
    <dgm:cxn modelId="{809B5113-0C87-4D29-8F58-EEB8D156A2D8}" type="presParOf" srcId="{D3C9A565-4D71-4071-A66C-D0C330018B73}" destId="{FAEB596D-7A7B-48D3-B0B4-C0F39BAFD46E}" srcOrd="6" destOrd="0" presId="urn:microsoft.com/office/officeart/2005/8/layout/vList3"/>
    <dgm:cxn modelId="{6A9B6646-4F46-4D71-A47D-1B979BD95649}" type="presParOf" srcId="{FAEB596D-7A7B-48D3-B0B4-C0F39BAFD46E}" destId="{70A38407-7ED0-4D22-95AA-A8D3D0A7D9A7}" srcOrd="0" destOrd="0" presId="urn:microsoft.com/office/officeart/2005/8/layout/vList3"/>
    <dgm:cxn modelId="{18D93A77-3D85-4CBE-93B9-366A29C26669}" type="presParOf" srcId="{FAEB596D-7A7B-48D3-B0B4-C0F39BAFD46E}" destId="{AB121974-5DC6-47A8-8AFD-F42704DAE6E2}" srcOrd="1" destOrd="0" presId="urn:microsoft.com/office/officeart/2005/8/layout/vList3"/>
    <dgm:cxn modelId="{3A9C5AFD-BA90-433B-8285-78538B415462}" type="presParOf" srcId="{D3C9A565-4D71-4071-A66C-D0C330018B73}" destId="{D01C07CA-9EAE-4A2E-9556-9414CF68ED45}" srcOrd="7" destOrd="0" presId="urn:microsoft.com/office/officeart/2005/8/layout/vList3"/>
    <dgm:cxn modelId="{F2C399E8-19AC-489D-A6E5-4D1F1C76B3FB}" type="presParOf" srcId="{D3C9A565-4D71-4071-A66C-D0C330018B73}" destId="{B57F1712-39C6-4B06-B907-B1ECC048A9A0}" srcOrd="8" destOrd="0" presId="urn:microsoft.com/office/officeart/2005/8/layout/vList3"/>
    <dgm:cxn modelId="{60CA4261-6BEB-4694-9542-A628B4E656C1}" type="presParOf" srcId="{B57F1712-39C6-4B06-B907-B1ECC048A9A0}" destId="{AEDA3285-69DA-4E92-9F49-08B1F64EB9AB}" srcOrd="0" destOrd="0" presId="urn:microsoft.com/office/officeart/2005/8/layout/vList3"/>
    <dgm:cxn modelId="{4F338593-CE0E-48EF-8775-6BB738503221}" type="presParOf" srcId="{B57F1712-39C6-4B06-B907-B1ECC048A9A0}" destId="{89BBF1F7-CCD6-4030-AA80-067F682D9856}" srcOrd="1" destOrd="0" presId="urn:microsoft.com/office/officeart/2005/8/layout/vList3"/>
    <dgm:cxn modelId="{873B00AC-90B2-4DB6-99EE-53A009569ACF}" type="presParOf" srcId="{D3C9A565-4D71-4071-A66C-D0C330018B73}" destId="{3FC9E268-C7EF-46D7-8D1F-907D0B356540}" srcOrd="9" destOrd="0" presId="urn:microsoft.com/office/officeart/2005/8/layout/vList3"/>
    <dgm:cxn modelId="{918E0FD5-FC71-4D8A-AFA5-2B34D22028D8}" type="presParOf" srcId="{D3C9A565-4D71-4071-A66C-D0C330018B73}" destId="{F14E6C15-53B1-4EFE-B13A-5556E64A31CF}" srcOrd="10" destOrd="0" presId="urn:microsoft.com/office/officeart/2005/8/layout/vList3"/>
    <dgm:cxn modelId="{2E2479C9-52B8-429A-B9C5-C1CE643C172D}" type="presParOf" srcId="{F14E6C15-53B1-4EFE-B13A-5556E64A31CF}" destId="{7529C9ED-80B0-4907-AB57-71803C082ED2}" srcOrd="0" destOrd="0" presId="urn:microsoft.com/office/officeart/2005/8/layout/vList3"/>
    <dgm:cxn modelId="{B6C22707-D1ED-422B-8269-798D050B884C}" type="presParOf" srcId="{F14E6C15-53B1-4EFE-B13A-5556E64A31CF}" destId="{EE5D80C7-69F6-4FB0-8804-5ADF24E21594}" srcOrd="1" destOrd="0" presId="urn:microsoft.com/office/officeart/2005/8/layout/vList3"/>
    <dgm:cxn modelId="{AED825EB-6192-48DC-AE3A-5A1295AB0667}" type="presParOf" srcId="{D3C9A565-4D71-4071-A66C-D0C330018B73}" destId="{22FF991B-74C5-4F38-B8C5-A0374FB5F8EE}" srcOrd="11" destOrd="0" presId="urn:microsoft.com/office/officeart/2005/8/layout/vList3"/>
    <dgm:cxn modelId="{AFCD6CD0-8A46-42B5-855F-EE99E3F50C4D}" type="presParOf" srcId="{D3C9A565-4D71-4071-A66C-D0C330018B73}" destId="{4A522D9F-0468-4829-8CA8-A34983BB6568}" srcOrd="12" destOrd="0" presId="urn:microsoft.com/office/officeart/2005/8/layout/vList3"/>
    <dgm:cxn modelId="{BC71984E-4A3F-48B5-9795-64712E72BD87}" type="presParOf" srcId="{4A522D9F-0468-4829-8CA8-A34983BB6568}" destId="{A2BE53DA-6233-4474-B806-E235E0833C26}" srcOrd="0" destOrd="0" presId="urn:microsoft.com/office/officeart/2005/8/layout/vList3"/>
    <dgm:cxn modelId="{7AC3DDCE-59F2-415E-88FF-1FCEE24CE2CA}" type="presParOf" srcId="{4A522D9F-0468-4829-8CA8-A34983BB6568}" destId="{70A199A7-0DFA-4039-906F-25676D6C836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C15661-8214-4A8B-BF6A-20731925EC26}" type="doc">
      <dgm:prSet loTypeId="urn:microsoft.com/office/officeart/2005/8/layout/vList5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95B905DF-9D36-45EE-97AC-61B50C70DF79}">
      <dgm:prSet phldrT="[Текст]" custT="1"/>
      <dgm:spPr/>
      <dgm:t>
        <a:bodyPr/>
        <a:lstStyle/>
        <a:p>
          <a:r>
            <a:rPr lang="uk-UA" sz="2000" b="1" dirty="0" smtClean="0">
              <a:solidFill>
                <a:srgbClr val="003300"/>
              </a:solidFill>
              <a:latin typeface="Georgia" pitchFamily="18" charset="0"/>
            </a:rPr>
            <a:t>стрибає</a:t>
          </a:r>
          <a:endParaRPr lang="uk-UA" sz="2000" b="1" dirty="0">
            <a:solidFill>
              <a:srgbClr val="003300"/>
            </a:solidFill>
            <a:latin typeface="Georgia" pitchFamily="18" charset="0"/>
          </a:endParaRPr>
        </a:p>
      </dgm:t>
    </dgm:pt>
    <dgm:pt modelId="{133A2E23-E579-44F5-B2BD-948F97FA63B0}" type="parTrans" cxnId="{DB96783D-6783-4988-B344-9CE4BCAD52AD}">
      <dgm:prSet/>
      <dgm:spPr/>
      <dgm:t>
        <a:bodyPr/>
        <a:lstStyle/>
        <a:p>
          <a:endParaRPr lang="uk-UA" sz="2000" b="1">
            <a:solidFill>
              <a:srgbClr val="003300"/>
            </a:solidFill>
            <a:latin typeface="Georgia" pitchFamily="18" charset="0"/>
          </a:endParaRPr>
        </a:p>
      </dgm:t>
    </dgm:pt>
    <dgm:pt modelId="{BDF94C3F-3280-4546-85BF-BD7953439877}" type="sibTrans" cxnId="{DB96783D-6783-4988-B344-9CE4BCAD52AD}">
      <dgm:prSet/>
      <dgm:spPr/>
      <dgm:t>
        <a:bodyPr/>
        <a:lstStyle/>
        <a:p>
          <a:endParaRPr lang="uk-UA" sz="2000" b="1">
            <a:solidFill>
              <a:srgbClr val="003300"/>
            </a:solidFill>
            <a:latin typeface="Georgia" pitchFamily="18" charset="0"/>
          </a:endParaRPr>
        </a:p>
      </dgm:t>
    </dgm:pt>
    <dgm:pt modelId="{AA17513D-9238-4301-8517-2B438C62B489}">
      <dgm:prSet phldrT="[Текст]" custT="1"/>
      <dgm:spPr/>
      <dgm:t>
        <a:bodyPr/>
        <a:lstStyle/>
        <a:p>
          <a:r>
            <a:rPr lang="uk-UA" sz="2000" b="1" dirty="0" smtClean="0">
              <a:solidFill>
                <a:srgbClr val="003300"/>
              </a:solidFill>
              <a:latin typeface="Georgia" pitchFamily="18" charset="0"/>
            </a:rPr>
            <a:t>поволі бреде</a:t>
          </a:r>
          <a:endParaRPr lang="uk-UA" sz="2000" b="1" dirty="0">
            <a:solidFill>
              <a:srgbClr val="003300"/>
            </a:solidFill>
            <a:latin typeface="Georgia" pitchFamily="18" charset="0"/>
          </a:endParaRPr>
        </a:p>
      </dgm:t>
    </dgm:pt>
    <dgm:pt modelId="{5819F38F-1B22-463E-949C-C7CDC50D20A4}" type="parTrans" cxnId="{A1A2A79F-5903-4894-A731-ACF0E77FB034}">
      <dgm:prSet/>
      <dgm:spPr/>
      <dgm:t>
        <a:bodyPr/>
        <a:lstStyle/>
        <a:p>
          <a:endParaRPr lang="uk-UA" sz="2000"/>
        </a:p>
      </dgm:t>
    </dgm:pt>
    <dgm:pt modelId="{194D9772-1531-4A49-A5FB-E8B114B946BA}" type="sibTrans" cxnId="{A1A2A79F-5903-4894-A731-ACF0E77FB034}">
      <dgm:prSet/>
      <dgm:spPr/>
      <dgm:t>
        <a:bodyPr/>
        <a:lstStyle/>
        <a:p>
          <a:endParaRPr lang="uk-UA" sz="2000"/>
        </a:p>
      </dgm:t>
    </dgm:pt>
    <dgm:pt modelId="{9280AC3F-3080-4373-828B-0D665C755908}">
      <dgm:prSet phldrT="[Текст]" custT="1"/>
      <dgm:spPr/>
      <dgm:t>
        <a:bodyPr/>
        <a:lstStyle/>
        <a:p>
          <a:r>
            <a:rPr lang="uk-UA" sz="2000" b="1" dirty="0" smtClean="0">
              <a:solidFill>
                <a:srgbClr val="003300"/>
              </a:solidFill>
              <a:latin typeface="Georgia" pitchFamily="18" charset="0"/>
            </a:rPr>
            <a:t>йде</a:t>
          </a:r>
          <a:endParaRPr lang="uk-UA" sz="2000" b="1" dirty="0">
            <a:solidFill>
              <a:srgbClr val="003300"/>
            </a:solidFill>
            <a:latin typeface="Georgia" pitchFamily="18" charset="0"/>
          </a:endParaRPr>
        </a:p>
      </dgm:t>
    </dgm:pt>
    <dgm:pt modelId="{5D3E5237-CB7F-4E7C-B306-FC6F1E1038D4}" type="parTrans" cxnId="{99404F4E-AD83-4761-8406-B56AA0D492B4}">
      <dgm:prSet/>
      <dgm:spPr/>
      <dgm:t>
        <a:bodyPr/>
        <a:lstStyle/>
        <a:p>
          <a:endParaRPr lang="uk-UA" sz="2000"/>
        </a:p>
      </dgm:t>
    </dgm:pt>
    <dgm:pt modelId="{2A9280EF-5BAD-472D-9E53-FD41B28D7D0D}" type="sibTrans" cxnId="{99404F4E-AD83-4761-8406-B56AA0D492B4}">
      <dgm:prSet/>
      <dgm:spPr/>
      <dgm:t>
        <a:bodyPr/>
        <a:lstStyle/>
        <a:p>
          <a:endParaRPr lang="uk-UA" sz="2000"/>
        </a:p>
      </dgm:t>
    </dgm:pt>
    <dgm:pt modelId="{6A10532F-0978-49AE-AECC-0508F3860D67}">
      <dgm:prSet phldrT="[Текст]" custT="1"/>
      <dgm:spPr/>
      <dgm:t>
        <a:bodyPr/>
        <a:lstStyle/>
        <a:p>
          <a:r>
            <a:rPr lang="uk-UA" sz="2000" b="1" dirty="0" smtClean="0">
              <a:solidFill>
                <a:srgbClr val="003300"/>
              </a:solidFill>
              <a:latin typeface="Georgia" pitchFamily="18" charset="0"/>
            </a:rPr>
            <a:t>пливе</a:t>
          </a:r>
          <a:endParaRPr lang="uk-UA" sz="2000" b="1" dirty="0">
            <a:solidFill>
              <a:srgbClr val="003300"/>
            </a:solidFill>
            <a:latin typeface="Georgia" pitchFamily="18" charset="0"/>
          </a:endParaRPr>
        </a:p>
      </dgm:t>
    </dgm:pt>
    <dgm:pt modelId="{1A979389-988F-43A5-94E4-1B54B30FF4ED}" type="parTrans" cxnId="{A2E83504-F138-4F87-BDE4-7943A812A7BF}">
      <dgm:prSet/>
      <dgm:spPr/>
      <dgm:t>
        <a:bodyPr/>
        <a:lstStyle/>
        <a:p>
          <a:endParaRPr lang="uk-UA" sz="2000"/>
        </a:p>
      </dgm:t>
    </dgm:pt>
    <dgm:pt modelId="{BFDBD86F-E1C9-4562-96AA-779CB238A8B9}" type="sibTrans" cxnId="{A2E83504-F138-4F87-BDE4-7943A812A7BF}">
      <dgm:prSet/>
      <dgm:spPr/>
      <dgm:t>
        <a:bodyPr/>
        <a:lstStyle/>
        <a:p>
          <a:endParaRPr lang="uk-UA" sz="2000"/>
        </a:p>
      </dgm:t>
    </dgm:pt>
    <dgm:pt modelId="{258F8800-0BD6-412D-B282-A95B20BB92FE}">
      <dgm:prSet phldrT="[Текст]" custT="1"/>
      <dgm:spPr/>
      <dgm:t>
        <a:bodyPr/>
        <a:lstStyle/>
        <a:p>
          <a:r>
            <a:rPr lang="uk-UA" sz="2000" b="1" dirty="0" smtClean="0">
              <a:solidFill>
                <a:srgbClr val="003300"/>
              </a:solidFill>
              <a:latin typeface="Georgia" pitchFamily="18" charset="0"/>
            </a:rPr>
            <a:t>повзе</a:t>
          </a:r>
          <a:endParaRPr lang="uk-UA" sz="2000" b="1" dirty="0">
            <a:solidFill>
              <a:srgbClr val="003300"/>
            </a:solidFill>
            <a:latin typeface="Georgia" pitchFamily="18" charset="0"/>
          </a:endParaRPr>
        </a:p>
      </dgm:t>
    </dgm:pt>
    <dgm:pt modelId="{6D5C339B-40C0-4324-98F3-D16C32D4C458}" type="parTrans" cxnId="{6D77FAAE-319C-4E50-BB65-48F743FB9CEF}">
      <dgm:prSet/>
      <dgm:spPr/>
      <dgm:t>
        <a:bodyPr/>
        <a:lstStyle/>
        <a:p>
          <a:endParaRPr lang="uk-UA" sz="2000"/>
        </a:p>
      </dgm:t>
    </dgm:pt>
    <dgm:pt modelId="{B5BDC85B-E571-469E-B712-CC2B4F6A7C83}" type="sibTrans" cxnId="{6D77FAAE-319C-4E50-BB65-48F743FB9CEF}">
      <dgm:prSet/>
      <dgm:spPr/>
      <dgm:t>
        <a:bodyPr/>
        <a:lstStyle/>
        <a:p>
          <a:endParaRPr lang="uk-UA" sz="2000"/>
        </a:p>
      </dgm:t>
    </dgm:pt>
    <dgm:pt modelId="{A5C3FF36-9595-4D3F-9C74-722DA063822A}">
      <dgm:prSet phldrT="[Текст]" custT="1"/>
      <dgm:spPr/>
      <dgm:t>
        <a:bodyPr/>
        <a:lstStyle/>
        <a:p>
          <a:r>
            <a:rPr lang="uk-UA" sz="2000" b="1" dirty="0" smtClean="0">
              <a:solidFill>
                <a:srgbClr val="003300"/>
              </a:solidFill>
              <a:latin typeface="Georgia" pitchFamily="18" charset="0"/>
            </a:rPr>
            <a:t>бігає</a:t>
          </a:r>
          <a:endParaRPr lang="uk-UA" sz="2000" b="1" dirty="0">
            <a:solidFill>
              <a:srgbClr val="003300"/>
            </a:solidFill>
            <a:latin typeface="Georgia" pitchFamily="18" charset="0"/>
          </a:endParaRPr>
        </a:p>
      </dgm:t>
    </dgm:pt>
    <dgm:pt modelId="{3A532D17-3CBF-4BD4-A901-F1518523CF94}" type="parTrans" cxnId="{9CC3A9C3-FC44-48E7-99EA-F986E3E11234}">
      <dgm:prSet/>
      <dgm:spPr/>
      <dgm:t>
        <a:bodyPr/>
        <a:lstStyle/>
        <a:p>
          <a:endParaRPr lang="uk-UA" sz="2000"/>
        </a:p>
      </dgm:t>
    </dgm:pt>
    <dgm:pt modelId="{5AC81300-8F37-4B18-963F-B83FDB81C97B}" type="sibTrans" cxnId="{9CC3A9C3-FC44-48E7-99EA-F986E3E11234}">
      <dgm:prSet/>
      <dgm:spPr/>
      <dgm:t>
        <a:bodyPr/>
        <a:lstStyle/>
        <a:p>
          <a:endParaRPr lang="uk-UA" sz="2000"/>
        </a:p>
      </dgm:t>
    </dgm:pt>
    <dgm:pt modelId="{6B139648-1AC3-4A48-89A6-0B3220E9C7AE}">
      <dgm:prSet phldrT="[Текст]" custT="1"/>
      <dgm:spPr/>
      <dgm:t>
        <a:bodyPr/>
        <a:lstStyle/>
        <a:p>
          <a:r>
            <a:rPr lang="uk-UA" sz="2000" b="1" dirty="0" smtClean="0">
              <a:solidFill>
                <a:srgbClr val="003300"/>
              </a:solidFill>
              <a:latin typeface="Georgia" pitchFamily="18" charset="0"/>
            </a:rPr>
            <a:t>літає</a:t>
          </a:r>
          <a:endParaRPr lang="uk-UA" sz="2000" b="1" dirty="0">
            <a:solidFill>
              <a:srgbClr val="003300"/>
            </a:solidFill>
            <a:latin typeface="Georgia" pitchFamily="18" charset="0"/>
          </a:endParaRPr>
        </a:p>
      </dgm:t>
    </dgm:pt>
    <dgm:pt modelId="{0BB1FFE1-64B4-4577-8323-3C13BC6835EC}" type="parTrans" cxnId="{671323D0-E7DC-4887-835C-4A26F5034808}">
      <dgm:prSet/>
      <dgm:spPr/>
      <dgm:t>
        <a:bodyPr/>
        <a:lstStyle/>
        <a:p>
          <a:endParaRPr lang="uk-UA" sz="2000"/>
        </a:p>
      </dgm:t>
    </dgm:pt>
    <dgm:pt modelId="{306F4C32-8B22-428E-A3E4-B714AA0C1348}" type="sibTrans" cxnId="{671323D0-E7DC-4887-835C-4A26F5034808}">
      <dgm:prSet/>
      <dgm:spPr/>
      <dgm:t>
        <a:bodyPr/>
        <a:lstStyle/>
        <a:p>
          <a:endParaRPr lang="uk-UA" sz="2000"/>
        </a:p>
      </dgm:t>
    </dgm:pt>
    <dgm:pt modelId="{5DD69758-1694-4651-BF2F-327956156DDE}" type="pres">
      <dgm:prSet presAssocID="{68C15661-8214-4A8B-BF6A-20731925EC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6C1C03C-9548-444E-978E-B4E7F4641CFE}" type="pres">
      <dgm:prSet presAssocID="{95B905DF-9D36-45EE-97AC-61B50C70DF79}" presName="linNode" presStyleCnt="0"/>
      <dgm:spPr/>
    </dgm:pt>
    <dgm:pt modelId="{2D7D8023-AC7F-402F-A5F1-2B130BC85C20}" type="pres">
      <dgm:prSet presAssocID="{95B905DF-9D36-45EE-97AC-61B50C70DF79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948EC62-25D6-451F-AE04-2435AC51D1A8}" type="pres">
      <dgm:prSet presAssocID="{BDF94C3F-3280-4546-85BF-BD7953439877}" presName="sp" presStyleCnt="0"/>
      <dgm:spPr/>
    </dgm:pt>
    <dgm:pt modelId="{6E214D71-C771-47A1-BB6E-4E185AFD07FE}" type="pres">
      <dgm:prSet presAssocID="{AA17513D-9238-4301-8517-2B438C62B489}" presName="linNode" presStyleCnt="0"/>
      <dgm:spPr/>
    </dgm:pt>
    <dgm:pt modelId="{C2E53360-85B4-471F-8C60-F4F4DC86E1DD}" type="pres">
      <dgm:prSet presAssocID="{AA17513D-9238-4301-8517-2B438C62B489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E280583-EBB9-4BB7-B818-1F40E23D6658}" type="pres">
      <dgm:prSet presAssocID="{194D9772-1531-4A49-A5FB-E8B114B946BA}" presName="sp" presStyleCnt="0"/>
      <dgm:spPr/>
    </dgm:pt>
    <dgm:pt modelId="{D95CC2DF-890E-4474-917E-44B04E251E0B}" type="pres">
      <dgm:prSet presAssocID="{9280AC3F-3080-4373-828B-0D665C755908}" presName="linNode" presStyleCnt="0"/>
      <dgm:spPr/>
    </dgm:pt>
    <dgm:pt modelId="{2EC79FA4-587C-46C4-B90D-E866C0AEB9BA}" type="pres">
      <dgm:prSet presAssocID="{9280AC3F-3080-4373-828B-0D665C755908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BE0A4A3-3036-4043-A5F2-DA80D344CAA3}" type="pres">
      <dgm:prSet presAssocID="{2A9280EF-5BAD-472D-9E53-FD41B28D7D0D}" presName="sp" presStyleCnt="0"/>
      <dgm:spPr/>
    </dgm:pt>
    <dgm:pt modelId="{56A07B54-ECE6-461B-B57E-D5588A746B9B}" type="pres">
      <dgm:prSet presAssocID="{6A10532F-0978-49AE-AECC-0508F3860D67}" presName="linNode" presStyleCnt="0"/>
      <dgm:spPr/>
    </dgm:pt>
    <dgm:pt modelId="{0AFDD9FC-5E2A-49B8-B930-5C7C394664F7}" type="pres">
      <dgm:prSet presAssocID="{6A10532F-0978-49AE-AECC-0508F3860D67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39F07D1-4ABA-48CB-A42B-4DC19A4403D8}" type="pres">
      <dgm:prSet presAssocID="{BFDBD86F-E1C9-4562-96AA-779CB238A8B9}" presName="sp" presStyleCnt="0"/>
      <dgm:spPr/>
    </dgm:pt>
    <dgm:pt modelId="{EF56E770-0182-4088-842E-375EBEF3B25E}" type="pres">
      <dgm:prSet presAssocID="{258F8800-0BD6-412D-B282-A95B20BB92FE}" presName="linNode" presStyleCnt="0"/>
      <dgm:spPr/>
    </dgm:pt>
    <dgm:pt modelId="{D70CB44F-B4D3-41D5-A2A8-45F7AF0B53C2}" type="pres">
      <dgm:prSet presAssocID="{258F8800-0BD6-412D-B282-A95B20BB92FE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75794B2-BECC-43FE-8BBC-16FF9EC6CDDA}" type="pres">
      <dgm:prSet presAssocID="{B5BDC85B-E571-469E-B712-CC2B4F6A7C83}" presName="sp" presStyleCnt="0"/>
      <dgm:spPr/>
    </dgm:pt>
    <dgm:pt modelId="{14EBAEED-CBFE-48EE-8B8E-6741762087B3}" type="pres">
      <dgm:prSet presAssocID="{A5C3FF36-9595-4D3F-9C74-722DA063822A}" presName="linNode" presStyleCnt="0"/>
      <dgm:spPr/>
    </dgm:pt>
    <dgm:pt modelId="{E6BAD7F2-4745-468F-B560-733C793A28BC}" type="pres">
      <dgm:prSet presAssocID="{A5C3FF36-9595-4D3F-9C74-722DA063822A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4C7F823-656C-4163-85E3-A17FFB45CCFE}" type="pres">
      <dgm:prSet presAssocID="{5AC81300-8F37-4B18-963F-B83FDB81C97B}" presName="sp" presStyleCnt="0"/>
      <dgm:spPr/>
    </dgm:pt>
    <dgm:pt modelId="{BEB9BAE8-8FF8-4004-A0AD-D89E070758E0}" type="pres">
      <dgm:prSet presAssocID="{6B139648-1AC3-4A48-89A6-0B3220E9C7AE}" presName="linNode" presStyleCnt="0"/>
      <dgm:spPr/>
    </dgm:pt>
    <dgm:pt modelId="{DA88DC63-A7A0-4F63-B077-69B42EFA959E}" type="pres">
      <dgm:prSet presAssocID="{6B139648-1AC3-4A48-89A6-0B3220E9C7AE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1A2A79F-5903-4894-A731-ACF0E77FB034}" srcId="{68C15661-8214-4A8B-BF6A-20731925EC26}" destId="{AA17513D-9238-4301-8517-2B438C62B489}" srcOrd="1" destOrd="0" parTransId="{5819F38F-1B22-463E-949C-C7CDC50D20A4}" sibTransId="{194D9772-1531-4A49-A5FB-E8B114B946BA}"/>
    <dgm:cxn modelId="{DB96783D-6783-4988-B344-9CE4BCAD52AD}" srcId="{68C15661-8214-4A8B-BF6A-20731925EC26}" destId="{95B905DF-9D36-45EE-97AC-61B50C70DF79}" srcOrd="0" destOrd="0" parTransId="{133A2E23-E579-44F5-B2BD-948F97FA63B0}" sibTransId="{BDF94C3F-3280-4546-85BF-BD7953439877}"/>
    <dgm:cxn modelId="{A2E83504-F138-4F87-BDE4-7943A812A7BF}" srcId="{68C15661-8214-4A8B-BF6A-20731925EC26}" destId="{6A10532F-0978-49AE-AECC-0508F3860D67}" srcOrd="3" destOrd="0" parTransId="{1A979389-988F-43A5-94E4-1B54B30FF4ED}" sibTransId="{BFDBD86F-E1C9-4562-96AA-779CB238A8B9}"/>
    <dgm:cxn modelId="{6D77FAAE-319C-4E50-BB65-48F743FB9CEF}" srcId="{68C15661-8214-4A8B-BF6A-20731925EC26}" destId="{258F8800-0BD6-412D-B282-A95B20BB92FE}" srcOrd="4" destOrd="0" parTransId="{6D5C339B-40C0-4324-98F3-D16C32D4C458}" sibTransId="{B5BDC85B-E571-469E-B712-CC2B4F6A7C83}"/>
    <dgm:cxn modelId="{9ED22323-5630-4231-BE43-C6D332187965}" type="presOf" srcId="{A5C3FF36-9595-4D3F-9C74-722DA063822A}" destId="{E6BAD7F2-4745-468F-B560-733C793A28BC}" srcOrd="0" destOrd="0" presId="urn:microsoft.com/office/officeart/2005/8/layout/vList5"/>
    <dgm:cxn modelId="{E723B4EB-7CAE-461D-8A5B-1678A354BDC2}" type="presOf" srcId="{6A10532F-0978-49AE-AECC-0508F3860D67}" destId="{0AFDD9FC-5E2A-49B8-B930-5C7C394664F7}" srcOrd="0" destOrd="0" presId="urn:microsoft.com/office/officeart/2005/8/layout/vList5"/>
    <dgm:cxn modelId="{8BF1E6F3-7A97-47CE-A889-F2DDA1A8BC91}" type="presOf" srcId="{68C15661-8214-4A8B-BF6A-20731925EC26}" destId="{5DD69758-1694-4651-BF2F-327956156DDE}" srcOrd="0" destOrd="0" presId="urn:microsoft.com/office/officeart/2005/8/layout/vList5"/>
    <dgm:cxn modelId="{9576EE92-6654-4AFB-96A2-40F99CD036B1}" type="presOf" srcId="{258F8800-0BD6-412D-B282-A95B20BB92FE}" destId="{D70CB44F-B4D3-41D5-A2A8-45F7AF0B53C2}" srcOrd="0" destOrd="0" presId="urn:microsoft.com/office/officeart/2005/8/layout/vList5"/>
    <dgm:cxn modelId="{99404F4E-AD83-4761-8406-B56AA0D492B4}" srcId="{68C15661-8214-4A8B-BF6A-20731925EC26}" destId="{9280AC3F-3080-4373-828B-0D665C755908}" srcOrd="2" destOrd="0" parTransId="{5D3E5237-CB7F-4E7C-B306-FC6F1E1038D4}" sibTransId="{2A9280EF-5BAD-472D-9E53-FD41B28D7D0D}"/>
    <dgm:cxn modelId="{993C24E1-675A-4101-A1CD-92909BDD5562}" type="presOf" srcId="{95B905DF-9D36-45EE-97AC-61B50C70DF79}" destId="{2D7D8023-AC7F-402F-A5F1-2B130BC85C20}" srcOrd="0" destOrd="0" presId="urn:microsoft.com/office/officeart/2005/8/layout/vList5"/>
    <dgm:cxn modelId="{B27290FE-0D37-4EC7-87B2-E8F8BED82FD4}" type="presOf" srcId="{6B139648-1AC3-4A48-89A6-0B3220E9C7AE}" destId="{DA88DC63-A7A0-4F63-B077-69B42EFA959E}" srcOrd="0" destOrd="0" presId="urn:microsoft.com/office/officeart/2005/8/layout/vList5"/>
    <dgm:cxn modelId="{9CC3A9C3-FC44-48E7-99EA-F986E3E11234}" srcId="{68C15661-8214-4A8B-BF6A-20731925EC26}" destId="{A5C3FF36-9595-4D3F-9C74-722DA063822A}" srcOrd="5" destOrd="0" parTransId="{3A532D17-3CBF-4BD4-A901-F1518523CF94}" sibTransId="{5AC81300-8F37-4B18-963F-B83FDB81C97B}"/>
    <dgm:cxn modelId="{671323D0-E7DC-4887-835C-4A26F5034808}" srcId="{68C15661-8214-4A8B-BF6A-20731925EC26}" destId="{6B139648-1AC3-4A48-89A6-0B3220E9C7AE}" srcOrd="6" destOrd="0" parTransId="{0BB1FFE1-64B4-4577-8323-3C13BC6835EC}" sibTransId="{306F4C32-8B22-428E-A3E4-B714AA0C1348}"/>
    <dgm:cxn modelId="{745A8B41-CE06-4E4F-BFD0-9361E2C80B3C}" type="presOf" srcId="{AA17513D-9238-4301-8517-2B438C62B489}" destId="{C2E53360-85B4-471F-8C60-F4F4DC86E1DD}" srcOrd="0" destOrd="0" presId="urn:microsoft.com/office/officeart/2005/8/layout/vList5"/>
    <dgm:cxn modelId="{F8BE026D-3BBE-4557-99D2-87A424CC763B}" type="presOf" srcId="{9280AC3F-3080-4373-828B-0D665C755908}" destId="{2EC79FA4-587C-46C4-B90D-E866C0AEB9BA}" srcOrd="0" destOrd="0" presId="urn:microsoft.com/office/officeart/2005/8/layout/vList5"/>
    <dgm:cxn modelId="{BE3B540F-9DEE-40C9-B18D-FBFDEE594C4B}" type="presParOf" srcId="{5DD69758-1694-4651-BF2F-327956156DDE}" destId="{46C1C03C-9548-444E-978E-B4E7F4641CFE}" srcOrd="0" destOrd="0" presId="urn:microsoft.com/office/officeart/2005/8/layout/vList5"/>
    <dgm:cxn modelId="{6A151B5E-56EF-4D13-9B23-1ADAF3663583}" type="presParOf" srcId="{46C1C03C-9548-444E-978E-B4E7F4641CFE}" destId="{2D7D8023-AC7F-402F-A5F1-2B130BC85C20}" srcOrd="0" destOrd="0" presId="urn:microsoft.com/office/officeart/2005/8/layout/vList5"/>
    <dgm:cxn modelId="{F988260A-261D-4FCB-85F1-34D548E3F0B9}" type="presParOf" srcId="{5DD69758-1694-4651-BF2F-327956156DDE}" destId="{D948EC62-25D6-451F-AE04-2435AC51D1A8}" srcOrd="1" destOrd="0" presId="urn:microsoft.com/office/officeart/2005/8/layout/vList5"/>
    <dgm:cxn modelId="{6E648967-B703-40DA-A682-7A6F6F65376D}" type="presParOf" srcId="{5DD69758-1694-4651-BF2F-327956156DDE}" destId="{6E214D71-C771-47A1-BB6E-4E185AFD07FE}" srcOrd="2" destOrd="0" presId="urn:microsoft.com/office/officeart/2005/8/layout/vList5"/>
    <dgm:cxn modelId="{557BB54B-0DD6-48B5-BFA5-7B115B3408E2}" type="presParOf" srcId="{6E214D71-C771-47A1-BB6E-4E185AFD07FE}" destId="{C2E53360-85B4-471F-8C60-F4F4DC86E1DD}" srcOrd="0" destOrd="0" presId="urn:microsoft.com/office/officeart/2005/8/layout/vList5"/>
    <dgm:cxn modelId="{11088F1F-989A-4009-B21E-3F213F507C23}" type="presParOf" srcId="{5DD69758-1694-4651-BF2F-327956156DDE}" destId="{0E280583-EBB9-4BB7-B818-1F40E23D6658}" srcOrd="3" destOrd="0" presId="urn:microsoft.com/office/officeart/2005/8/layout/vList5"/>
    <dgm:cxn modelId="{82022DC8-5530-4896-A69D-DFE3D0EBB12F}" type="presParOf" srcId="{5DD69758-1694-4651-BF2F-327956156DDE}" destId="{D95CC2DF-890E-4474-917E-44B04E251E0B}" srcOrd="4" destOrd="0" presId="urn:microsoft.com/office/officeart/2005/8/layout/vList5"/>
    <dgm:cxn modelId="{3627A6B8-7CDC-416F-B235-FFE58B7CC6B0}" type="presParOf" srcId="{D95CC2DF-890E-4474-917E-44B04E251E0B}" destId="{2EC79FA4-587C-46C4-B90D-E866C0AEB9BA}" srcOrd="0" destOrd="0" presId="urn:microsoft.com/office/officeart/2005/8/layout/vList5"/>
    <dgm:cxn modelId="{AC9F366D-6E8B-4E67-99B0-9C9FF9D30CF5}" type="presParOf" srcId="{5DD69758-1694-4651-BF2F-327956156DDE}" destId="{4BE0A4A3-3036-4043-A5F2-DA80D344CAA3}" srcOrd="5" destOrd="0" presId="urn:microsoft.com/office/officeart/2005/8/layout/vList5"/>
    <dgm:cxn modelId="{7745E92D-E164-4A42-B1BA-CED0222D633B}" type="presParOf" srcId="{5DD69758-1694-4651-BF2F-327956156DDE}" destId="{56A07B54-ECE6-461B-B57E-D5588A746B9B}" srcOrd="6" destOrd="0" presId="urn:microsoft.com/office/officeart/2005/8/layout/vList5"/>
    <dgm:cxn modelId="{140EFD98-4C27-451A-AA19-BDC4D249B84A}" type="presParOf" srcId="{56A07B54-ECE6-461B-B57E-D5588A746B9B}" destId="{0AFDD9FC-5E2A-49B8-B930-5C7C394664F7}" srcOrd="0" destOrd="0" presId="urn:microsoft.com/office/officeart/2005/8/layout/vList5"/>
    <dgm:cxn modelId="{248C6915-5517-4DAE-911C-004F1DA620F1}" type="presParOf" srcId="{5DD69758-1694-4651-BF2F-327956156DDE}" destId="{339F07D1-4ABA-48CB-A42B-4DC19A4403D8}" srcOrd="7" destOrd="0" presId="urn:microsoft.com/office/officeart/2005/8/layout/vList5"/>
    <dgm:cxn modelId="{A07F09A7-CDEA-4DEE-AF2A-640B6CA72688}" type="presParOf" srcId="{5DD69758-1694-4651-BF2F-327956156DDE}" destId="{EF56E770-0182-4088-842E-375EBEF3B25E}" srcOrd="8" destOrd="0" presId="urn:microsoft.com/office/officeart/2005/8/layout/vList5"/>
    <dgm:cxn modelId="{4E3CBB88-A5A2-4973-B403-84250FD268CF}" type="presParOf" srcId="{EF56E770-0182-4088-842E-375EBEF3B25E}" destId="{D70CB44F-B4D3-41D5-A2A8-45F7AF0B53C2}" srcOrd="0" destOrd="0" presId="urn:microsoft.com/office/officeart/2005/8/layout/vList5"/>
    <dgm:cxn modelId="{9BE5C4FC-CDD8-49E6-833E-132A4FB28163}" type="presParOf" srcId="{5DD69758-1694-4651-BF2F-327956156DDE}" destId="{875794B2-BECC-43FE-8BBC-16FF9EC6CDDA}" srcOrd="9" destOrd="0" presId="urn:microsoft.com/office/officeart/2005/8/layout/vList5"/>
    <dgm:cxn modelId="{907D0DE1-40F9-4817-A774-76D7DD7411E5}" type="presParOf" srcId="{5DD69758-1694-4651-BF2F-327956156DDE}" destId="{14EBAEED-CBFE-48EE-8B8E-6741762087B3}" srcOrd="10" destOrd="0" presId="urn:microsoft.com/office/officeart/2005/8/layout/vList5"/>
    <dgm:cxn modelId="{B4E04EE8-43B6-45D7-85AA-D38BB17E3BAA}" type="presParOf" srcId="{14EBAEED-CBFE-48EE-8B8E-6741762087B3}" destId="{E6BAD7F2-4745-468F-B560-733C793A28BC}" srcOrd="0" destOrd="0" presId="urn:microsoft.com/office/officeart/2005/8/layout/vList5"/>
    <dgm:cxn modelId="{CE48BE82-2E6F-43CE-B881-6702E9974A8D}" type="presParOf" srcId="{5DD69758-1694-4651-BF2F-327956156DDE}" destId="{F4C7F823-656C-4163-85E3-A17FFB45CCFE}" srcOrd="11" destOrd="0" presId="urn:microsoft.com/office/officeart/2005/8/layout/vList5"/>
    <dgm:cxn modelId="{25354FFF-B349-442C-BC50-A72B218A0AAD}" type="presParOf" srcId="{5DD69758-1694-4651-BF2F-327956156DDE}" destId="{BEB9BAE8-8FF8-4004-A0AD-D89E070758E0}" srcOrd="12" destOrd="0" presId="urn:microsoft.com/office/officeart/2005/8/layout/vList5"/>
    <dgm:cxn modelId="{6E61E518-20F9-450E-BE35-C3034C1D68FB}" type="presParOf" srcId="{BEB9BAE8-8FF8-4004-A0AD-D89E070758E0}" destId="{DA88DC63-A7A0-4F63-B077-69B42EFA959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9F74E-256F-43A2-8C1A-B416B666A6C8}">
      <dsp:nvSpPr>
        <dsp:cNvPr id="0" name=""/>
        <dsp:cNvSpPr/>
      </dsp:nvSpPr>
      <dsp:spPr>
        <a:xfrm>
          <a:off x="0" y="1093556"/>
          <a:ext cx="1877011" cy="150843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9A597-BBA1-417A-84DF-C7EF7691B659}">
      <dsp:nvSpPr>
        <dsp:cNvPr id="0" name=""/>
        <dsp:cNvSpPr/>
      </dsp:nvSpPr>
      <dsp:spPr>
        <a:xfrm>
          <a:off x="1577" y="2495398"/>
          <a:ext cx="1875436" cy="695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dirty="0" smtClean="0">
              <a:solidFill>
                <a:srgbClr val="003300"/>
              </a:solidFill>
              <a:latin typeface="Georgia" pitchFamily="18" charset="0"/>
            </a:rPr>
            <a:t>Ліс</a:t>
          </a:r>
          <a:endParaRPr lang="uk-UA" sz="3200" b="1" i="1" kern="1200" dirty="0">
            <a:solidFill>
              <a:srgbClr val="003300"/>
            </a:solidFill>
            <a:latin typeface="Georgia" pitchFamily="18" charset="0"/>
          </a:endParaRPr>
        </a:p>
      </dsp:txBody>
      <dsp:txXfrm>
        <a:off x="1577" y="2495398"/>
        <a:ext cx="1875436" cy="695786"/>
      </dsp:txXfrm>
    </dsp:sp>
    <dsp:sp modelId="{16BA96C0-4D85-4A59-A454-6FE7DAB91A15}">
      <dsp:nvSpPr>
        <dsp:cNvPr id="0" name=""/>
        <dsp:cNvSpPr/>
      </dsp:nvSpPr>
      <dsp:spPr>
        <a:xfrm>
          <a:off x="2011036" y="1092316"/>
          <a:ext cx="1877011" cy="1508434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2C672C-0979-45A5-92E8-18FBE81194BE}">
      <dsp:nvSpPr>
        <dsp:cNvPr id="0" name=""/>
        <dsp:cNvSpPr/>
      </dsp:nvSpPr>
      <dsp:spPr>
        <a:xfrm>
          <a:off x="2066211" y="2495398"/>
          <a:ext cx="1875436" cy="695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dirty="0" smtClean="0">
              <a:solidFill>
                <a:srgbClr val="003300"/>
              </a:solidFill>
              <a:latin typeface="Georgia" pitchFamily="18" charset="0"/>
            </a:rPr>
            <a:t>Луг</a:t>
          </a:r>
          <a:endParaRPr lang="uk-UA" sz="3200" b="1" i="1" kern="1200" dirty="0">
            <a:solidFill>
              <a:srgbClr val="003300"/>
            </a:solidFill>
            <a:latin typeface="Georgia" pitchFamily="18" charset="0"/>
          </a:endParaRPr>
        </a:p>
      </dsp:txBody>
      <dsp:txXfrm>
        <a:off x="2066211" y="2495398"/>
        <a:ext cx="1875436" cy="695786"/>
      </dsp:txXfrm>
    </dsp:sp>
    <dsp:sp modelId="{1B689572-7971-46CE-BA79-1F0313604B8C}">
      <dsp:nvSpPr>
        <dsp:cNvPr id="0" name=""/>
        <dsp:cNvSpPr/>
      </dsp:nvSpPr>
      <dsp:spPr>
        <a:xfrm>
          <a:off x="4245041" y="1092316"/>
          <a:ext cx="1877011" cy="1508434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56738-C305-43C2-90C2-32AAF5CAEA92}">
      <dsp:nvSpPr>
        <dsp:cNvPr id="0" name=""/>
        <dsp:cNvSpPr/>
      </dsp:nvSpPr>
      <dsp:spPr>
        <a:xfrm>
          <a:off x="4130845" y="2495398"/>
          <a:ext cx="1875436" cy="695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dirty="0" smtClean="0">
              <a:solidFill>
                <a:srgbClr val="003300"/>
              </a:solidFill>
              <a:latin typeface="Georgia" pitchFamily="18" charset="0"/>
            </a:rPr>
            <a:t>Вода</a:t>
          </a:r>
          <a:endParaRPr lang="uk-UA" sz="3200" b="1" i="1" kern="1200" dirty="0">
            <a:solidFill>
              <a:srgbClr val="003300"/>
            </a:solidFill>
            <a:latin typeface="Georgia" pitchFamily="18" charset="0"/>
          </a:endParaRPr>
        </a:p>
      </dsp:txBody>
      <dsp:txXfrm>
        <a:off x="4130845" y="2495398"/>
        <a:ext cx="1875436" cy="695786"/>
      </dsp:txXfrm>
    </dsp:sp>
    <dsp:sp modelId="{4F5B395D-0704-4A5D-A61D-8A0536A8002C}">
      <dsp:nvSpPr>
        <dsp:cNvPr id="0" name=""/>
        <dsp:cNvSpPr/>
      </dsp:nvSpPr>
      <dsp:spPr>
        <a:xfrm>
          <a:off x="6194692" y="1095094"/>
          <a:ext cx="1877011" cy="1508434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4B637-850D-4137-B5FB-47D714E6597B}">
      <dsp:nvSpPr>
        <dsp:cNvPr id="0" name=""/>
        <dsp:cNvSpPr/>
      </dsp:nvSpPr>
      <dsp:spPr>
        <a:xfrm>
          <a:off x="6195479" y="2495398"/>
          <a:ext cx="1875436" cy="695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dirty="0" smtClean="0">
              <a:solidFill>
                <a:srgbClr val="003300"/>
              </a:solidFill>
              <a:latin typeface="Georgia" pitchFamily="18" charset="0"/>
            </a:rPr>
            <a:t>Земля</a:t>
          </a:r>
          <a:endParaRPr lang="uk-UA" sz="3200" b="1" i="1" kern="1200" dirty="0">
            <a:solidFill>
              <a:srgbClr val="003300"/>
            </a:solidFill>
            <a:latin typeface="Georgia" pitchFamily="18" charset="0"/>
          </a:endParaRPr>
        </a:p>
      </dsp:txBody>
      <dsp:txXfrm>
        <a:off x="6195479" y="2495398"/>
        <a:ext cx="1875436" cy="6957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A51D2-9958-485F-9EF1-B9F96EEAAC1B}">
      <dsp:nvSpPr>
        <dsp:cNvPr id="0" name=""/>
        <dsp:cNvSpPr/>
      </dsp:nvSpPr>
      <dsp:spPr>
        <a:xfrm rot="10800000">
          <a:off x="792125" y="1410"/>
          <a:ext cx="2612844" cy="536009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36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3300"/>
              </a:solidFill>
              <a:latin typeface="Georgia" pitchFamily="18" charset="0"/>
            </a:rPr>
            <a:t>Ведмідь</a:t>
          </a:r>
          <a:endParaRPr lang="uk-UA" sz="2400" b="1" kern="1200" dirty="0">
            <a:solidFill>
              <a:srgbClr val="003300"/>
            </a:solidFill>
            <a:latin typeface="Georgia" pitchFamily="18" charset="0"/>
          </a:endParaRPr>
        </a:p>
      </dsp:txBody>
      <dsp:txXfrm rot="10800000">
        <a:off x="926127" y="1410"/>
        <a:ext cx="2478842" cy="536009"/>
      </dsp:txXfrm>
    </dsp:sp>
    <dsp:sp modelId="{727C715D-D0AA-408D-96B4-9A112DBDAAE9}">
      <dsp:nvSpPr>
        <dsp:cNvPr id="0" name=""/>
        <dsp:cNvSpPr/>
      </dsp:nvSpPr>
      <dsp:spPr>
        <a:xfrm>
          <a:off x="524120" y="1410"/>
          <a:ext cx="536009" cy="53600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DDC311-A202-4349-8405-6BD8F32F2B07}">
      <dsp:nvSpPr>
        <dsp:cNvPr id="0" name=""/>
        <dsp:cNvSpPr/>
      </dsp:nvSpPr>
      <dsp:spPr>
        <a:xfrm rot="10800000">
          <a:off x="792125" y="697423"/>
          <a:ext cx="2612844" cy="536009"/>
        </a:xfrm>
        <a:prstGeom prst="homePlate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36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3300"/>
              </a:solidFill>
              <a:latin typeface="Georgia" pitchFamily="18" charset="0"/>
            </a:rPr>
            <a:t>Лисиця</a:t>
          </a:r>
          <a:endParaRPr lang="uk-UA" sz="2400" b="1" kern="1200" dirty="0">
            <a:solidFill>
              <a:srgbClr val="003300"/>
            </a:solidFill>
            <a:latin typeface="Georgia" pitchFamily="18" charset="0"/>
          </a:endParaRPr>
        </a:p>
      </dsp:txBody>
      <dsp:txXfrm rot="10800000">
        <a:off x="926127" y="697423"/>
        <a:ext cx="2478842" cy="536009"/>
      </dsp:txXfrm>
    </dsp:sp>
    <dsp:sp modelId="{AA5729EF-1804-4ACE-8F7C-128F7CE25CBC}">
      <dsp:nvSpPr>
        <dsp:cNvPr id="0" name=""/>
        <dsp:cNvSpPr/>
      </dsp:nvSpPr>
      <dsp:spPr>
        <a:xfrm>
          <a:off x="524120" y="697423"/>
          <a:ext cx="536009" cy="53600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75AF0D-B48B-4898-ABBD-8F05E3B11830}">
      <dsp:nvSpPr>
        <dsp:cNvPr id="0" name=""/>
        <dsp:cNvSpPr/>
      </dsp:nvSpPr>
      <dsp:spPr>
        <a:xfrm rot="10800000">
          <a:off x="792125" y="1393436"/>
          <a:ext cx="2612844" cy="536009"/>
        </a:xfrm>
        <a:prstGeom prst="homePlat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36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3300"/>
              </a:solidFill>
              <a:latin typeface="Georgia" pitchFamily="18" charset="0"/>
            </a:rPr>
            <a:t>Зайчик</a:t>
          </a:r>
          <a:endParaRPr lang="uk-UA" sz="2400" b="1" kern="1200" dirty="0">
            <a:solidFill>
              <a:srgbClr val="003300"/>
            </a:solidFill>
            <a:latin typeface="Georgia" pitchFamily="18" charset="0"/>
          </a:endParaRPr>
        </a:p>
      </dsp:txBody>
      <dsp:txXfrm rot="10800000">
        <a:off x="926127" y="1393436"/>
        <a:ext cx="2478842" cy="536009"/>
      </dsp:txXfrm>
    </dsp:sp>
    <dsp:sp modelId="{BA66124B-C4AA-420E-ADFF-9A1F586F29F8}">
      <dsp:nvSpPr>
        <dsp:cNvPr id="0" name=""/>
        <dsp:cNvSpPr/>
      </dsp:nvSpPr>
      <dsp:spPr>
        <a:xfrm>
          <a:off x="524120" y="1393436"/>
          <a:ext cx="536009" cy="53600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21974-5DC6-47A8-8AFD-F42704DAE6E2}">
      <dsp:nvSpPr>
        <dsp:cNvPr id="0" name=""/>
        <dsp:cNvSpPr/>
      </dsp:nvSpPr>
      <dsp:spPr>
        <a:xfrm rot="10800000">
          <a:off x="792125" y="2089449"/>
          <a:ext cx="2612844" cy="536009"/>
        </a:xfrm>
        <a:prstGeom prst="homePlat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36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3300"/>
              </a:solidFill>
              <a:latin typeface="Georgia" pitchFamily="18" charset="0"/>
            </a:rPr>
            <a:t>Білочка</a:t>
          </a:r>
          <a:endParaRPr lang="uk-UA" sz="2400" b="1" kern="1200" dirty="0">
            <a:solidFill>
              <a:srgbClr val="003300"/>
            </a:solidFill>
            <a:latin typeface="Georgia" pitchFamily="18" charset="0"/>
          </a:endParaRPr>
        </a:p>
      </dsp:txBody>
      <dsp:txXfrm rot="10800000">
        <a:off x="926127" y="2089449"/>
        <a:ext cx="2478842" cy="536009"/>
      </dsp:txXfrm>
    </dsp:sp>
    <dsp:sp modelId="{70A38407-7ED0-4D22-95AA-A8D3D0A7D9A7}">
      <dsp:nvSpPr>
        <dsp:cNvPr id="0" name=""/>
        <dsp:cNvSpPr/>
      </dsp:nvSpPr>
      <dsp:spPr>
        <a:xfrm>
          <a:off x="524120" y="2089449"/>
          <a:ext cx="536009" cy="53600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BBF1F7-CCD6-4030-AA80-067F682D9856}">
      <dsp:nvSpPr>
        <dsp:cNvPr id="0" name=""/>
        <dsp:cNvSpPr/>
      </dsp:nvSpPr>
      <dsp:spPr>
        <a:xfrm rot="10800000">
          <a:off x="792125" y="2785461"/>
          <a:ext cx="2612844" cy="536009"/>
        </a:xfrm>
        <a:prstGeom prst="homePlat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36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3300"/>
              </a:solidFill>
              <a:latin typeface="Georgia" pitchFamily="18" charset="0"/>
            </a:rPr>
            <a:t>Сойка</a:t>
          </a:r>
          <a:endParaRPr lang="uk-UA" sz="2400" b="1" kern="1200" dirty="0">
            <a:solidFill>
              <a:srgbClr val="003300"/>
            </a:solidFill>
            <a:latin typeface="Georgia" pitchFamily="18" charset="0"/>
          </a:endParaRPr>
        </a:p>
      </dsp:txBody>
      <dsp:txXfrm rot="10800000">
        <a:off x="926127" y="2785461"/>
        <a:ext cx="2478842" cy="536009"/>
      </dsp:txXfrm>
    </dsp:sp>
    <dsp:sp modelId="{AEDA3285-69DA-4E92-9F49-08B1F64EB9AB}">
      <dsp:nvSpPr>
        <dsp:cNvPr id="0" name=""/>
        <dsp:cNvSpPr/>
      </dsp:nvSpPr>
      <dsp:spPr>
        <a:xfrm>
          <a:off x="524120" y="2785461"/>
          <a:ext cx="536009" cy="536009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5D80C7-69F6-4FB0-8804-5ADF24E21594}">
      <dsp:nvSpPr>
        <dsp:cNvPr id="0" name=""/>
        <dsp:cNvSpPr/>
      </dsp:nvSpPr>
      <dsp:spPr>
        <a:xfrm rot="10800000">
          <a:off x="792125" y="3481474"/>
          <a:ext cx="2612844" cy="536009"/>
        </a:xfrm>
        <a:prstGeom prst="homePlate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36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3300"/>
              </a:solidFill>
              <a:latin typeface="Georgia" pitchFamily="18" charset="0"/>
            </a:rPr>
            <a:t>Вуж</a:t>
          </a:r>
          <a:endParaRPr lang="uk-UA" sz="2400" b="1" kern="1200" dirty="0">
            <a:solidFill>
              <a:srgbClr val="003300"/>
            </a:solidFill>
            <a:latin typeface="Georgia" pitchFamily="18" charset="0"/>
          </a:endParaRPr>
        </a:p>
      </dsp:txBody>
      <dsp:txXfrm rot="10800000">
        <a:off x="926127" y="3481474"/>
        <a:ext cx="2478842" cy="536009"/>
      </dsp:txXfrm>
    </dsp:sp>
    <dsp:sp modelId="{7529C9ED-80B0-4907-AB57-71803C082ED2}">
      <dsp:nvSpPr>
        <dsp:cNvPr id="0" name=""/>
        <dsp:cNvSpPr/>
      </dsp:nvSpPr>
      <dsp:spPr>
        <a:xfrm>
          <a:off x="524120" y="3481474"/>
          <a:ext cx="536009" cy="536009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199A7-0DFA-4039-906F-25676D6C8364}">
      <dsp:nvSpPr>
        <dsp:cNvPr id="0" name=""/>
        <dsp:cNvSpPr/>
      </dsp:nvSpPr>
      <dsp:spPr>
        <a:xfrm rot="10800000">
          <a:off x="792125" y="4177487"/>
          <a:ext cx="2612844" cy="536009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36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3300"/>
              </a:solidFill>
              <a:latin typeface="Georgia" pitchFamily="18" charset="0"/>
            </a:rPr>
            <a:t>Щука</a:t>
          </a:r>
          <a:endParaRPr lang="uk-UA" sz="2400" b="1" kern="1200" dirty="0">
            <a:solidFill>
              <a:srgbClr val="003300"/>
            </a:solidFill>
            <a:latin typeface="Georgia" pitchFamily="18" charset="0"/>
          </a:endParaRPr>
        </a:p>
      </dsp:txBody>
      <dsp:txXfrm rot="10800000">
        <a:off x="926127" y="4177487"/>
        <a:ext cx="2478842" cy="536009"/>
      </dsp:txXfrm>
    </dsp:sp>
    <dsp:sp modelId="{A2BE53DA-6233-4474-B806-E235E0833C26}">
      <dsp:nvSpPr>
        <dsp:cNvPr id="0" name=""/>
        <dsp:cNvSpPr/>
      </dsp:nvSpPr>
      <dsp:spPr>
        <a:xfrm>
          <a:off x="524120" y="4177487"/>
          <a:ext cx="536009" cy="536009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D8023-AC7F-402F-A5F1-2B130BC85C20}">
      <dsp:nvSpPr>
        <dsp:cNvPr id="0" name=""/>
        <dsp:cNvSpPr/>
      </dsp:nvSpPr>
      <dsp:spPr>
        <a:xfrm>
          <a:off x="1165868" y="402"/>
          <a:ext cx="1311601" cy="64576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3300"/>
              </a:solidFill>
              <a:latin typeface="Georgia" pitchFamily="18" charset="0"/>
            </a:rPr>
            <a:t>стрибає</a:t>
          </a:r>
          <a:endParaRPr lang="uk-UA" sz="2000" b="1" kern="1200" dirty="0">
            <a:solidFill>
              <a:srgbClr val="003300"/>
            </a:solidFill>
            <a:latin typeface="Georgia" pitchFamily="18" charset="0"/>
          </a:endParaRPr>
        </a:p>
      </dsp:txBody>
      <dsp:txXfrm>
        <a:off x="1197392" y="31926"/>
        <a:ext cx="1248553" cy="582719"/>
      </dsp:txXfrm>
    </dsp:sp>
    <dsp:sp modelId="{C2E53360-85B4-471F-8C60-F4F4DC86E1DD}">
      <dsp:nvSpPr>
        <dsp:cNvPr id="0" name=""/>
        <dsp:cNvSpPr/>
      </dsp:nvSpPr>
      <dsp:spPr>
        <a:xfrm>
          <a:off x="1165868" y="678458"/>
          <a:ext cx="1311601" cy="645767"/>
        </a:xfrm>
        <a:prstGeom prst="roundRect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3300"/>
              </a:solidFill>
              <a:latin typeface="Georgia" pitchFamily="18" charset="0"/>
            </a:rPr>
            <a:t>поволі бреде</a:t>
          </a:r>
          <a:endParaRPr lang="uk-UA" sz="2000" b="1" kern="1200" dirty="0">
            <a:solidFill>
              <a:srgbClr val="003300"/>
            </a:solidFill>
            <a:latin typeface="Georgia" pitchFamily="18" charset="0"/>
          </a:endParaRPr>
        </a:p>
      </dsp:txBody>
      <dsp:txXfrm>
        <a:off x="1197392" y="709982"/>
        <a:ext cx="1248553" cy="582719"/>
      </dsp:txXfrm>
    </dsp:sp>
    <dsp:sp modelId="{2EC79FA4-587C-46C4-B90D-E866C0AEB9BA}">
      <dsp:nvSpPr>
        <dsp:cNvPr id="0" name=""/>
        <dsp:cNvSpPr/>
      </dsp:nvSpPr>
      <dsp:spPr>
        <a:xfrm>
          <a:off x="1165868" y="1356514"/>
          <a:ext cx="1311601" cy="645767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3300"/>
              </a:solidFill>
              <a:latin typeface="Georgia" pitchFamily="18" charset="0"/>
            </a:rPr>
            <a:t>йде</a:t>
          </a:r>
          <a:endParaRPr lang="uk-UA" sz="2000" b="1" kern="1200" dirty="0">
            <a:solidFill>
              <a:srgbClr val="003300"/>
            </a:solidFill>
            <a:latin typeface="Georgia" pitchFamily="18" charset="0"/>
          </a:endParaRPr>
        </a:p>
      </dsp:txBody>
      <dsp:txXfrm>
        <a:off x="1197392" y="1388038"/>
        <a:ext cx="1248553" cy="582719"/>
      </dsp:txXfrm>
    </dsp:sp>
    <dsp:sp modelId="{0AFDD9FC-5E2A-49B8-B930-5C7C394664F7}">
      <dsp:nvSpPr>
        <dsp:cNvPr id="0" name=""/>
        <dsp:cNvSpPr/>
      </dsp:nvSpPr>
      <dsp:spPr>
        <a:xfrm>
          <a:off x="1165868" y="2034570"/>
          <a:ext cx="1311601" cy="645767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3300"/>
              </a:solidFill>
              <a:latin typeface="Georgia" pitchFamily="18" charset="0"/>
            </a:rPr>
            <a:t>пливе</a:t>
          </a:r>
          <a:endParaRPr lang="uk-UA" sz="2000" b="1" kern="1200" dirty="0">
            <a:solidFill>
              <a:srgbClr val="003300"/>
            </a:solidFill>
            <a:latin typeface="Georgia" pitchFamily="18" charset="0"/>
          </a:endParaRPr>
        </a:p>
      </dsp:txBody>
      <dsp:txXfrm>
        <a:off x="1197392" y="2066094"/>
        <a:ext cx="1248553" cy="582719"/>
      </dsp:txXfrm>
    </dsp:sp>
    <dsp:sp modelId="{D70CB44F-B4D3-41D5-A2A8-45F7AF0B53C2}">
      <dsp:nvSpPr>
        <dsp:cNvPr id="0" name=""/>
        <dsp:cNvSpPr/>
      </dsp:nvSpPr>
      <dsp:spPr>
        <a:xfrm>
          <a:off x="1165868" y="2712626"/>
          <a:ext cx="1311601" cy="645767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3300"/>
              </a:solidFill>
              <a:latin typeface="Georgia" pitchFamily="18" charset="0"/>
            </a:rPr>
            <a:t>повзе</a:t>
          </a:r>
          <a:endParaRPr lang="uk-UA" sz="2000" b="1" kern="1200" dirty="0">
            <a:solidFill>
              <a:srgbClr val="003300"/>
            </a:solidFill>
            <a:latin typeface="Georgia" pitchFamily="18" charset="0"/>
          </a:endParaRPr>
        </a:p>
      </dsp:txBody>
      <dsp:txXfrm>
        <a:off x="1197392" y="2744150"/>
        <a:ext cx="1248553" cy="582719"/>
      </dsp:txXfrm>
    </dsp:sp>
    <dsp:sp modelId="{E6BAD7F2-4745-468F-B560-733C793A28BC}">
      <dsp:nvSpPr>
        <dsp:cNvPr id="0" name=""/>
        <dsp:cNvSpPr/>
      </dsp:nvSpPr>
      <dsp:spPr>
        <a:xfrm>
          <a:off x="1165868" y="3390681"/>
          <a:ext cx="1311601" cy="645767"/>
        </a:xfrm>
        <a:prstGeom prst="roundRect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3300"/>
              </a:solidFill>
              <a:latin typeface="Georgia" pitchFamily="18" charset="0"/>
            </a:rPr>
            <a:t>бігає</a:t>
          </a:r>
          <a:endParaRPr lang="uk-UA" sz="2000" b="1" kern="1200" dirty="0">
            <a:solidFill>
              <a:srgbClr val="003300"/>
            </a:solidFill>
            <a:latin typeface="Georgia" pitchFamily="18" charset="0"/>
          </a:endParaRPr>
        </a:p>
      </dsp:txBody>
      <dsp:txXfrm>
        <a:off x="1197392" y="3422205"/>
        <a:ext cx="1248553" cy="582719"/>
      </dsp:txXfrm>
    </dsp:sp>
    <dsp:sp modelId="{DA88DC63-A7A0-4F63-B077-69B42EFA959E}">
      <dsp:nvSpPr>
        <dsp:cNvPr id="0" name=""/>
        <dsp:cNvSpPr/>
      </dsp:nvSpPr>
      <dsp:spPr>
        <a:xfrm>
          <a:off x="1165868" y="4068737"/>
          <a:ext cx="1311601" cy="645767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3300"/>
              </a:solidFill>
              <a:latin typeface="Georgia" pitchFamily="18" charset="0"/>
            </a:rPr>
            <a:t>літає</a:t>
          </a:r>
          <a:endParaRPr lang="uk-UA" sz="2000" b="1" kern="1200" dirty="0">
            <a:solidFill>
              <a:srgbClr val="003300"/>
            </a:solidFill>
            <a:latin typeface="Georgia" pitchFamily="18" charset="0"/>
          </a:endParaRPr>
        </a:p>
      </dsp:txBody>
      <dsp:txXfrm>
        <a:off x="1197392" y="4100261"/>
        <a:ext cx="1248553" cy="582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05A2-AF95-4A17-B949-4E0E6B279B9E}" type="datetimeFigureOut">
              <a:rPr lang="uk-UA" smtClean="0"/>
              <a:pPr/>
              <a:t>08.04.2024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8DB0-F2F2-4B81-BBE6-BAD17A0C519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05A2-AF95-4A17-B949-4E0E6B279B9E}" type="datetimeFigureOut">
              <a:rPr lang="uk-UA" smtClean="0"/>
              <a:pPr/>
              <a:t>08.04.2024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8DB0-F2F2-4B81-BBE6-BAD17A0C519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05A2-AF95-4A17-B949-4E0E6B279B9E}" type="datetimeFigureOut">
              <a:rPr lang="uk-UA" smtClean="0"/>
              <a:pPr/>
              <a:t>08.04.2024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8DB0-F2F2-4B81-BBE6-BAD17A0C519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05A2-AF95-4A17-B949-4E0E6B279B9E}" type="datetimeFigureOut">
              <a:rPr lang="uk-UA" smtClean="0"/>
              <a:pPr/>
              <a:t>08.04.2024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8DB0-F2F2-4B81-BBE6-BAD17A0C519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05A2-AF95-4A17-B949-4E0E6B279B9E}" type="datetimeFigureOut">
              <a:rPr lang="uk-UA" smtClean="0"/>
              <a:pPr/>
              <a:t>08.04.2024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8DB0-F2F2-4B81-BBE6-BAD17A0C519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05A2-AF95-4A17-B949-4E0E6B279B9E}" type="datetimeFigureOut">
              <a:rPr lang="uk-UA" smtClean="0"/>
              <a:pPr/>
              <a:t>08.04.2024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8DB0-F2F2-4B81-BBE6-BAD17A0C519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05A2-AF95-4A17-B949-4E0E6B279B9E}" type="datetimeFigureOut">
              <a:rPr lang="uk-UA" smtClean="0"/>
              <a:pPr/>
              <a:t>08.04.2024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8DB0-F2F2-4B81-BBE6-BAD17A0C519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05A2-AF95-4A17-B949-4E0E6B279B9E}" type="datetimeFigureOut">
              <a:rPr lang="uk-UA" smtClean="0"/>
              <a:pPr/>
              <a:t>08.04.2024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8DB0-F2F2-4B81-BBE6-BAD17A0C519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05A2-AF95-4A17-B949-4E0E6B279B9E}" type="datetimeFigureOut">
              <a:rPr lang="uk-UA" smtClean="0"/>
              <a:pPr/>
              <a:t>08.04.2024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8DB0-F2F2-4B81-BBE6-BAD17A0C519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05A2-AF95-4A17-B949-4E0E6B279B9E}" type="datetimeFigureOut">
              <a:rPr lang="uk-UA" smtClean="0"/>
              <a:pPr/>
              <a:t>08.04.2024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8DB0-F2F2-4B81-BBE6-BAD17A0C519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05A2-AF95-4A17-B949-4E0E6B279B9E}" type="datetimeFigureOut">
              <a:rPr lang="uk-UA" smtClean="0"/>
              <a:pPr/>
              <a:t>08.04.2024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8DB0-F2F2-4B81-BBE6-BAD17A0C519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605A2-AF95-4A17-B949-4E0E6B279B9E}" type="datetimeFigureOut">
              <a:rPr lang="uk-UA" smtClean="0"/>
              <a:pPr/>
              <a:t>08.04.2024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D8DB0-F2F2-4B81-BBE6-BAD17A0C519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jpeg"/><Relationship Id="rId5" Type="http://schemas.openxmlformats.org/officeDocument/2006/relationships/image" Target="../media/image47.pn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gif"/><Relationship Id="rId4" Type="http://schemas.openxmlformats.org/officeDocument/2006/relationships/image" Target="../media/image6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14480" y="1285860"/>
            <a:ext cx="5643602" cy="1714512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pPr algn="ctr"/>
            <a:r>
              <a:rPr lang="uk-UA" b="1" dirty="0" smtClean="0">
                <a:ln>
                  <a:solidFill>
                    <a:srgbClr val="FFFF00"/>
                  </a:solidFill>
                </a:ln>
                <a:gradFill flip="none" rotWithShape="1">
                  <a:gsLst>
                    <a:gs pos="0">
                      <a:schemeClr val="accent4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50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Які бувають тварини</a:t>
            </a:r>
          </a:p>
        </p:txBody>
      </p:sp>
      <p:pic>
        <p:nvPicPr>
          <p:cNvPr id="7" name="Picture 20" descr="Бабочки Анимация, анимаш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576217" cy="1251967"/>
          </a:xfrm>
          <a:prstGeom prst="rect">
            <a:avLst/>
          </a:prstGeom>
          <a:noFill/>
        </p:spPr>
      </p:pic>
      <p:pic>
        <p:nvPicPr>
          <p:cNvPr id="1028" name="Picture 4" descr="Похожее изображение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142852"/>
            <a:ext cx="1693147" cy="12876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rikolnye-kartinki.ru/img/picture/Oct/05/197c7ff3684b518fcbe5e512d0f72ea3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2857488" y="357166"/>
            <a:ext cx="3571900" cy="121444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rgbClr val="0000FF"/>
                </a:solidFill>
                <a:latin typeface="Georgia" pitchFamily="18" charset="0"/>
              </a:rPr>
              <a:t>Тварини</a:t>
            </a:r>
            <a:endParaRPr lang="uk-UA" sz="4400" b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1785926"/>
            <a:ext cx="2214578" cy="100013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003300"/>
                </a:solidFill>
                <a:latin typeface="Georgia" pitchFamily="18" charset="0"/>
              </a:rPr>
              <a:t>Звірі</a:t>
            </a:r>
            <a:endParaRPr lang="uk-UA" sz="4000" b="1" dirty="0">
              <a:solidFill>
                <a:srgbClr val="003300"/>
              </a:solidFill>
              <a:latin typeface="Georg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71670" y="3286124"/>
            <a:ext cx="2214578" cy="100013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003300"/>
                </a:solidFill>
                <a:latin typeface="Georgia" pitchFamily="18" charset="0"/>
              </a:rPr>
              <a:t>Птахи</a:t>
            </a:r>
            <a:endParaRPr lang="uk-UA" sz="4000" b="1" dirty="0">
              <a:solidFill>
                <a:srgbClr val="003300"/>
              </a:solidFill>
              <a:latin typeface="Georgia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29190" y="3286124"/>
            <a:ext cx="2214578" cy="100013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003300"/>
                </a:solidFill>
                <a:latin typeface="Georgia" pitchFamily="18" charset="0"/>
              </a:rPr>
              <a:t>Комахи</a:t>
            </a:r>
            <a:endParaRPr lang="uk-UA" sz="3600" b="1" dirty="0">
              <a:solidFill>
                <a:srgbClr val="003300"/>
              </a:solidFill>
              <a:latin typeface="Georgia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43702" y="1785926"/>
            <a:ext cx="2214578" cy="100013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003300"/>
                </a:solidFill>
                <a:latin typeface="Georgia" pitchFamily="18" charset="0"/>
              </a:rPr>
              <a:t>Риби</a:t>
            </a:r>
            <a:endParaRPr lang="uk-UA" sz="4000" b="1" dirty="0">
              <a:solidFill>
                <a:srgbClr val="003300"/>
              </a:solidFill>
              <a:latin typeface="Georgia" pitchFamily="18" charset="0"/>
            </a:endParaRPr>
          </a:p>
        </p:txBody>
      </p:sp>
      <p:pic>
        <p:nvPicPr>
          <p:cNvPr id="26626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86058"/>
            <a:ext cx="2357454" cy="1714512"/>
          </a:xfrm>
          <a:prstGeom prst="rect">
            <a:avLst/>
          </a:prstGeom>
          <a:noFill/>
        </p:spPr>
      </p:pic>
      <p:pic>
        <p:nvPicPr>
          <p:cNvPr id="26628" name="Picture 4" descr="https://bestgif.su/_ph/38/2/34277190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1928802"/>
            <a:ext cx="1883946" cy="1477963"/>
          </a:xfrm>
          <a:prstGeom prst="rect">
            <a:avLst/>
          </a:prstGeom>
          <a:noFill/>
        </p:spPr>
      </p:pic>
      <p:pic>
        <p:nvPicPr>
          <p:cNvPr id="26630" name="Picture 6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2571744"/>
            <a:ext cx="1717542" cy="1068312"/>
          </a:xfrm>
          <a:prstGeom prst="rect">
            <a:avLst/>
          </a:prstGeom>
          <a:noFill/>
        </p:spPr>
      </p:pic>
      <p:pic>
        <p:nvPicPr>
          <p:cNvPr id="26632" name="Picture 8" descr="http://liubavyshka.ru/_ph/31/2/60689722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96" y="2643182"/>
            <a:ext cx="1350864" cy="143827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00"/>
                            </p:stCondLst>
                            <p:childTnLst>
                              <p:par>
                                <p:cTn id="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50"/>
                            </p:stCondLst>
                            <p:childTnLst>
                              <p:par>
                                <p:cTn id="2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rikolnye-kartinki.ru/img/picture/Oct/05/197c7ff3684b518fcbe5e512d0f72ea3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357166"/>
            <a:ext cx="7572428" cy="92869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uk-UA" b="1" dirty="0" smtClean="0">
                <a:ln w="12700">
                  <a:solidFill>
                    <a:srgbClr val="000000"/>
                  </a:solidFill>
                </a:ln>
                <a:solidFill>
                  <a:srgbClr val="0000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Сюжетні задачі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1714488"/>
            <a:ext cx="8929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latin typeface="Georgia" pitchFamily="18" charset="0"/>
              </a:rPr>
              <a:t>1.</a:t>
            </a:r>
            <a:r>
              <a:rPr lang="uk-UA" sz="3200" b="1" dirty="0" smtClean="0">
                <a:latin typeface="Georgia" pitchFamily="18" charset="0"/>
              </a:rPr>
              <a:t>       запилив  6     , а другий       ще 4     . Скільки всього      запилили обидва      ?</a:t>
            </a:r>
            <a:endParaRPr lang="uk-UA" sz="3200" b="1" dirty="0">
              <a:latin typeface="Georgia" pitchFamily="18" charset="0"/>
            </a:endParaRPr>
          </a:p>
        </p:txBody>
      </p:sp>
      <p:pic>
        <p:nvPicPr>
          <p:cNvPr id="27650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571612"/>
            <a:ext cx="605794" cy="714380"/>
          </a:xfrm>
          <a:prstGeom prst="rect">
            <a:avLst/>
          </a:prstGeom>
          <a:noFill/>
        </p:spPr>
      </p:pic>
      <p:pic>
        <p:nvPicPr>
          <p:cNvPr id="27652" name="Picture 4" descr="https://softlist.com.ua/upload/iblock/2ac/kvitka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785926"/>
            <a:ext cx="449685" cy="449685"/>
          </a:xfrm>
          <a:prstGeom prst="rect">
            <a:avLst/>
          </a:prstGeom>
          <a:noFill/>
        </p:spPr>
      </p:pic>
      <p:pic>
        <p:nvPicPr>
          <p:cNvPr id="9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571612"/>
            <a:ext cx="605794" cy="714380"/>
          </a:xfrm>
          <a:prstGeom prst="rect">
            <a:avLst/>
          </a:prstGeom>
          <a:noFill/>
        </p:spPr>
      </p:pic>
      <p:pic>
        <p:nvPicPr>
          <p:cNvPr id="10" name="Picture 4" descr="https://softlist.com.ua/upload/iblock/2ac/kvitka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1857364"/>
            <a:ext cx="449685" cy="449685"/>
          </a:xfrm>
          <a:prstGeom prst="rect">
            <a:avLst/>
          </a:prstGeom>
          <a:noFill/>
        </p:spPr>
      </p:pic>
      <p:pic>
        <p:nvPicPr>
          <p:cNvPr id="11" name="Picture 4" descr="https://softlist.com.ua/upload/iblock/2ac/kvitka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285992"/>
            <a:ext cx="449685" cy="449685"/>
          </a:xfrm>
          <a:prstGeom prst="rect">
            <a:avLst/>
          </a:prstGeom>
          <a:noFill/>
        </p:spPr>
      </p:pic>
      <p:pic>
        <p:nvPicPr>
          <p:cNvPr id="12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2071678"/>
            <a:ext cx="605794" cy="71438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14282" y="3357562"/>
            <a:ext cx="871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latin typeface="Georgia" pitchFamily="18" charset="0"/>
              </a:rPr>
              <a:t>2.</a:t>
            </a:r>
            <a:r>
              <a:rPr lang="uk-UA" sz="3200" b="1" dirty="0" smtClean="0">
                <a:latin typeface="Georgia" pitchFamily="18" charset="0"/>
              </a:rPr>
              <a:t>       Впадає у сплячку на 6 місяців. 4 місяці  він уже           . Скільки ще місяців йому залишилося спати?</a:t>
            </a:r>
            <a:endParaRPr lang="uk-UA" sz="3200" b="1" dirty="0">
              <a:latin typeface="Georgia" pitchFamily="18" charset="0"/>
            </a:endParaRPr>
          </a:p>
        </p:txBody>
      </p:sp>
      <p:sp>
        <p:nvSpPr>
          <p:cNvPr id="27654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656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7658" name="Picture 10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214686"/>
            <a:ext cx="795326" cy="795326"/>
          </a:xfrm>
          <a:prstGeom prst="rect">
            <a:avLst/>
          </a:prstGeom>
          <a:noFill/>
        </p:spPr>
      </p:pic>
      <p:pic>
        <p:nvPicPr>
          <p:cNvPr id="27660" name="Picture 12" descr="Похожее изображ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3786190"/>
            <a:ext cx="928694" cy="78581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rikolnye-kartinki.ru/img/picture/Oct/05/197c7ff3684b518fcbe5e512d0f72ea3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357166"/>
            <a:ext cx="7572428" cy="92869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uk-UA" b="1" dirty="0" smtClean="0">
                <a:ln w="12700">
                  <a:solidFill>
                    <a:srgbClr val="000000"/>
                  </a:solidFill>
                </a:ln>
                <a:solidFill>
                  <a:srgbClr val="0000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Сюжетні задачі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1714488"/>
            <a:ext cx="8929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uk-UA" sz="3200" b="1" dirty="0" smtClean="0">
                <a:solidFill>
                  <a:srgbClr val="C00000"/>
                </a:solidFill>
                <a:latin typeface="Georgia" pitchFamily="18" charset="0"/>
              </a:rPr>
              <a:t>3.        </a:t>
            </a:r>
            <a:r>
              <a:rPr lang="uk-UA" sz="3200" b="1" dirty="0" smtClean="0">
                <a:latin typeface="Georgia" pitchFamily="18" charset="0"/>
              </a:rPr>
              <a:t>зловив  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3200" b="1" dirty="0" smtClean="0">
                <a:latin typeface="Georgia" pitchFamily="18" charset="0"/>
              </a:rPr>
              <a:t>         і  7           . На скільки</a:t>
            </a:r>
          </a:p>
          <a:p>
            <a:pPr marL="514350" indent="-514350"/>
            <a:endParaRPr lang="uk-UA" b="1" dirty="0" smtClean="0">
              <a:latin typeface="Georgia" pitchFamily="18" charset="0"/>
            </a:endParaRPr>
          </a:p>
          <a:p>
            <a:pPr marL="514350" indent="-514350"/>
            <a:r>
              <a:rPr lang="uk-UA" sz="3200" b="1" dirty="0" smtClean="0">
                <a:latin typeface="Georgia" pitchFamily="18" charset="0"/>
              </a:rPr>
              <a:t> більше зловив            лелека?   </a:t>
            </a:r>
            <a:endParaRPr lang="uk-UA" sz="3200" b="1" dirty="0">
              <a:latin typeface="Georgia" pitchFamily="18" charset="0"/>
            </a:endParaRPr>
          </a:p>
        </p:txBody>
      </p:sp>
      <p:pic>
        <p:nvPicPr>
          <p:cNvPr id="2867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571612"/>
            <a:ext cx="642942" cy="902046"/>
          </a:xfrm>
          <a:prstGeom prst="rect">
            <a:avLst/>
          </a:prstGeom>
          <a:noFill/>
        </p:spPr>
      </p:pic>
      <p:pic>
        <p:nvPicPr>
          <p:cNvPr id="28676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 l="15254" r="16324"/>
          <a:stretch>
            <a:fillRect/>
          </a:stretch>
        </p:blipFill>
        <p:spPr bwMode="auto">
          <a:xfrm>
            <a:off x="3571868" y="1714488"/>
            <a:ext cx="785818" cy="765658"/>
          </a:xfrm>
          <a:prstGeom prst="rect">
            <a:avLst/>
          </a:prstGeom>
          <a:noFill/>
        </p:spPr>
      </p:pic>
      <p:pic>
        <p:nvPicPr>
          <p:cNvPr id="28680" name="Picture 8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1643050"/>
            <a:ext cx="992256" cy="738159"/>
          </a:xfrm>
          <a:prstGeom prst="rect">
            <a:avLst/>
          </a:prstGeom>
          <a:noFill/>
        </p:spPr>
      </p:pic>
      <p:pic>
        <p:nvPicPr>
          <p:cNvPr id="12" name="Picture 8" descr="Похожее изображ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2500306"/>
            <a:ext cx="992256" cy="59528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14282" y="3500438"/>
            <a:ext cx="8929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latin typeface="Georgia" pitchFamily="18" charset="0"/>
              </a:rPr>
              <a:t>4.</a:t>
            </a:r>
            <a:r>
              <a:rPr lang="uk-UA" sz="3200" b="1" dirty="0" smtClean="0">
                <a:latin typeface="Georgia" pitchFamily="18" charset="0"/>
              </a:rPr>
              <a:t>      Двоє              намалювали  8         . Тарасик намалював 4           . Скільки таких          намалював Петрик?    </a:t>
            </a:r>
            <a:endParaRPr lang="uk-UA" sz="3200" b="1" dirty="0">
              <a:latin typeface="Georgia" pitchFamily="18" charset="0"/>
            </a:endParaRPr>
          </a:p>
        </p:txBody>
      </p:sp>
      <p:pic>
        <p:nvPicPr>
          <p:cNvPr id="28682" name="Picture 10" descr="Похожее изображени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3286124"/>
            <a:ext cx="1000132" cy="881022"/>
          </a:xfrm>
          <a:prstGeom prst="rect">
            <a:avLst/>
          </a:prstGeom>
          <a:noFill/>
        </p:spPr>
      </p:pic>
      <p:pic>
        <p:nvPicPr>
          <p:cNvPr id="28684" name="Picture 12" descr="http://liubavyshka.ru/_ph/31/2/60689722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15206" y="3357562"/>
            <a:ext cx="785818" cy="723893"/>
          </a:xfrm>
          <a:prstGeom prst="rect">
            <a:avLst/>
          </a:prstGeom>
          <a:noFill/>
        </p:spPr>
      </p:pic>
      <p:pic>
        <p:nvPicPr>
          <p:cNvPr id="16" name="Picture 12" descr="http://liubavyshka.ru/_ph/31/2/60689722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80" y="4000504"/>
            <a:ext cx="785818" cy="581017"/>
          </a:xfrm>
          <a:prstGeom prst="rect">
            <a:avLst/>
          </a:prstGeom>
          <a:noFill/>
        </p:spPr>
      </p:pic>
      <p:pic>
        <p:nvPicPr>
          <p:cNvPr id="17" name="Picture 12" descr="http://liubavyshka.ru/_ph/31/2/60689722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43042" y="4500570"/>
            <a:ext cx="785818" cy="72389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https://prikolnye-kartinki.ru/img/picture/Oct/05/197c7ff3684b518fcbe5e512d0f72ea3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9"/>
            <a:ext cx="9144000" cy="686228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105804" cy="858822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 w="28575">
                  <a:solidFill>
                    <a:schemeClr val="accent2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00FF">
                        <a:tint val="66000"/>
                        <a:satMod val="160000"/>
                      </a:srgbClr>
                    </a:gs>
                    <a:gs pos="50000">
                      <a:srgbClr val="0000FF">
                        <a:tint val="44500"/>
                        <a:satMod val="160000"/>
                      </a:srgbClr>
                    </a:gs>
                    <a:gs pos="100000">
                      <a:srgbClr val="0000FF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Хто зайвий</a:t>
            </a:r>
            <a:r>
              <a:rPr lang="uk-UA" sz="4400" b="1" dirty="0" err="1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00FF">
                        <a:tint val="66000"/>
                        <a:satMod val="160000"/>
                      </a:srgbClr>
                    </a:gs>
                    <a:gs pos="50000">
                      <a:srgbClr val="0000FF">
                        <a:tint val="44500"/>
                        <a:satMod val="160000"/>
                      </a:srgbClr>
                    </a:gs>
                    <a:gs pos="100000">
                      <a:srgbClr val="0000FF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itchFamily="18" charset="0"/>
                <a:ea typeface="+mj-ea"/>
                <a:cs typeface="+mj-cs"/>
              </a:rPr>
              <a:t>?</a:t>
            </a:r>
            <a:endParaRPr kumimoji="0" lang="uk-UA" sz="4400" b="1" i="0" u="none" strike="noStrike" kern="1200" cap="none" spc="0" normalizeH="0" baseline="0" noProof="0" dirty="0">
              <a:ln w="19050">
                <a:solidFill>
                  <a:schemeClr val="accent2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00FF">
                      <a:tint val="66000"/>
                      <a:satMod val="160000"/>
                    </a:srgbClr>
                  </a:gs>
                  <a:gs pos="50000">
                    <a:srgbClr val="0000FF">
                      <a:tint val="44500"/>
                      <a:satMod val="160000"/>
                    </a:srgbClr>
                  </a:gs>
                  <a:gs pos="100000">
                    <a:srgbClr val="0000FF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7170" name="Picture 2" descr="http://35.sadok.zt.ua/wp-content/uploads/2018/02/Metelik-1200x11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1428736"/>
            <a:ext cx="1485864" cy="1411144"/>
          </a:xfrm>
          <a:prstGeom prst="rect">
            <a:avLst/>
          </a:prstGeom>
          <a:noFill/>
        </p:spPr>
      </p:pic>
      <p:pic>
        <p:nvPicPr>
          <p:cNvPr id="7172" name="Picture 4" descr="Пов’язане зображенн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929066"/>
            <a:ext cx="1389327" cy="1291675"/>
          </a:xfrm>
          <a:prstGeom prst="rect">
            <a:avLst/>
          </a:prstGeom>
          <a:noFill/>
        </p:spPr>
      </p:pic>
      <p:pic>
        <p:nvPicPr>
          <p:cNvPr id="7174" name="Picture 6" descr="Пов’язане зображенн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133084"/>
            <a:ext cx="1214446" cy="1693564"/>
          </a:xfrm>
          <a:prstGeom prst="rect">
            <a:avLst/>
          </a:prstGeom>
          <a:noFill/>
        </p:spPr>
      </p:pic>
      <p:pic>
        <p:nvPicPr>
          <p:cNvPr id="7176" name="Picture 8" descr="Пов’язане зображенн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1428736"/>
            <a:ext cx="1594518" cy="1438255"/>
          </a:xfrm>
          <a:prstGeom prst="rect">
            <a:avLst/>
          </a:prstGeom>
          <a:noFill/>
        </p:spPr>
      </p:pic>
      <p:pic>
        <p:nvPicPr>
          <p:cNvPr id="7178" name="Picture 10" descr="Пов’язане зображення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2500306"/>
            <a:ext cx="1460173" cy="1500178"/>
          </a:xfrm>
          <a:prstGeom prst="rect">
            <a:avLst/>
          </a:prstGeom>
          <a:noFill/>
        </p:spPr>
      </p:pic>
      <p:pic>
        <p:nvPicPr>
          <p:cNvPr id="7180" name="Picture 12" descr="Пов’язане зображення"/>
          <p:cNvPicPr>
            <a:picLocks noChangeAspect="1" noChangeArrowheads="1"/>
          </p:cNvPicPr>
          <p:nvPr/>
        </p:nvPicPr>
        <p:blipFill>
          <a:blip r:embed="rId8" cstate="print"/>
          <a:srcRect l="11095" t="8876" r="6804" b="9023"/>
          <a:stretch>
            <a:fillRect/>
          </a:stretch>
        </p:blipFill>
        <p:spPr bwMode="auto">
          <a:xfrm>
            <a:off x="2214546" y="3214686"/>
            <a:ext cx="1143008" cy="1143008"/>
          </a:xfrm>
          <a:prstGeom prst="rect">
            <a:avLst/>
          </a:prstGeom>
          <a:noFill/>
        </p:spPr>
      </p:pic>
      <p:pic>
        <p:nvPicPr>
          <p:cNvPr id="7182" name="Picture 14" descr="http://printonic.ru/uploads/images/2016/03/14/.tmb/thumb_img_56e66137a9104_resize_0_21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868" y="1714488"/>
            <a:ext cx="2095602" cy="126205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71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https://prikolnye-kartinki.ru/img/picture/Oct/05/197c7ff3684b518fcbe5e512d0f72ea3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105804" cy="858822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 w="28575">
                  <a:solidFill>
                    <a:schemeClr val="accent2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00FF">
                        <a:tint val="66000"/>
                        <a:satMod val="160000"/>
                      </a:srgbClr>
                    </a:gs>
                    <a:gs pos="50000">
                      <a:srgbClr val="0000FF">
                        <a:tint val="44500"/>
                        <a:satMod val="160000"/>
                      </a:srgbClr>
                    </a:gs>
                    <a:gs pos="100000">
                      <a:srgbClr val="0000FF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Хто зайвий</a:t>
            </a:r>
            <a:r>
              <a:rPr lang="uk-UA" sz="4400" b="1" dirty="0" err="1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00FF">
                        <a:tint val="66000"/>
                        <a:satMod val="160000"/>
                      </a:srgbClr>
                    </a:gs>
                    <a:gs pos="50000">
                      <a:srgbClr val="0000FF">
                        <a:tint val="44500"/>
                        <a:satMod val="160000"/>
                      </a:srgbClr>
                    </a:gs>
                    <a:gs pos="100000">
                      <a:srgbClr val="0000FF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itchFamily="18" charset="0"/>
                <a:ea typeface="+mj-ea"/>
                <a:cs typeface="+mj-cs"/>
              </a:rPr>
              <a:t>?</a:t>
            </a:r>
            <a:endParaRPr kumimoji="0" lang="uk-UA" sz="4400" b="1" i="0" u="none" strike="noStrike" kern="1200" cap="none" spc="0" normalizeH="0" baseline="0" noProof="0" dirty="0">
              <a:ln w="19050">
                <a:solidFill>
                  <a:schemeClr val="accent2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00FF">
                      <a:tint val="66000"/>
                      <a:satMod val="160000"/>
                    </a:srgbClr>
                  </a:gs>
                  <a:gs pos="50000">
                    <a:srgbClr val="0000FF">
                      <a:tint val="44500"/>
                      <a:satMod val="160000"/>
                    </a:srgbClr>
                  </a:gs>
                  <a:gs pos="100000">
                    <a:srgbClr val="0000FF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2050" name="Picture 2" descr="Пов’язане зображен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000504"/>
            <a:ext cx="1293342" cy="1248028"/>
          </a:xfrm>
          <a:prstGeom prst="rect">
            <a:avLst/>
          </a:prstGeom>
          <a:noFill/>
        </p:spPr>
      </p:pic>
      <p:pic>
        <p:nvPicPr>
          <p:cNvPr id="2052" name="Picture 4" descr="https://st2.depositphotos.com/7857468/12331/v/450/depositphotos_123313382-stock-illustration-cartoon-white-stork.jpg"/>
          <p:cNvPicPr>
            <a:picLocks noChangeAspect="1" noChangeArrowheads="1"/>
          </p:cNvPicPr>
          <p:nvPr/>
        </p:nvPicPr>
        <p:blipFill>
          <a:blip r:embed="rId4"/>
          <a:srcRect l="15000" r="13333"/>
          <a:stretch>
            <a:fillRect/>
          </a:stretch>
        </p:blipFill>
        <p:spPr bwMode="auto">
          <a:xfrm>
            <a:off x="4373274" y="1714488"/>
            <a:ext cx="1198857" cy="1643074"/>
          </a:xfrm>
          <a:prstGeom prst="rect">
            <a:avLst/>
          </a:prstGeom>
          <a:noFill/>
        </p:spPr>
      </p:pic>
      <p:pic>
        <p:nvPicPr>
          <p:cNvPr id="2054" name="Picture 6" descr="http://2.bp.blogspot.com/-uCDQyMX-q9U/UFswk-kGWsI/AAAAAAAAAjM/eQVCyWxEBJo/s1600/%D0%B4%D1%8F%D1%82%D0%B5%D0%BB.png"/>
          <p:cNvPicPr>
            <a:picLocks noChangeAspect="1" noChangeArrowheads="1"/>
          </p:cNvPicPr>
          <p:nvPr/>
        </p:nvPicPr>
        <p:blipFill>
          <a:blip r:embed="rId5"/>
          <a:srcRect l="15920" r="13452"/>
          <a:stretch>
            <a:fillRect/>
          </a:stretch>
        </p:blipFill>
        <p:spPr bwMode="auto">
          <a:xfrm>
            <a:off x="7500958" y="1643050"/>
            <a:ext cx="1323704" cy="2143140"/>
          </a:xfrm>
          <a:prstGeom prst="rect">
            <a:avLst/>
          </a:prstGeom>
          <a:noFill/>
        </p:spPr>
      </p:pic>
      <p:pic>
        <p:nvPicPr>
          <p:cNvPr id="2056" name="Picture 8" descr="Пов’язане зображення"/>
          <p:cNvPicPr>
            <a:picLocks noChangeAspect="1" noChangeArrowheads="1"/>
          </p:cNvPicPr>
          <p:nvPr/>
        </p:nvPicPr>
        <p:blipFill>
          <a:blip r:embed="rId6"/>
          <a:srcRect l="21523" t="4412" r="13907" b="735"/>
          <a:stretch>
            <a:fillRect/>
          </a:stretch>
        </p:blipFill>
        <p:spPr bwMode="auto">
          <a:xfrm>
            <a:off x="285720" y="1643050"/>
            <a:ext cx="1571636" cy="1732829"/>
          </a:xfrm>
          <a:prstGeom prst="rect">
            <a:avLst/>
          </a:prstGeom>
          <a:noFill/>
        </p:spPr>
      </p:pic>
      <p:pic>
        <p:nvPicPr>
          <p:cNvPr id="2058" name="Picture 10" descr="Пов’язане зображенн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572132" y="2928934"/>
            <a:ext cx="1500198" cy="1379181"/>
          </a:xfrm>
          <a:prstGeom prst="rect">
            <a:avLst/>
          </a:prstGeom>
          <a:noFill/>
        </p:spPr>
      </p:pic>
      <p:pic>
        <p:nvPicPr>
          <p:cNvPr id="2060" name="Picture 12" descr="Пов’язане зображенн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8794" y="2857496"/>
            <a:ext cx="1803122" cy="1284255"/>
          </a:xfrm>
          <a:prstGeom prst="rect">
            <a:avLst/>
          </a:prstGeom>
          <a:noFill/>
        </p:spPr>
      </p:pic>
      <p:pic>
        <p:nvPicPr>
          <p:cNvPr id="2064" name="Picture 16" descr="Пов’язане зображення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11" y="3857628"/>
            <a:ext cx="1299520" cy="1214408"/>
          </a:xfrm>
          <a:prstGeom prst="rect">
            <a:avLst/>
          </a:prstGeom>
          <a:noFill/>
        </p:spPr>
      </p:pic>
      <p:pic>
        <p:nvPicPr>
          <p:cNvPr id="2066" name="Picture 18" descr="Пов’язане зображення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99382" y="1643050"/>
            <a:ext cx="1577202" cy="1214446"/>
          </a:xfrm>
          <a:prstGeom prst="rect">
            <a:avLst/>
          </a:prstGeom>
          <a:noFill/>
        </p:spPr>
      </p:pic>
      <p:pic>
        <p:nvPicPr>
          <p:cNvPr id="2068" name="Picture 20" descr="https://i.pinimg.com/474x/c7/8a/f9/c78af99cb7ab86a371d53b0bf8a03943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15008" y="1571612"/>
            <a:ext cx="1633532" cy="1273383"/>
          </a:xfrm>
          <a:prstGeom prst="rect">
            <a:avLst/>
          </a:prstGeom>
          <a:noFill/>
        </p:spPr>
      </p:pic>
      <p:pic>
        <p:nvPicPr>
          <p:cNvPr id="16" name="Picture 2" descr="Пов’язане зображен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4000504"/>
            <a:ext cx="1293342" cy="1248028"/>
          </a:xfrm>
          <a:prstGeom prst="rect">
            <a:avLst/>
          </a:prstGeom>
          <a:noFill/>
        </p:spPr>
      </p:pic>
      <p:pic>
        <p:nvPicPr>
          <p:cNvPr id="17" name="Picture 4" descr="https://st2.depositphotos.com/7857468/12331/v/450/depositphotos_123313382-stock-illustration-cartoon-white-stork.jpg"/>
          <p:cNvPicPr>
            <a:picLocks noChangeAspect="1" noChangeArrowheads="1"/>
          </p:cNvPicPr>
          <p:nvPr/>
        </p:nvPicPr>
        <p:blipFill>
          <a:blip r:embed="rId4"/>
          <a:srcRect l="15000" r="13333"/>
          <a:stretch>
            <a:fillRect/>
          </a:stretch>
        </p:blipFill>
        <p:spPr bwMode="auto">
          <a:xfrm>
            <a:off x="4444712" y="1714488"/>
            <a:ext cx="1198857" cy="1643074"/>
          </a:xfrm>
          <a:prstGeom prst="rect">
            <a:avLst/>
          </a:prstGeom>
          <a:noFill/>
        </p:spPr>
      </p:pic>
      <p:pic>
        <p:nvPicPr>
          <p:cNvPr id="18" name="Picture 6" descr="http://2.bp.blogspot.com/-uCDQyMX-q9U/UFswk-kGWsI/AAAAAAAAAjM/eQVCyWxEBJo/s1600/%D0%B4%D1%8F%D1%82%D0%B5%D0%BB.png"/>
          <p:cNvPicPr>
            <a:picLocks noChangeAspect="1" noChangeArrowheads="1"/>
          </p:cNvPicPr>
          <p:nvPr/>
        </p:nvPicPr>
        <p:blipFill>
          <a:blip r:embed="rId5"/>
          <a:srcRect l="15920" r="13452"/>
          <a:stretch>
            <a:fillRect/>
          </a:stretch>
        </p:blipFill>
        <p:spPr bwMode="auto">
          <a:xfrm>
            <a:off x="7572396" y="1643050"/>
            <a:ext cx="1323704" cy="2143140"/>
          </a:xfrm>
          <a:prstGeom prst="rect">
            <a:avLst/>
          </a:prstGeom>
          <a:noFill/>
        </p:spPr>
      </p:pic>
      <p:pic>
        <p:nvPicPr>
          <p:cNvPr id="19" name="Picture 8" descr="Пов’язане зображення"/>
          <p:cNvPicPr>
            <a:picLocks noChangeAspect="1" noChangeArrowheads="1"/>
          </p:cNvPicPr>
          <p:nvPr/>
        </p:nvPicPr>
        <p:blipFill>
          <a:blip r:embed="rId6"/>
          <a:srcRect l="21523" t="4412" r="13907" b="735"/>
          <a:stretch>
            <a:fillRect/>
          </a:stretch>
        </p:blipFill>
        <p:spPr bwMode="auto">
          <a:xfrm>
            <a:off x="357158" y="1643050"/>
            <a:ext cx="1571636" cy="1732829"/>
          </a:xfrm>
          <a:prstGeom prst="rect">
            <a:avLst/>
          </a:prstGeom>
          <a:noFill/>
        </p:spPr>
      </p:pic>
      <p:pic>
        <p:nvPicPr>
          <p:cNvPr id="20" name="Picture 10" descr="Пов’язане зображенн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643570" y="2928934"/>
            <a:ext cx="1500198" cy="1379181"/>
          </a:xfrm>
          <a:prstGeom prst="rect">
            <a:avLst/>
          </a:prstGeom>
          <a:noFill/>
        </p:spPr>
      </p:pic>
      <p:pic>
        <p:nvPicPr>
          <p:cNvPr id="21" name="Picture 12" descr="Пов’язане зображенн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00232" y="2857496"/>
            <a:ext cx="1803122" cy="1284255"/>
          </a:xfrm>
          <a:prstGeom prst="rect">
            <a:avLst/>
          </a:prstGeom>
          <a:noFill/>
        </p:spPr>
      </p:pic>
      <p:pic>
        <p:nvPicPr>
          <p:cNvPr id="22" name="Picture 16" descr="Пов’язане зображення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49" y="3857628"/>
            <a:ext cx="1299520" cy="1214408"/>
          </a:xfrm>
          <a:prstGeom prst="rect">
            <a:avLst/>
          </a:prstGeom>
          <a:noFill/>
        </p:spPr>
      </p:pic>
      <p:pic>
        <p:nvPicPr>
          <p:cNvPr id="23" name="Picture 18" descr="Пов’язане зображення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70820" y="1643050"/>
            <a:ext cx="1577202" cy="1214446"/>
          </a:xfrm>
          <a:prstGeom prst="rect">
            <a:avLst/>
          </a:prstGeom>
          <a:noFill/>
        </p:spPr>
      </p:pic>
      <p:pic>
        <p:nvPicPr>
          <p:cNvPr id="24" name="Picture 20" descr="https://i.pinimg.com/474x/c7/8a/f9/c78af99cb7ab86a371d53b0bf8a03943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86446" y="1571612"/>
            <a:ext cx="1633532" cy="127338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https://prikolnye-kartinki.ru/img/picture/Oct/05/197c7ff3684b518fcbe5e512d0f72ea3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105804" cy="858822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 w="28575">
                  <a:solidFill>
                    <a:schemeClr val="accent2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00FF">
                        <a:tint val="66000"/>
                        <a:satMod val="160000"/>
                      </a:srgbClr>
                    </a:gs>
                    <a:gs pos="50000">
                      <a:srgbClr val="0000FF">
                        <a:tint val="44500"/>
                        <a:satMod val="160000"/>
                      </a:srgbClr>
                    </a:gs>
                    <a:gs pos="100000">
                      <a:srgbClr val="0000FF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Хто зайвий</a:t>
            </a:r>
            <a:r>
              <a:rPr lang="uk-UA" sz="4400" b="1" dirty="0" err="1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00FF">
                        <a:tint val="66000"/>
                        <a:satMod val="160000"/>
                      </a:srgbClr>
                    </a:gs>
                    <a:gs pos="50000">
                      <a:srgbClr val="0000FF">
                        <a:tint val="44500"/>
                        <a:satMod val="160000"/>
                      </a:srgbClr>
                    </a:gs>
                    <a:gs pos="100000">
                      <a:srgbClr val="0000FF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itchFamily="18" charset="0"/>
                <a:ea typeface="+mj-ea"/>
                <a:cs typeface="+mj-cs"/>
              </a:rPr>
              <a:t>?</a:t>
            </a:r>
            <a:endParaRPr kumimoji="0" lang="uk-UA" sz="4400" b="1" i="0" u="none" strike="noStrike" kern="1200" cap="none" spc="0" normalizeH="0" baseline="0" noProof="0" dirty="0">
              <a:ln w="19050">
                <a:solidFill>
                  <a:schemeClr val="accent2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00FF">
                      <a:tint val="66000"/>
                      <a:satMod val="160000"/>
                    </a:srgbClr>
                  </a:gs>
                  <a:gs pos="50000">
                    <a:srgbClr val="0000FF">
                      <a:tint val="44500"/>
                      <a:satMod val="160000"/>
                    </a:srgbClr>
                  </a:gs>
                  <a:gs pos="100000">
                    <a:srgbClr val="0000FF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028" name="Picture 4" descr="https://fc.vseosvita.ua/0008rx-a270/0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428736"/>
            <a:ext cx="2726277" cy="1813855"/>
          </a:xfrm>
          <a:prstGeom prst="rect">
            <a:avLst/>
          </a:prstGeom>
          <a:noFill/>
        </p:spPr>
      </p:pic>
      <p:pic>
        <p:nvPicPr>
          <p:cNvPr id="1032" name="Picture 8" descr="https://scastje-est.ru/wp-content/uploads/2017/12/salat_sobacka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143248"/>
            <a:ext cx="1989707" cy="1989707"/>
          </a:xfrm>
          <a:prstGeom prst="rect">
            <a:avLst/>
          </a:prstGeom>
          <a:noFill/>
        </p:spPr>
      </p:pic>
      <p:pic>
        <p:nvPicPr>
          <p:cNvPr id="1034" name="Picture 10" descr="http://malenkie-gnomiki.ru/wp-content/uploads/2012/02/mishk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71876"/>
            <a:ext cx="2281037" cy="2281037"/>
          </a:xfrm>
          <a:prstGeom prst="rect">
            <a:avLst/>
          </a:prstGeom>
          <a:noFill/>
        </p:spPr>
      </p:pic>
      <p:pic>
        <p:nvPicPr>
          <p:cNvPr id="1038" name="Picture 14" descr="Пов’язане зображенн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1428736"/>
            <a:ext cx="2098925" cy="2292027"/>
          </a:xfrm>
          <a:prstGeom prst="rect">
            <a:avLst/>
          </a:prstGeom>
          <a:noFill/>
        </p:spPr>
      </p:pic>
      <p:pic>
        <p:nvPicPr>
          <p:cNvPr id="1040" name="Picture 16" descr="Пов’язане зображенн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1428736"/>
            <a:ext cx="1500522" cy="1857388"/>
          </a:xfrm>
          <a:prstGeom prst="rect">
            <a:avLst/>
          </a:prstGeom>
          <a:noFill/>
        </p:spPr>
      </p:pic>
      <p:pic>
        <p:nvPicPr>
          <p:cNvPr id="1042" name="Picture 18" descr="Пов’язане зображенн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02" y="3429000"/>
            <a:ext cx="2214578" cy="240243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0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rikolnye-kartinki.ru/img/picture/Oct/05/197c7ff3684b518fcbe5e512d0f72ea3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400" b="1" dirty="0" smtClean="0">
                <a:ln w="1905">
                  <a:solidFill>
                    <a:srgbClr val="00B05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+mj-ea"/>
                <a:cs typeface="+mj-cs"/>
              </a:rPr>
              <a:t>Валіза досвіду</a:t>
            </a:r>
            <a:endParaRPr kumimoji="0" lang="uk-UA" sz="4400" b="1" i="0" u="none" strike="noStrike" kern="1200" normalizeH="0" baseline="0" noProof="0" dirty="0">
              <a:ln w="1905">
                <a:solidFill>
                  <a:srgbClr val="00B05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32770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 t="9375" b="11874"/>
          <a:stretch>
            <a:fillRect/>
          </a:stretch>
        </p:blipFill>
        <p:spPr bwMode="auto">
          <a:xfrm>
            <a:off x="1500166" y="1928802"/>
            <a:ext cx="4286280" cy="3375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4" name="Picture 6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857364"/>
            <a:ext cx="2446431" cy="2681289"/>
          </a:xfrm>
          <a:prstGeom prst="rect">
            <a:avLst/>
          </a:prstGeom>
          <a:noFill/>
        </p:spPr>
      </p:pic>
      <p:pic>
        <p:nvPicPr>
          <p:cNvPr id="32776" name="Picture 8" descr="https://sunveter.ru/uploads/posts/2013-07/1373213670_babochki29b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1428736"/>
            <a:ext cx="2519112" cy="2091387"/>
          </a:xfrm>
          <a:prstGeom prst="rect">
            <a:avLst/>
          </a:prstGeom>
          <a:noFill/>
        </p:spPr>
      </p:pic>
      <p:pic>
        <p:nvPicPr>
          <p:cNvPr id="32778" name="Picture 10" descr="Похожее изображ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000504"/>
            <a:ext cx="1619433" cy="162874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nachalo4ka.ru/wp-content/uploads/2014/05/Leto-nasekomsyie-shablon-prevyu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3483"/>
            <a:ext cx="9144000" cy="6891484"/>
          </a:xfrm>
          <a:prstGeom prst="rect">
            <a:avLst/>
          </a:prstGeom>
          <a:noFill/>
        </p:spPr>
      </p:pic>
      <p:pic>
        <p:nvPicPr>
          <p:cNvPr id="6" name="Рисунок 5" descr="http://smartkids.co.ua/image/cache/catalog/rostovue%20figyru/image54-373x37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1857364"/>
            <a:ext cx="3857652" cy="3214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4" descr="http://nachalo4ka.ru/wp-content/uploads/2014/05/Leto-nasekomsyie-shablon-prevyu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3483"/>
            <a:ext cx="9144000" cy="6891484"/>
          </a:xfrm>
          <a:prstGeom prst="rect">
            <a:avLst/>
          </a:prstGeom>
          <a:noFill/>
        </p:spPr>
      </p:pic>
      <p:pic>
        <p:nvPicPr>
          <p:cNvPr id="5" name="Рисунок 4" descr="Пов’язане зображення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1643051"/>
            <a:ext cx="3390919" cy="3786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4" descr="http://nachalo4ka.ru/wp-content/uploads/2014/05/Leto-nasekomsyie-shablon-prevyu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3483"/>
            <a:ext cx="9144000" cy="6891484"/>
          </a:xfrm>
          <a:prstGeom prst="rect">
            <a:avLst/>
          </a:prstGeom>
          <a:noFill/>
        </p:spPr>
      </p:pic>
      <p:pic>
        <p:nvPicPr>
          <p:cNvPr id="5" name="Рисунок 4" descr="http://rylik.ru/uploads/posts/2015-05/1431514317_vector-pig-collection-1-0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9"/>
          <a:stretch/>
        </p:blipFill>
        <p:spPr bwMode="auto">
          <a:xfrm>
            <a:off x="2714612" y="1857364"/>
            <a:ext cx="3857652" cy="32147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4" descr="http://nachalo4ka.ru/wp-content/uploads/2014/05/Leto-nasekomsyie-shablon-prevyu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3483"/>
            <a:ext cx="9144000" cy="6891484"/>
          </a:xfrm>
          <a:prstGeom prst="rect">
            <a:avLst/>
          </a:prstGeom>
          <a:noFill/>
        </p:spPr>
      </p:pic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 l="4628" r="5117" b="3476"/>
          <a:stretch>
            <a:fillRect/>
          </a:stretch>
        </p:blipFill>
        <p:spPr bwMode="auto">
          <a:xfrm>
            <a:off x="3071802" y="1714488"/>
            <a:ext cx="3071834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4" descr="http://nachalo4ka.ru/wp-content/uploads/2014/05/Leto-nasekomsyie-shablon-prevyu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3483"/>
            <a:ext cx="9144000" cy="6891484"/>
          </a:xfrm>
          <a:prstGeom prst="rect">
            <a:avLst/>
          </a:prstGeom>
          <a:noFill/>
        </p:spPr>
      </p:pic>
      <p:pic>
        <p:nvPicPr>
          <p:cNvPr id="33794" name="Picture 2" descr="https://fc.vseosvita.ua/001gj3-981d/0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643050"/>
            <a:ext cx="4429156" cy="370626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rikolnye-kartinki.ru/img/picture/Oct/05/197c7ff3684b518fcbe5e512d0f72ea3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1285860"/>
          <a:ext cx="8072494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57224" y="357166"/>
            <a:ext cx="7572428" cy="92869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uk-UA" b="1" dirty="0" smtClean="0">
                <a:ln w="12700">
                  <a:solidFill>
                    <a:srgbClr val="000000"/>
                  </a:solidFill>
                </a:ln>
                <a:solidFill>
                  <a:srgbClr val="0000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Де живуть тварини?</a:t>
            </a:r>
          </a:p>
        </p:txBody>
      </p:sp>
      <p:pic>
        <p:nvPicPr>
          <p:cNvPr id="2052" name="Picture 4" descr="https://99px.ru/sstorage/86/2017/04/image_86180417160346158481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9454" y="1000108"/>
            <a:ext cx="1324215" cy="1495082"/>
          </a:xfrm>
          <a:prstGeom prst="rect">
            <a:avLst/>
          </a:prstGeom>
          <a:noFill/>
        </p:spPr>
      </p:pic>
      <p:pic>
        <p:nvPicPr>
          <p:cNvPr id="2056" name="Picture 8" descr="http://kotygoroshko.com.ua/_dr/1/18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48" y="1044878"/>
            <a:ext cx="1714512" cy="151252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rikolnye-kartinki.ru/img/picture/Oct/05/197c7ff3684b518fcbe5e512d0f72ea3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1500174"/>
            <a:ext cx="3214678" cy="10715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cap="all" dirty="0" smtClean="0">
                <a:ln w="0">
                  <a:solidFill>
                    <a:srgbClr val="00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Тварини   </a:t>
            </a:r>
            <a:endParaRPr lang="uk-UA" sz="4000" b="1" cap="all" dirty="0">
              <a:ln w="0">
                <a:solidFill>
                  <a:srgbClr val="000000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eorg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86116" y="1500174"/>
            <a:ext cx="5572164" cy="32861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uk-UA" sz="3200" b="1" i="1" dirty="0" smtClean="0">
              <a:solidFill>
                <a:srgbClr val="003300"/>
              </a:solidFill>
              <a:latin typeface="Georgia" pitchFamily="18" charset="0"/>
            </a:endParaRPr>
          </a:p>
          <a:p>
            <a:pPr algn="just"/>
            <a:r>
              <a:rPr lang="uk-UA" sz="3200" b="1" i="1" dirty="0" smtClean="0">
                <a:solidFill>
                  <a:srgbClr val="003300"/>
                </a:solidFill>
                <a:latin typeface="Georgia" pitchFamily="18" charset="0"/>
              </a:rPr>
              <a:t>- живі організми. Вони стрибають, плавають, в небі літають, у землі причаїлись, снують під ногами.</a:t>
            </a:r>
            <a:endParaRPr lang="uk-UA" sz="3200" b="1" dirty="0" smtClean="0">
              <a:solidFill>
                <a:srgbClr val="003300"/>
              </a:solidFill>
              <a:latin typeface="Georgia" pitchFamily="18" charset="0"/>
            </a:endParaRPr>
          </a:p>
          <a:p>
            <a:pPr algn="just"/>
            <a:endParaRPr lang="uk-UA" sz="3200" dirty="0">
              <a:solidFill>
                <a:srgbClr val="003300"/>
              </a:solidFill>
            </a:endParaRPr>
          </a:p>
        </p:txBody>
      </p:sp>
      <p:pic>
        <p:nvPicPr>
          <p:cNvPr id="23556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714620"/>
            <a:ext cx="2143124" cy="2857500"/>
          </a:xfrm>
          <a:prstGeom prst="rect">
            <a:avLst/>
          </a:prstGeom>
          <a:noFill/>
        </p:spPr>
      </p:pic>
      <p:pic>
        <p:nvPicPr>
          <p:cNvPr id="23558" name="Picture 6" descr="Похожее изображение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90098">
            <a:off x="5155457" y="174012"/>
            <a:ext cx="2047856" cy="19905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https://prikolnye-kartinki.ru/img/picture/Oct/05/197c7ff3684b518fcbe5e512d0f72ea3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14348" y="500042"/>
          <a:ext cx="392909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одержимое 4"/>
          <p:cNvGraphicFramePr>
            <a:graphicFrameLocks/>
          </p:cNvGraphicFramePr>
          <p:nvPr/>
        </p:nvGraphicFramePr>
        <p:xfrm>
          <a:off x="5214942" y="500042"/>
          <a:ext cx="3643338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>
            <a:off x="4214810" y="714356"/>
            <a:ext cx="2071702" cy="78581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 flipH="1" flipV="1">
            <a:off x="4214810" y="2928934"/>
            <a:ext cx="2071702" cy="207170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4143372" y="3500438"/>
            <a:ext cx="2143140" cy="71438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214810" y="3500438"/>
            <a:ext cx="2071702" cy="128588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143372" y="1500174"/>
            <a:ext cx="2143140" cy="64294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4214810" y="857232"/>
            <a:ext cx="2143140" cy="128588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214810" y="2857496"/>
            <a:ext cx="2071702" cy="128588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10354190</TotalTime>
  <Words>133</Words>
  <Application>Microsoft Office PowerPoint</Application>
  <PresentationFormat>Экран (4:3)</PresentationFormat>
  <Paragraphs>40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Comic Sans MS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Ліза</dc:creator>
  <cp:lastModifiedBy>Света</cp:lastModifiedBy>
  <cp:revision>69</cp:revision>
  <dcterms:created xsi:type="dcterms:W3CDTF">2019-11-03T19:27:33Z</dcterms:created>
  <dcterms:modified xsi:type="dcterms:W3CDTF">2024-04-08T18:33:15Z</dcterms:modified>
</cp:coreProperties>
</file>