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295A5-BF39-ACAA-4A72-71DDC231C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FA3572C-3021-099C-4A7D-D0A9412B6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C9482AA-E01E-2BD6-27BA-8BB22587C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4C74312-D77E-6B1C-78F4-24EDB311F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4956E9-11AE-80AB-FF34-6F01D3DAD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6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3FFBF-F82D-14C1-7981-455993506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186226A-F036-3AB3-9630-A2BE03BDD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E02CF3E-CE32-CE3B-A5B9-F5487443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1C91E1C-41E9-EAE1-D9CF-3E4FCC865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F23626-1154-8905-EBAA-A7F130AC8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4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2F5EB70-F965-F25A-6FE3-096321333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2713704-88A7-B1A6-EBA0-EF2D97BAC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D454CC1-9D29-9653-B46E-98A0F5D16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B92AD25-52AC-CFD7-C931-7064F77CA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2B5AA9-814F-6146-05A9-CB29DC41F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4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CCD52C-82C0-5908-50E3-B54D70E7F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E2F712-9206-FFF7-5E5A-A6DC3F353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607F16C-280B-4770-CBA2-A314E0FA5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0042AFA-B184-D05A-44F0-65CFD907A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92E9602-9117-AEF6-D7AB-72E52D6F4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8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84FF5-D7B7-6369-1B59-ED6A06298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EDE6E7-0E8A-89E9-113B-854D4142C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53B6363-B22E-F351-AEE0-BA731D272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12B41A-ED7B-CAE7-D3F5-AFC8FCDC1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02F05A1-5913-BC3F-8C44-B0B04E52F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10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433AC-36AB-AD82-4F9F-2F049E476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E0D20F-254C-D62A-4C05-59C0F5D5A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76E1F2D-5044-A1B1-2585-1D106B35F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FB9C2C2-1E27-6DDF-B654-052AFD59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1ACC6A9-62CB-DAB3-8B05-79652995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E22447F-A717-355C-2649-87D4F13B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8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8BA964-3562-9FA0-2E3A-C1A4179CD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DB9C547-4E84-26C0-4F80-04B4A6EF4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E2BCF12-E43A-B906-B907-2DD762060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0DA379F-D0B8-2273-D319-3CAA46DAB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61D8AB3-F9B1-D6FA-5EA4-4F26790633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6BD29A0-30B8-DA03-90CD-D98EE3D56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B21AD3E-0514-E97D-C87D-BD311001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80C5262-8ADC-184A-C2ED-55555DFB4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0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E6F47-9339-1E0F-2FD2-2A0C1CCCF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F31951A-28E3-A7E1-9312-6BE0E9104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23E60AC-41CC-19E0-D084-834CEED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DDDA529-C7C7-5CC5-5B58-8C6D11290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4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47DDAC1-D465-A55A-91B6-879968371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95F06B2-0120-5C76-F233-1F49A02E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781ACC6-4198-FEF4-E4D3-BDEC8E24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00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0D099-8140-7B92-65A8-BBD4955C0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1C5707D-87AE-9DF6-9AF8-667ABDAE4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AD7FAC1-BD5B-10DA-3AD9-42E580A9E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62A6651-BAD8-D896-F8CE-99A711E83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9D3CCC8-184E-53EF-DD15-B9EE051B0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794260C-C577-43D6-6921-3CC54423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24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96834-49A6-18C5-C512-D61F3A1D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F38E574-E9BD-D795-4419-52A61A1D9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8DB7BD7-2743-A090-3215-FA13E2239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ADDF32B-EF75-26AD-4A47-7AB38982F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ED6B18-43C5-A08B-DFE2-A2A52480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7E85885-4AC2-58EA-8441-2EAFEE94F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5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2AD3CA0-C3E9-FCB1-5D11-4ED19E55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89D295F-44E0-DFDB-41E5-9B98FBDB6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A5B26CB-02A0-DA3C-90C4-1ED8B7421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80183-FEB8-44AC-AB19-917C70C2D785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90F78DB-6A2A-5501-34E8-51C256199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9850CB-71BE-3922-6509-123E65DC9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79145-B034-49FE-9F20-50331BFE971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1CAFEE-FD8D-34B0-C0C1-CE70F63A9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47"/>
            <a:ext cx="12192000" cy="684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60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5CCF74-5631-0074-D095-B31D623F0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0"/>
            <a:ext cx="12123173" cy="680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90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297993-49D8-7B5C-6379-83D8F2A7D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8"/>
            <a:ext cx="12192000" cy="685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26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EC99C0-1C3F-C513-AA47-6E96AC6D1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70"/>
            <a:ext cx="12192000" cy="680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61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E53E48-3786-3DB3-C362-14B56AD30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14"/>
            <a:ext cx="12191999" cy="691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7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031C80-0133-C1FF-A234-3966C9E34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23" y="-2823"/>
            <a:ext cx="12290323" cy="691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9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5365D1-D8CB-72F1-F5FC-354B104F9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2" y="17686"/>
            <a:ext cx="12054347" cy="673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78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0126D3-BE32-63DE-95BD-7EE3FAFCA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8550"/>
            <a:ext cx="12192000" cy="6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30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179678-450F-12F8-E6FA-7217449F6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188"/>
            <a:ext cx="12192000" cy="681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1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7A0DCA-31BE-35F0-53FF-61EF2FA17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82"/>
            <a:ext cx="12123174" cy="686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2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5AE865-528A-89B4-C175-65B86BE69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853"/>
            <a:ext cx="12191999" cy="678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99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740953-6C0A-4BF3-6B79-E12B6A138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02"/>
            <a:ext cx="12192000" cy="686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843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Широкий екран</PresentationFormat>
  <Paragraphs>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Мордух Ярослав Станіславович</dc:creator>
  <cp:lastModifiedBy>Мордух Ярослав Станіславович</cp:lastModifiedBy>
  <cp:revision>2</cp:revision>
  <dcterms:created xsi:type="dcterms:W3CDTF">2024-02-03T15:48:55Z</dcterms:created>
  <dcterms:modified xsi:type="dcterms:W3CDTF">2024-02-03T16:48:31Z</dcterms:modified>
</cp:coreProperties>
</file>