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5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47A"/>
    <a:srgbClr val="C52378"/>
    <a:srgbClr val="F94900"/>
    <a:srgbClr val="FF6D00"/>
    <a:srgbClr val="0D8697"/>
    <a:srgbClr val="98124D"/>
    <a:srgbClr val="853E5B"/>
    <a:srgbClr val="613125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42" d="100"/>
          <a:sy n="42" d="100"/>
        </p:scale>
        <p:origin x="12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-77023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772816"/>
            <a:ext cx="6758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2F3242"/>
                </a:solidFill>
              </a:rPr>
              <a:t>Порівнюємо, додаємо і віднімаємо десятки.</a:t>
            </a:r>
            <a:endParaRPr lang="ru-RU" sz="3600" b="1" i="1" dirty="0">
              <a:ln w="3175">
                <a:solidFill>
                  <a:schemeClr val="tx1"/>
                </a:solidFill>
              </a:ln>
              <a:solidFill>
                <a:srgbClr val="FF6D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5627266" y="476672"/>
            <a:ext cx="2520280" cy="648072"/>
          </a:xfrm>
          <a:prstGeom prst="roundRect">
            <a:avLst/>
          </a:prstGeom>
          <a:solidFill>
            <a:srgbClr val="C6247A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Дата: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5868143" y="1124744"/>
            <a:ext cx="2736302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" y="2420888"/>
            <a:ext cx="1801985" cy="25793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1905"/>
          <a:stretch/>
        </p:blipFill>
        <p:spPr>
          <a:xfrm>
            <a:off x="6123008" y="4213184"/>
            <a:ext cx="3020991" cy="2384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265" y="76617"/>
            <a:ext cx="1476375" cy="14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03" y="476672"/>
            <a:ext cx="7604567" cy="1152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15" y="1628800"/>
            <a:ext cx="7604567" cy="45057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95018" y="1628801"/>
            <a:ext cx="50465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                      </a:t>
            </a:r>
            <a:r>
              <a:rPr lang="uk-UA" i="1" dirty="0" smtClean="0"/>
              <a:t>        </a:t>
            </a:r>
            <a:r>
              <a:rPr lang="uk-UA" sz="2000" b="1" i="1" dirty="0" smtClean="0"/>
              <a:t>12</a:t>
            </a:r>
            <a:r>
              <a:rPr lang="uk-UA" sz="2800" i="1" dirty="0" smtClean="0"/>
              <a:t>    квітня</a:t>
            </a:r>
            <a:r>
              <a:rPr lang="uk-UA" sz="2800" b="1" i="1" dirty="0" smtClean="0"/>
              <a:t> </a:t>
            </a:r>
            <a:r>
              <a:rPr lang="uk-UA" sz="2800" b="1" i="1" dirty="0"/>
              <a:t/>
            </a:r>
            <a:br>
              <a:rPr lang="uk-UA" sz="2800" b="1" i="1" dirty="0"/>
            </a:br>
            <a:r>
              <a:rPr lang="uk-UA" sz="2800" b="1" i="1" dirty="0"/>
              <a:t>           Класна   робота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048" y="2928396"/>
            <a:ext cx="2523280" cy="29283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048" y="2875466"/>
            <a:ext cx="2765929" cy="2981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104" y="2894548"/>
            <a:ext cx="2581156" cy="29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 flipH="1">
            <a:off x="-1" y="0"/>
            <a:ext cx="9135879" cy="879676"/>
          </a:xfrm>
          <a:prstGeom prst="roundRect">
            <a:avLst/>
          </a:prstGeom>
          <a:solidFill>
            <a:srgbClr val="E2B7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>
                <a:solidFill>
                  <a:srgbClr val="0033CC"/>
                </a:solidFill>
              </a:rPr>
              <a:t>РОБОТА  З  ПІДРУЧНИКОМ</a:t>
            </a: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765655" y="648184"/>
            <a:ext cx="7604566" cy="798652"/>
          </a:xfrm>
          <a:prstGeom prst="roundRect">
            <a:avLst/>
          </a:prstGeom>
          <a:solidFill>
            <a:srgbClr val="FFFF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Завдання №1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Порівняти числа</a:t>
            </a: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56" y="1483728"/>
            <a:ext cx="7604566" cy="45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5198"/>
          <a:stretch/>
        </p:blipFill>
        <p:spPr>
          <a:xfrm flipH="1">
            <a:off x="3723732" y="4396360"/>
            <a:ext cx="1681644" cy="232211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 flipH="1">
            <a:off x="599399" y="235320"/>
            <a:ext cx="7604566" cy="798652"/>
          </a:xfrm>
          <a:prstGeom prst="roundRect">
            <a:avLst/>
          </a:prstGeom>
          <a:solidFill>
            <a:srgbClr val="FFFF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№2   </a:t>
            </a:r>
            <a:endParaRPr lang="uk-UA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Порівняти числа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D66039-DACC-4414-9A73-0CE4440524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06" t="37894" r="19789" b="29965"/>
          <a:stretch/>
        </p:blipFill>
        <p:spPr>
          <a:xfrm>
            <a:off x="599399" y="1033972"/>
            <a:ext cx="7717651" cy="32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 flipH="1">
            <a:off x="2824223" y="219919"/>
            <a:ext cx="4988688" cy="5903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rgbClr val="FF0000"/>
                </a:solidFill>
              </a:rPr>
              <a:t>Задача </a:t>
            </a:r>
            <a:r>
              <a:rPr lang="uk-UA" sz="2800" b="1" dirty="0">
                <a:solidFill>
                  <a:srgbClr val="FF0000"/>
                </a:solidFill>
              </a:rPr>
              <a:t>№</a:t>
            </a:r>
            <a:r>
              <a:rPr lang="uk-UA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3931" y="4236334"/>
            <a:ext cx="7558266" cy="187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Розв</a:t>
            </a:r>
            <a:r>
              <a:rPr lang="uk-UA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’зування: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uk-UA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4д. </a:t>
            </a:r>
            <a:r>
              <a:rPr lang="uk-UA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1д. =     д. </a:t>
            </a:r>
            <a:r>
              <a:rPr lang="uk-UA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uk-UA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г.)</a:t>
            </a:r>
            <a:endParaRPr lang="ru-RU" sz="3200" b="1" i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Відповідь:     д. грибів.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838" y="300107"/>
            <a:ext cx="2604304" cy="395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3930" y="810228"/>
            <a:ext cx="7731888" cy="1377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930" y="2187614"/>
            <a:ext cx="2114550" cy="18484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8480" y="2097549"/>
            <a:ext cx="2228850" cy="22288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3097" y="2548151"/>
            <a:ext cx="1638782" cy="15851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5235" y="3382700"/>
            <a:ext cx="1676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78" y="611956"/>
            <a:ext cx="7598842" cy="563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52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Света</cp:lastModifiedBy>
  <cp:revision>149</cp:revision>
  <dcterms:created xsi:type="dcterms:W3CDTF">2013-11-19T05:52:05Z</dcterms:created>
  <dcterms:modified xsi:type="dcterms:W3CDTF">2024-04-04T20:17:43Z</dcterms:modified>
</cp:coreProperties>
</file>