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 varScale="1">
        <p:scale>
          <a:sx n="39" d="100"/>
          <a:sy n="3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54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1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0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71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9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293096"/>
            <a:ext cx="6408712" cy="108012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9074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23199"/>
            <a:ext cx="6552728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653136"/>
            <a:ext cx="7920880" cy="108012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uk-UA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М. </a:t>
            </a:r>
            <a:r>
              <a:rPr lang="uk-UA" b="1" dirty="0" err="1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Хоросницька</a:t>
            </a:r>
            <a:r>
              <a:rPr lang="uk-UA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uk-UA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«Я навчився вже читати…», </a:t>
            </a:r>
            <a:br>
              <a:rPr lang="uk-UA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В. Зорик «Книжка»</a:t>
            </a:r>
            <a:endParaRPr lang="ru-RU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03" y="126746"/>
            <a:ext cx="851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Знайди пропущені слова,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ибери </a:t>
            </a:r>
            <a:r>
              <a:rPr lang="uk-UA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смайлик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770" r="75694" b="79016"/>
          <a:stretch/>
        </p:blipFill>
        <p:spPr>
          <a:xfrm>
            <a:off x="937093" y="2763644"/>
            <a:ext cx="940210" cy="913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616" r="51458" b="80019"/>
          <a:stretch/>
        </p:blipFill>
        <p:spPr>
          <a:xfrm>
            <a:off x="933439" y="3641750"/>
            <a:ext cx="943864" cy="915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326" r="25540" b="79744"/>
          <a:stretch/>
        </p:blipFill>
        <p:spPr>
          <a:xfrm>
            <a:off x="937093" y="4579248"/>
            <a:ext cx="940210" cy="92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2" t="1260" r="968" b="79527"/>
          <a:stretch/>
        </p:blipFill>
        <p:spPr>
          <a:xfrm>
            <a:off x="933439" y="5505632"/>
            <a:ext cx="896138" cy="937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055720" y="2879433"/>
            <a:ext cx="649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юди, друзями 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55720" y="3799513"/>
            <a:ext cx="6037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діти, книгами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055720" y="4742358"/>
            <a:ext cx="5641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іграшки, малюнками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5720" y="5655449"/>
            <a:ext cx="623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вірята, зошитами 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008" y="1599114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Щоб розумні стали … , треба з … дружити.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Поясни слова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918" y="2132856"/>
            <a:ext cx="8460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Бібліотека - </a:t>
            </a:r>
            <a:r>
              <a:rPr lang="ru-RU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</a:t>
            </a:r>
            <a:r>
              <a:rPr lang="ru-RU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колекція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 </a:t>
            </a:r>
            <a:r>
              <a:rPr lang="ru-RU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приміщення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 </a:t>
            </a:r>
            <a:r>
              <a:rPr lang="ru-RU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зберігаються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книги.</a:t>
            </a:r>
            <a:endParaRPr lang="ru-RU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pickimage.ru/wp-content/uploads/images/detskie/library/bibliotek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78217"/>
            <a:ext cx="6804248" cy="307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6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«Лото»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555" y="2204864"/>
            <a:ext cx="8588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озглядати малюнки кожний І я раз повинен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«Лото»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3" y="220486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малюнки я повинен розглядати кожний раз…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4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«Лото»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" y="2348880"/>
            <a:ext cx="90364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чимало їх Таємниць вам знаю, відкриваю мовчки. 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«Лото»</a:t>
            </a:r>
            <a:endParaRPr lang="ru-RU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555" y="2348880"/>
            <a:ext cx="85889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Таємниць чимало знаю, мовчки їх вам відкриваю.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199"/>
            <a:ext cx="6912768" cy="13608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Золоті правила читання книг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https://image.jimcdn.com/app/cms/image/transf/none/path/s168883677167e17b/image/i6cef91ab59aed1d3/version/1391505094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3187" r="1844" b="3187"/>
          <a:stretch/>
        </p:blipFill>
        <p:spPr bwMode="auto">
          <a:xfrm>
            <a:off x="297825" y="1988839"/>
            <a:ext cx="4318647" cy="43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age.jimcdn.com/app/cms/image/transf/none/path/s168883677167e17b/image/i817db4cfb1134bef/version/1391505094/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3188" r="2560" b="2785"/>
          <a:stretch/>
        </p:blipFill>
        <p:spPr bwMode="auto">
          <a:xfrm>
            <a:off x="4616472" y="1988839"/>
            <a:ext cx="4420026" cy="44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199"/>
            <a:ext cx="6912768" cy="13608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Золоті правила читання книг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https://image.jimcdn.com/app/cms/image/transf/dimension=300x300:format=jpg/path/s168883677167e17b/image/iec119d11a4f1ab7d/version/1391505094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3471" r="143" b="2806"/>
          <a:stretch/>
        </p:blipFill>
        <p:spPr bwMode="auto">
          <a:xfrm>
            <a:off x="78295" y="234888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jimcdn.com/app/cms/image/transf/dimension=300x300:format=jpg/path/s168883677167e17b/image/i70afc499f44576ec/version/1391505094/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4279" r="1747" b="3721"/>
          <a:stretch/>
        </p:blipFill>
        <p:spPr bwMode="auto">
          <a:xfrm>
            <a:off x="4101737" y="1916832"/>
            <a:ext cx="50104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199"/>
            <a:ext cx="6912768" cy="13608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Золоті правила читання книг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https://image.jimcdn.com/app/cms/image/transf/dimension=300x300:format=jpg/path/s168883677167e17b/image/i537470d75ab91a16/version/1391505094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" t="5619" r="-1" b="4470"/>
          <a:stretch/>
        </p:blipFill>
        <p:spPr bwMode="auto">
          <a:xfrm>
            <a:off x="35496" y="3394414"/>
            <a:ext cx="5400600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age.jimcdn.com/app/cms/image/transf/dimension=300x300:format=jpg/path/s168883677167e17b/image/ie38d9664fcde046d/version/1391505094/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" t="4382" r="2912" b="3585"/>
          <a:stretch/>
        </p:blipFill>
        <p:spPr bwMode="auto">
          <a:xfrm>
            <a:off x="4860032" y="1703058"/>
            <a:ext cx="4283968" cy="3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199"/>
            <a:ext cx="6912768" cy="13608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Золоті правила читання книг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https://image.jimcdn.com/app/cms/image/transf/dimension=300x300:format=jpg/path/s168883677167e17b/image/i4001a8bf0c623c39/version/1391505094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b="6958"/>
          <a:stretch/>
        </p:blipFill>
        <p:spPr bwMode="auto">
          <a:xfrm>
            <a:off x="107504" y="1719457"/>
            <a:ext cx="6480720" cy="30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.jimcdn.com/app/cms/image/transf/none/path/s168883677167e17b/image/i51de2c94abaf63bc/version/1391505094/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" t="4500" r="1842" b="2985"/>
          <a:stretch/>
        </p:blipFill>
        <p:spPr bwMode="auto">
          <a:xfrm>
            <a:off x="5508105" y="3617640"/>
            <a:ext cx="36358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204864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 дзвінок сигнал подав —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роботи час настав.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Ось і ми часу не гаймо,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урок свій починаймо.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332656"/>
            <a:ext cx="5588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Ранкове вітання</a:t>
            </a:r>
            <a:endParaRPr lang="ru-RU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ÐÐ°ÑÑÐ¸Ð½ÐºÐ¸ Ð¿Ð¾ Ð·Ð°Ð¿ÑÐ¾ÑÑ &quot;Ð´Ð·Ð²Ð¾Ð½Ð¸Ðº ÐºÐ°ÑÑÐ¸Ð½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93096"/>
            <a:ext cx="1685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7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3199"/>
            <a:ext cx="6912768" cy="136083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Золоті правила читання книг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https://image.jimcdn.com/app/cms/image/transf/dimension=300x300:format=jpg/path/s168883677167e17b/image/ia018f3292c9aad29/version/1391505094/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" r="4255" b="5911"/>
          <a:stretch/>
        </p:blipFill>
        <p:spPr bwMode="auto">
          <a:xfrm>
            <a:off x="323528" y="1840363"/>
            <a:ext cx="4157823" cy="46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age.jimcdn.com/app/cms/image/transf/dimension=300x300:format=jpg/path/s168883677167e17b/image/i854d6cbd2ac20ee8/version/1391505094/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 b="4369"/>
          <a:stretch/>
        </p:blipFill>
        <p:spPr bwMode="auto">
          <a:xfrm>
            <a:off x="4619265" y="1840362"/>
            <a:ext cx="4256684" cy="4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56490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потрібна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всім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дорослим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і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малим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розуму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учу,</a:t>
            </a:r>
            <a:b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сама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мовчу</a:t>
            </a:r>
            <a:r>
              <a:rPr lang="ru-RU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ÐÐ°ÑÑÐ¸Ð½ÐºÐ¸ Ð¿Ð¾ Ð·Ð°Ð¿ÑÐ¾ÑÑ &quot;Ð·Ð½Ð°Ðº Ð²Ð¾Ð¿ÑÐ¾ÑÐ° ÐºÐ°ÑÑÐ¸Ð½Ðº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08" y="3534931"/>
            <a:ext cx="2026366" cy="3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8756" y="260648"/>
            <a:ext cx="5308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Відгадай загадку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7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&quot;ÐºÐ½Ð¸Ð¶ÐºÐ° ÑÐ¸ÑÑÐ½Ð¾Ðº Ð´Ð»Ñ Ð´ÐµÑÐµ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408712" cy="489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1541"/>
            <a:ext cx="30170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Книга</a:t>
            </a:r>
            <a:endParaRPr lang="ru-RU" sz="8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5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чого нам книга?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035"/>
            <a:ext cx="5873468" cy="53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484" y="4941168"/>
            <a:ext cx="4398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 зображено на малюнку?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Для чого нам книга?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81170" y="1484035"/>
            <a:ext cx="7869891" cy="47112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орисна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авчає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uk-UA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вує</a:t>
            </a:r>
            <a:endParaRPr lang="uk-UA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оворить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uk-UA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цік</a:t>
            </a:r>
            <a:r>
              <a:rPr lang="uk-UA" sz="6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6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вить</a:t>
            </a:r>
            <a:endParaRPr lang="uk-UA" sz="6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ÐÐ°ÑÑÐ¸Ð½ÐºÐ¸ Ð¿Ð¾ Ð·Ð°Ð¿ÑÐ¾ÑÑ &quot;Ð¾ÑÐºÑÑÑÐ°Ñ ÐºÐ½Ð¸Ð³Ð° ÐºÐ½Ð¸Ð¶ÐºÐ° ÑÐ¸ÑÑÐ½Ð¾Ð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5" y="2060848"/>
            <a:ext cx="4188433" cy="354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8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03" y="126746"/>
            <a:ext cx="851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Знайди пропущені слова,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ибери </a:t>
            </a:r>
            <a:r>
              <a:rPr lang="uk-UA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смайлик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770" r="75694" b="79016"/>
          <a:stretch/>
        </p:blipFill>
        <p:spPr>
          <a:xfrm>
            <a:off x="937093" y="2763644"/>
            <a:ext cx="940210" cy="913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616" r="51458" b="80019"/>
          <a:stretch/>
        </p:blipFill>
        <p:spPr>
          <a:xfrm>
            <a:off x="933439" y="3641750"/>
            <a:ext cx="943864" cy="915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326" r="25540" b="79744"/>
          <a:stretch/>
        </p:blipFill>
        <p:spPr>
          <a:xfrm>
            <a:off x="937093" y="4579248"/>
            <a:ext cx="940210" cy="92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2" t="1260" r="968" b="79527"/>
          <a:stretch/>
        </p:blipFill>
        <p:spPr>
          <a:xfrm>
            <a:off x="933439" y="5505632"/>
            <a:ext cx="896138" cy="937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055720" y="2879433"/>
            <a:ext cx="649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55720" y="3799513"/>
            <a:ext cx="6037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рахувати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055720" y="4742358"/>
            <a:ext cx="5641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5720" y="5655449"/>
            <a:ext cx="623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720" y="1744636"/>
            <a:ext cx="5124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навчився вже … 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03" y="126746"/>
            <a:ext cx="851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Знайди пропущені слова,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ибери </a:t>
            </a:r>
            <a:r>
              <a:rPr lang="uk-UA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смайлик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770" r="75694" b="79016"/>
          <a:stretch/>
        </p:blipFill>
        <p:spPr>
          <a:xfrm>
            <a:off x="937093" y="2763644"/>
            <a:ext cx="940210" cy="913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616" r="51458" b="80019"/>
          <a:stretch/>
        </p:blipFill>
        <p:spPr>
          <a:xfrm>
            <a:off x="933439" y="3641750"/>
            <a:ext cx="943864" cy="915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326" r="25540" b="79744"/>
          <a:stretch/>
        </p:blipFill>
        <p:spPr>
          <a:xfrm>
            <a:off x="937093" y="4579248"/>
            <a:ext cx="940210" cy="92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2" t="1260" r="968" b="79527"/>
          <a:stretch/>
        </p:blipFill>
        <p:spPr>
          <a:xfrm>
            <a:off x="933439" y="5505632"/>
            <a:ext cx="896138" cy="937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055720" y="2879433"/>
            <a:ext cx="649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альбомів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55720" y="3799513"/>
            <a:ext cx="6037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055720" y="4742358"/>
            <a:ext cx="5641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зошитів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5720" y="5655449"/>
            <a:ext cx="623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іграшок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56830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бібліотеку маю, – подивіться скільки … !..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5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7303" y="126746"/>
            <a:ext cx="851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Знайди пропущені слова,</a:t>
            </a:r>
          </a:p>
          <a:p>
            <a:r>
              <a:rPr lang="uk-U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ибери </a:t>
            </a:r>
            <a:r>
              <a:rPr lang="uk-UA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смайлик</a:t>
            </a:r>
            <a:r>
              <a:rPr lang="uk-UA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1770" r="75694" b="79016"/>
          <a:stretch/>
        </p:blipFill>
        <p:spPr>
          <a:xfrm>
            <a:off x="937093" y="2763644"/>
            <a:ext cx="940210" cy="913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1616" r="51458" b="80019"/>
          <a:stretch/>
        </p:blipFill>
        <p:spPr>
          <a:xfrm>
            <a:off x="933439" y="3641750"/>
            <a:ext cx="943864" cy="915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326" r="25540" b="79744"/>
          <a:stretch/>
        </p:blipFill>
        <p:spPr>
          <a:xfrm>
            <a:off x="937093" y="4579248"/>
            <a:ext cx="940210" cy="92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2" t="1260" r="968" b="79527"/>
          <a:stretch/>
        </p:blipFill>
        <p:spPr>
          <a:xfrm>
            <a:off x="933439" y="5505632"/>
            <a:ext cx="896138" cy="937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055720" y="2879433"/>
            <a:ext cx="6494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055720" y="3799513"/>
            <a:ext cx="6037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055720" y="4742358"/>
            <a:ext cx="56412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055720" y="5655449"/>
            <a:ext cx="6234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малювати</a:t>
            </a:r>
            <a:endParaRPr lang="ru-RU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5720" y="1744636"/>
            <a:ext cx="5335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 настав мене … .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3ca333327d8a82cb6281ce7685cef9d5d44cd5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230</Words>
  <Application>Microsoft Office PowerPoint</Application>
  <PresentationFormat>Экран (4:3)</PresentationFormat>
  <Paragraphs>69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М. Хоросницька  «Я навчився вже читати…»,  В. Зорик «Книжка»</vt:lpstr>
      <vt:lpstr>Презентация PowerPoint</vt:lpstr>
      <vt:lpstr>Презентация PowerPoint</vt:lpstr>
      <vt:lpstr>Презентация PowerPoint</vt:lpstr>
      <vt:lpstr>Для чого нам книга?</vt:lpstr>
      <vt:lpstr>Для чого нам книга?</vt:lpstr>
      <vt:lpstr>Презентация PowerPoint</vt:lpstr>
      <vt:lpstr>Презентация PowerPoint</vt:lpstr>
      <vt:lpstr>Презентация PowerPoint</vt:lpstr>
      <vt:lpstr>Презентация PowerPoint</vt:lpstr>
      <vt:lpstr>Поясни слова</vt:lpstr>
      <vt:lpstr>«Лото»</vt:lpstr>
      <vt:lpstr>«Лото»</vt:lpstr>
      <vt:lpstr>«Лото»</vt:lpstr>
      <vt:lpstr>«Лото»</vt:lpstr>
      <vt:lpstr>Золоті правила читання книг</vt:lpstr>
      <vt:lpstr>Золоті правила читання книг</vt:lpstr>
      <vt:lpstr>Золоті правила читання книг</vt:lpstr>
      <vt:lpstr>Золоті правила читання книг</vt:lpstr>
      <vt:lpstr>Золоті правила читання книг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 с удовольствием</dc:title>
  <dc:creator>obstinate</dc:creator>
  <dc:description>Шаблон презентации с сайта https://presentation-creation.ru/</dc:description>
  <cp:lastModifiedBy>Света</cp:lastModifiedBy>
  <cp:revision>318</cp:revision>
  <dcterms:created xsi:type="dcterms:W3CDTF">2018-02-25T09:09:03Z</dcterms:created>
  <dcterms:modified xsi:type="dcterms:W3CDTF">2024-04-03T19:27:35Z</dcterms:modified>
</cp:coreProperties>
</file>