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526B-0FDB-4A4B-868F-4DA8E8A9AF01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2E64-25DA-433D-9BA4-5D61500849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43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2E64-25DA-433D-9BA4-5D615008490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0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64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3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90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78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30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6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869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1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13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4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80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0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9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30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22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1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73AD-1AB9-4DE3-AE07-7C0FB2FC3CDC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C6951E-149F-4718-8025-3582B57DC1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36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4" y="169818"/>
            <a:ext cx="11874136" cy="271707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Розв'язання задач за рівняннями реакцій, якщо один із реагентів узято в надлишку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374" t="46456" r="25854" b="24439"/>
          <a:stretch/>
        </p:blipFill>
        <p:spPr bwMode="auto">
          <a:xfrm>
            <a:off x="548640" y="2886892"/>
            <a:ext cx="10855233" cy="397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420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30629"/>
            <a:ext cx="11978639" cy="6727371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Для одержання гідроген хлориду змішали хлор масою 14,2 г та водень масою 6 г. Обчисліть об'єм одержаного гідроген хлориду (н. у.) і масу реагенту, що залишиться.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До цинку масою 6,5 г додали хлоридну кислоту масою 150 г із масовою часткою гідроген хлориду 20 %. Обчисліть об'єм виділеного газу (н. у.).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До розчину натрій хлориду масою 100 г із масовою часткою солі 2 % долили розчин аргентум(І) нітрату такої самої маси з масовою часткою солі 1 %. Обчисліть масу осаду, що утвориться.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Кальцій карбонат масою 150 г залили розчином хлоридної кислоти масою 1 кг із масовою часткою кислоти 5 %. Обчисліть масову частку солі в отриманому розчині.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Цинк масою 13 г сплавили із сіркою масою 7 г. Продукт реакції обробили надлишком хлоридної кислоти. Обчисліть об'єм газу (н. у.), що виділився.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Обчисліть об'єм газуватого сульфур(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І) оксиду, який можна добути із сульфур(ІV) оксиду об'ємом 150 л та кисню об'ємом 100 л.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7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6754"/>
            <a:ext cx="11939451" cy="6701246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Обчисліть масу гідроген сульфіду, що утвориться під час взаємодії сірки масою 5,6 г і водню об'ємом 5,6 л (н. у.).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Змішали розчини сульфатної кислоти і барій хлориду масою по 500 г. Масова частка кислоти в початковому розчині становить 10,4 %, а барій хлориду — 20,8 %. Обчисліть масу утвореного осаду.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До розчину, що містить 14 г сульфатної кислоти, додали купрум(ІІ) гідроксид масою 12 г. Обчисліть масу утвореної солі та масу надлишкової речовини, що не прореагувала.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Обчисліть масу амоніаку, яку можна добути, використовуючи азот масою 98 кг та водень масою 10 кг. Завдання з розвитку критичного мислення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Як ви вважаєте, з якою метою під час проведення експериментів у лабораторіях і промисловості ту чи іншу речовину беруть у надлишку? Чи будь-яку речовину можна брати в надлишку?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Обчисліть масу (г) води, яка утвориться внаслідок вибуху газової суміші, що складається з водню об’ємом 0,56 л (н. у.) і кисню такого самого об’єму (н. у.).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7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04503"/>
            <a:ext cx="11978639" cy="6753497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Обчисліть масу (г) плюмбум(ІІ) йодиду, який утвориться внаслідок змішування двох водних розчинів, один з яких містить плюмбум(ІІ) нітрат масою 66,2 г, а другий - калій йодид масою 33,2 г.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Обчисліть масу (г) солі, яка утвориться внаслідок додавання до водного розчину масою 100 г з масовою часткою натрій гідроксиду 0,2 водного розчину нітратної кислоти масою 126 г з масовою часткою розчиненої речовини 10 %. Визначте колір лакмусу в розчині, який утвориться внаслідок реакції.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Обчисліть: а) об’єм (л) гідроген хлориду, який утвориться внаслідок реакції, для проведення якої взято водень об’ємом 1,2 л і хлор об’ємом 2,4 л (об’єми всіх газів виміряно за однакових умов); б) масу (г) осаду, який утвориться внаслідок змішування двох водних розчинів, один з яких містить аргентум(І) нітрат масою 17 г, а другий - натрій хлорид кількістю 0,2 моль; в) масу (г) натрій хлориду, для добування якого взято натрій масою 0,46 г і хлор об’ємом (н. у.) 1,12 л.; г) масу (г) осаду, який утвориться внаслідок змішування водного розчину масою 800 г з масовою часткою натрій сульфату 0,142 з водним розчином масою 400 г з масовою часткою барій нітрату 26,1 %.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16. Для здійснення реакції взяли 0,92 г натрію і 3,55 г хлору. Обчислити масу натрій хлориду, що утвориться.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596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43691"/>
            <a:ext cx="12100560" cy="6714309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Чи достатньо взяти 20 г алюмінію для реакції з киснем, щоб добути алюміній оксид масою 25,5 г?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 Магній масою 9,6 г спалили в кисні масою 12 г. Яка маса магній оксиду утворилася? Чи залишилася після реакції одна з вихідних речовин? Якщо так, то яка саме? Обчисліть масу її залишку.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 Яка маса осаду утвориться, якщо до розчину, що містить 0,08 моль ферум(ІІ) хлориду, додати 50 г розчину натрій гідроксиду з масовою часткою лугу 16 %?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 У результаті реакції деякої маси алюмінію з хлором масою 7,1 г утворилося 8,9 г алюміній хлориду. Чи весь хлор прореагував?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 Під час нагрівання оксиду NО</a:t>
            </a:r>
            <a:r>
              <a:rPr lang="ru-RU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об’ємом 4 л утворився оксид NО об’ємом 2 л і кисень. Обчисліть об’єм кисню. Чи відбулося повне перетворення нітроген(І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оксиду? Якщо ні, то знайдіть об’єм його залишку.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22. Після змішування зразка негашеного вапна масою 12,5 г з водою масою 10 г утворився кальцій гідроксид масою 14,8 г. Яка масова частка кальцій оксиду в зразку негашеного вапна?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23. У результаті реакції амоніаку з киснем за наявності каталізатора об’єм газової суміші збільшився на 100 мл і було виявлено 600 мл кисню, що не прореагував. Обчисліть масові частки газів у вихідній суміші.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24. До літій гідроксиду масою 6 г додали 60 г 10 %-го розчину гідроген фториду. В результаті експерименту добуто 5,2г солі. Який відносний вихід продукту реакції?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6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195943"/>
            <a:ext cx="12061370" cy="6662057"/>
          </a:xfrm>
        </p:spPr>
        <p:txBody>
          <a:bodyPr>
            <a:norm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Обчислювати кількість (об’єм, масу) продукту реакції за масами (об’ємом, кількістю речовини) реагентів, один з яких узято в надлишку, потрібно за тією речовиною, яка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повністю витратиться внаслідок реакції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Адже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друга сполука прореагує лише частково - її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надлишок не реагуватиме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Тобто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кількість продукту реакції буде прямо пропорційна кількості реагенту, що прореагує повністю. 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0"/>
            <a:ext cx="12074434" cy="235131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 Для виготовлення смачної вітамінної канапки знадобляться бісквітна основа (1 штука), свіжі вишні (3 штуки) та малиновий сироп (1 десертна ложка). </a:t>
            </a:r>
            <a:b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Б. З п’яти бісквітних основ, трьох пар вишень та чотирьох ложок сиропу згідно з рецептом можна виготовити лише дві канапки. Тож дві ложки сиропу та три бісквітні основи є надлишком.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735" t="26611" r="19359" b="32101"/>
          <a:stretch/>
        </p:blipFill>
        <p:spPr bwMode="auto">
          <a:xfrm>
            <a:off x="770709" y="2220686"/>
            <a:ext cx="10763793" cy="4637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653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91441"/>
            <a:ext cx="11965577" cy="6766559"/>
          </a:xfrm>
        </p:spPr>
        <p:txBody>
          <a:bodyPr/>
          <a:lstStyle/>
          <a:p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огляду на здобуті уявлення розгляньмо реакцію азоту з воднем. Взаємодію цих речовин описують хімічним рівнянням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Відповідно до стехіометричних коефіцієнтів кількість речовини водню втричі більша за кількість речовини азоту. Кількість речовини продукту реакції (амоніаку) удвічі більша за кількість речовини азоту й становить дві третини від кількості речовини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водню:</a:t>
            </a:r>
          </a:p>
          <a:p>
            <a:endPara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Оскільки 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рівні об’єми різних газів за однакових умов містять однакову кількість молекул, можна обґрунтовано стверджувати, що співвідношення між об’ємами реагентів і продукту цієї реакції такі:</a:t>
            </a:r>
          </a:p>
          <a:p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2005" t="42622" r="43335" b="52864"/>
          <a:stretch/>
        </p:blipFill>
        <p:spPr bwMode="auto">
          <a:xfrm>
            <a:off x="3915454" y="933144"/>
            <a:ext cx="3242991" cy="712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546" t="60437" r="34031" b="28958"/>
          <a:stretch/>
        </p:blipFill>
        <p:spPr bwMode="auto">
          <a:xfrm>
            <a:off x="3048723" y="2932271"/>
            <a:ext cx="6447974" cy="1352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2845" t="40592" r="33742" b="46773"/>
          <a:stretch/>
        </p:blipFill>
        <p:spPr bwMode="auto">
          <a:xfrm>
            <a:off x="2442754" y="5355772"/>
            <a:ext cx="6910252" cy="154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48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7" y="0"/>
            <a:ext cx="11939450" cy="19304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рисунком нескладно визначити, який з реагентів узято в надлишку. Очевидно, що в одиничному акті реакції бере участь молекула азоту та три молекули водню. Тобто азот витратиться повністю, а три молекули водню є надлишком цього 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реагенту: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5374" t="46456" r="25854" b="24439"/>
          <a:stretch/>
        </p:blipFill>
        <p:spPr bwMode="auto">
          <a:xfrm>
            <a:off x="117567" y="1763486"/>
            <a:ext cx="11939449" cy="4911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18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0"/>
            <a:ext cx="11952513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обчислення маси (об’єму, кількості речовини) продукту реакції за масами (об’ємом, кількістю речовини) реагентів, один з яких узято в надлишку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20094" t="28660" r="19619" b="27148"/>
          <a:stretch/>
        </p:blipFill>
        <p:spPr bwMode="auto">
          <a:xfrm>
            <a:off x="228600" y="1573306"/>
            <a:ext cx="11752729" cy="5284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05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705393"/>
            <a:ext cx="11900263" cy="6048103"/>
          </a:xfrm>
        </p:spPr>
        <p:txBody>
          <a:bodyPr/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Якщо в умові задачі дано кількісні дані про два реагенти, необхідно перевірити, який із реагентів узято в надлишку. 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Для визначення необхідно порівняти відношення кількості речовини реагентів А та В до їхніх стехіометричних коефіцієнтів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i b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Для обчислення за хімічними рівняннями потрібно використовувати кількісні дані про реагент, який узято в нестачі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57241" t="62918" r="34018" b="32794"/>
          <a:stretch/>
        </p:blipFill>
        <p:spPr bwMode="auto">
          <a:xfrm>
            <a:off x="3331029" y="3299007"/>
            <a:ext cx="4284617" cy="119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59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1" y="91440"/>
            <a:ext cx="11965576" cy="875211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1.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Цинк масою 32,5 г помістили в хлоридну кислоту, у якій маса НСl дорівнює 109,5 г. Визначте об’єм водню (н. у.), що виділиться під час реакції.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1854" t="34954" r="30789" b="26244"/>
          <a:stretch/>
        </p:blipFill>
        <p:spPr bwMode="auto">
          <a:xfrm>
            <a:off x="339634" y="966651"/>
            <a:ext cx="11103429" cy="5891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76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0"/>
            <a:ext cx="11952514" cy="193040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 2.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Змішали два розчини з однаковими масами: хлоридну кислоту та розчин калій гідроксиду, у яких масові частки обох реагентів також однакові. Визначте, яке середовище (кислотне чи лужне) буде в розчині після зливання двох реактивів.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1996" t="32248" r="30651" b="55344"/>
          <a:stretch/>
        </p:blipFill>
        <p:spPr bwMode="auto">
          <a:xfrm>
            <a:off x="130629" y="1528355"/>
            <a:ext cx="9300754" cy="175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33126" t="57280" r="29655" b="14741"/>
          <a:stretch/>
        </p:blipFill>
        <p:spPr bwMode="auto">
          <a:xfrm>
            <a:off x="222069" y="3278778"/>
            <a:ext cx="9209314" cy="3579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86753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1276</Words>
  <Application>Microsoft Office PowerPoint</Application>
  <PresentationFormat>Широкоэкранный</PresentationFormat>
  <Paragraphs>50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Аспект</vt:lpstr>
      <vt:lpstr>Розв'язання задач за рівняннями реакцій, якщо один із реагентів узято в надлишку</vt:lpstr>
      <vt:lpstr>Презентация PowerPoint</vt:lpstr>
      <vt:lpstr>А. Для виготовлення смачної вітамінної канапки знадобляться бісквітна основа (1 штука), свіжі вишні (3 штуки) та малиновий сироп (1 десертна ложка).  Б. З п’яти бісквітних основ, трьох пар вишень та чотирьох ложок сиропу згідно з рецептом можна виготовити лише дві канапки. Тож дві ложки сиропу та три бісквітні основи є надлишком.</vt:lpstr>
      <vt:lpstr>Презентация PowerPoint</vt:lpstr>
      <vt:lpstr>За рисунком нескладно визначити, який з реагентів узято в надлишку. Очевидно, що в одиничному акті реакції бере участь молекула азоту та три молекули водню. Тобто азот витратиться повністю, а три молекули водню є надлишком цього реагенту:</vt:lpstr>
      <vt:lpstr>Алгоритм обчислення маси (об’єму, кількості речовини) продукту реакції за масами (об’ємом, кількістю речовини) реагентів, один з яких узято в надлишку</vt:lpstr>
      <vt:lpstr>Презентация PowerPoint</vt:lpstr>
      <vt:lpstr>Задача 1. Цинк масою 32,5 г помістили в хлоридну кислоту, у якій маса НСl дорівнює 109,5 г. Визначте об’єм водню (н. у.), що виділиться під час реакції. </vt:lpstr>
      <vt:lpstr>Задача 2. Змішали два розчини з однаковими масами: хлоридну кислоту та розчин калій гідроксиду, у яких масові частки обох реагентів також однакові. Визначте, яке середовище (кислотне чи лужне) буде в розчині після зливання двох реактивів.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Розв'язання задач за рівняннями реакцій, якщо один із реагентів узято в надлишку</dc:title>
  <dc:creator>User</dc:creator>
  <cp:lastModifiedBy>User</cp:lastModifiedBy>
  <cp:revision>5</cp:revision>
  <dcterms:created xsi:type="dcterms:W3CDTF">2020-01-16T11:32:13Z</dcterms:created>
  <dcterms:modified xsi:type="dcterms:W3CDTF">2020-01-16T12:17:18Z</dcterms:modified>
</cp:coreProperties>
</file>