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8" r:id="rId5"/>
    <p:sldId id="259" r:id="rId6"/>
    <p:sldId id="281" r:id="rId7"/>
    <p:sldId id="279" r:id="rId8"/>
    <p:sldId id="280" r:id="rId9"/>
    <p:sldId id="260" r:id="rId10"/>
    <p:sldId id="261" r:id="rId11"/>
    <p:sldId id="262" r:id="rId12"/>
    <p:sldId id="263" r:id="rId13"/>
    <p:sldId id="266" r:id="rId14"/>
    <p:sldId id="264" r:id="rId15"/>
    <p:sldId id="272" r:id="rId16"/>
    <p:sldId id="282" r:id="rId17"/>
    <p:sldId id="277" r:id="rId18"/>
    <p:sldId id="28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75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58" autoAdjust="0"/>
  </p:normalViewPr>
  <p:slideViewPr>
    <p:cSldViewPr>
      <p:cViewPr varScale="1">
        <p:scale>
          <a:sx n="117" d="100"/>
          <a:sy n="117" d="100"/>
        </p:scale>
        <p:origin x="14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867F7-650F-4684-884F-7EF2D4A21AF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BAD91FC-4E2F-4914-A9EE-3B20BA65ECBC}">
      <dgm:prSet phldrT="[Текст]"/>
      <dgm:spPr/>
      <dgm:t>
        <a:bodyPr/>
        <a:lstStyle/>
        <a:p>
          <a:r>
            <a:rPr lang="uk-UA" dirty="0"/>
            <a:t>індивідуальна;</a:t>
          </a:r>
          <a:endParaRPr lang="ru-RU" dirty="0"/>
        </a:p>
      </dgm:t>
    </dgm:pt>
    <dgm:pt modelId="{E0967808-8D5F-4472-AF87-E6385374714F}" type="parTrans" cxnId="{33E2DE00-06B1-4662-9138-976C3647B60A}">
      <dgm:prSet/>
      <dgm:spPr/>
      <dgm:t>
        <a:bodyPr/>
        <a:lstStyle/>
        <a:p>
          <a:endParaRPr lang="ru-RU"/>
        </a:p>
      </dgm:t>
    </dgm:pt>
    <dgm:pt modelId="{B8840CDF-0D2F-4E0B-BC1A-F6168591C97D}" type="sibTrans" cxnId="{33E2DE00-06B1-4662-9138-976C3647B60A}">
      <dgm:prSet/>
      <dgm:spPr/>
      <dgm:t>
        <a:bodyPr/>
        <a:lstStyle/>
        <a:p>
          <a:endParaRPr lang="ru-RU"/>
        </a:p>
      </dgm:t>
    </dgm:pt>
    <dgm:pt modelId="{5CA6F171-42AB-4865-97FC-D1E40518DC14}">
      <dgm:prSet/>
      <dgm:spPr/>
      <dgm:t>
        <a:bodyPr/>
        <a:lstStyle/>
        <a:p>
          <a:r>
            <a:rPr lang="uk-UA"/>
            <a:t>парна;</a:t>
          </a:r>
          <a:endParaRPr lang="ru-RU"/>
        </a:p>
      </dgm:t>
    </dgm:pt>
    <dgm:pt modelId="{07BBB4A0-B65E-4A1B-83AB-364F1371AFC9}" type="parTrans" cxnId="{7CC1384E-B39D-4722-9531-9BF8555D3E60}">
      <dgm:prSet/>
      <dgm:spPr/>
      <dgm:t>
        <a:bodyPr/>
        <a:lstStyle/>
        <a:p>
          <a:endParaRPr lang="ru-RU"/>
        </a:p>
      </dgm:t>
    </dgm:pt>
    <dgm:pt modelId="{909E4E9C-5329-4BB2-96C9-D416D57784F2}" type="sibTrans" cxnId="{7CC1384E-B39D-4722-9531-9BF8555D3E60}">
      <dgm:prSet/>
      <dgm:spPr/>
      <dgm:t>
        <a:bodyPr/>
        <a:lstStyle/>
        <a:p>
          <a:endParaRPr lang="ru-RU"/>
        </a:p>
      </dgm:t>
    </dgm:pt>
    <dgm:pt modelId="{363B6F82-927F-4E74-B394-2F16BDC29078}">
      <dgm:prSet/>
      <dgm:spPr/>
      <dgm:t>
        <a:bodyPr/>
        <a:lstStyle/>
        <a:p>
          <a:r>
            <a:rPr lang="uk-UA"/>
            <a:t>групова;</a:t>
          </a:r>
          <a:endParaRPr lang="ru-RU"/>
        </a:p>
      </dgm:t>
    </dgm:pt>
    <dgm:pt modelId="{2D42FD17-9464-4332-A80F-FC09F2067E38}" type="parTrans" cxnId="{DBC3D3E0-5280-4384-BD40-81DFEB2443A1}">
      <dgm:prSet/>
      <dgm:spPr/>
      <dgm:t>
        <a:bodyPr/>
        <a:lstStyle/>
        <a:p>
          <a:endParaRPr lang="ru-RU"/>
        </a:p>
      </dgm:t>
    </dgm:pt>
    <dgm:pt modelId="{9906ADC9-E32E-4FFB-9D3F-A67A872B4B03}" type="sibTrans" cxnId="{DBC3D3E0-5280-4384-BD40-81DFEB2443A1}">
      <dgm:prSet/>
      <dgm:spPr/>
      <dgm:t>
        <a:bodyPr/>
        <a:lstStyle/>
        <a:p>
          <a:endParaRPr lang="ru-RU"/>
        </a:p>
      </dgm:t>
    </dgm:pt>
    <dgm:pt modelId="{E0DA4F30-8305-4431-A97C-3F152DDDC65C}">
      <dgm:prSet/>
      <dgm:spPr/>
      <dgm:t>
        <a:bodyPr/>
        <a:lstStyle/>
        <a:p>
          <a:r>
            <a:rPr lang="uk-UA" dirty="0"/>
            <a:t>колективна.</a:t>
          </a:r>
          <a:endParaRPr lang="ru-RU" dirty="0"/>
        </a:p>
      </dgm:t>
    </dgm:pt>
    <dgm:pt modelId="{82BDF06A-D205-4AC2-9AC2-1B41BC7DBF9B}" type="parTrans" cxnId="{A4BB0706-2834-499A-9B8F-6C4E492E20BF}">
      <dgm:prSet/>
      <dgm:spPr/>
      <dgm:t>
        <a:bodyPr/>
        <a:lstStyle/>
        <a:p>
          <a:endParaRPr lang="ru-RU"/>
        </a:p>
      </dgm:t>
    </dgm:pt>
    <dgm:pt modelId="{12C06570-39D4-42EE-B99E-7F717D9A7483}" type="sibTrans" cxnId="{A4BB0706-2834-499A-9B8F-6C4E492E20BF}">
      <dgm:prSet/>
      <dgm:spPr/>
      <dgm:t>
        <a:bodyPr/>
        <a:lstStyle/>
        <a:p>
          <a:endParaRPr lang="ru-RU"/>
        </a:p>
      </dgm:t>
    </dgm:pt>
    <dgm:pt modelId="{A033BB1A-42C1-45EC-9C04-D63A4A1F3630}" type="pres">
      <dgm:prSet presAssocID="{BD4867F7-650F-4684-884F-7EF2D4A21AF3}" presName="linear" presStyleCnt="0">
        <dgm:presLayoutVars>
          <dgm:dir/>
          <dgm:animLvl val="lvl"/>
          <dgm:resizeHandles val="exact"/>
        </dgm:presLayoutVars>
      </dgm:prSet>
      <dgm:spPr/>
    </dgm:pt>
    <dgm:pt modelId="{5D44814E-F51A-4BD4-9E64-61E2717CC5F8}" type="pres">
      <dgm:prSet presAssocID="{ABAD91FC-4E2F-4914-A9EE-3B20BA65ECBC}" presName="parentLin" presStyleCnt="0"/>
      <dgm:spPr/>
    </dgm:pt>
    <dgm:pt modelId="{ED8F8402-30DF-4078-BC00-B1454C9918A8}" type="pres">
      <dgm:prSet presAssocID="{ABAD91FC-4E2F-4914-A9EE-3B20BA65ECBC}" presName="parentLeftMargin" presStyleLbl="node1" presStyleIdx="0" presStyleCnt="4"/>
      <dgm:spPr/>
    </dgm:pt>
    <dgm:pt modelId="{677EBBE7-9721-4BE5-9C8C-835C39BC97A5}" type="pres">
      <dgm:prSet presAssocID="{ABAD91FC-4E2F-4914-A9EE-3B20BA65EC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9D1CA8B-1F0A-4676-9374-330079AB79D6}" type="pres">
      <dgm:prSet presAssocID="{ABAD91FC-4E2F-4914-A9EE-3B20BA65ECBC}" presName="negativeSpace" presStyleCnt="0"/>
      <dgm:spPr/>
    </dgm:pt>
    <dgm:pt modelId="{9A6DD47A-6CFC-423C-A133-71CBF5699C4B}" type="pres">
      <dgm:prSet presAssocID="{ABAD91FC-4E2F-4914-A9EE-3B20BA65ECBC}" presName="childText" presStyleLbl="conFgAcc1" presStyleIdx="0" presStyleCnt="4">
        <dgm:presLayoutVars>
          <dgm:bulletEnabled val="1"/>
        </dgm:presLayoutVars>
      </dgm:prSet>
      <dgm:spPr/>
    </dgm:pt>
    <dgm:pt modelId="{939195B7-13E3-4CC5-A91B-473413A91AF2}" type="pres">
      <dgm:prSet presAssocID="{B8840CDF-0D2F-4E0B-BC1A-F6168591C97D}" presName="spaceBetweenRectangles" presStyleCnt="0"/>
      <dgm:spPr/>
    </dgm:pt>
    <dgm:pt modelId="{2CBE9D1C-5297-45F2-9200-D25D884C7A2B}" type="pres">
      <dgm:prSet presAssocID="{5CA6F171-42AB-4865-97FC-D1E40518DC14}" presName="parentLin" presStyleCnt="0"/>
      <dgm:spPr/>
    </dgm:pt>
    <dgm:pt modelId="{7010E6F7-B03F-486E-8E20-AD1EF3454096}" type="pres">
      <dgm:prSet presAssocID="{5CA6F171-42AB-4865-97FC-D1E40518DC14}" presName="parentLeftMargin" presStyleLbl="node1" presStyleIdx="0" presStyleCnt="4"/>
      <dgm:spPr/>
    </dgm:pt>
    <dgm:pt modelId="{9E98E644-5D38-4DD4-99B9-13E8B7538626}" type="pres">
      <dgm:prSet presAssocID="{5CA6F171-42AB-4865-97FC-D1E40518DC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1F9337-94FD-4F57-B80B-D7E7A72E0481}" type="pres">
      <dgm:prSet presAssocID="{5CA6F171-42AB-4865-97FC-D1E40518DC14}" presName="negativeSpace" presStyleCnt="0"/>
      <dgm:spPr/>
    </dgm:pt>
    <dgm:pt modelId="{6D769A06-5E80-4B6D-8463-1A77162BBF15}" type="pres">
      <dgm:prSet presAssocID="{5CA6F171-42AB-4865-97FC-D1E40518DC14}" presName="childText" presStyleLbl="conFgAcc1" presStyleIdx="1" presStyleCnt="4">
        <dgm:presLayoutVars>
          <dgm:bulletEnabled val="1"/>
        </dgm:presLayoutVars>
      </dgm:prSet>
      <dgm:spPr/>
    </dgm:pt>
    <dgm:pt modelId="{26E3664F-3640-46A7-AAE5-63D91EFE5D1D}" type="pres">
      <dgm:prSet presAssocID="{909E4E9C-5329-4BB2-96C9-D416D57784F2}" presName="spaceBetweenRectangles" presStyleCnt="0"/>
      <dgm:spPr/>
    </dgm:pt>
    <dgm:pt modelId="{48A2A33E-70AF-4DC0-965A-A31BD67D43C5}" type="pres">
      <dgm:prSet presAssocID="{363B6F82-927F-4E74-B394-2F16BDC29078}" presName="parentLin" presStyleCnt="0"/>
      <dgm:spPr/>
    </dgm:pt>
    <dgm:pt modelId="{85E9FFCE-D9D6-402E-8693-DF1D9F371A77}" type="pres">
      <dgm:prSet presAssocID="{363B6F82-927F-4E74-B394-2F16BDC29078}" presName="parentLeftMargin" presStyleLbl="node1" presStyleIdx="1" presStyleCnt="4"/>
      <dgm:spPr/>
    </dgm:pt>
    <dgm:pt modelId="{EA165A76-A534-4B8D-A05C-BC593E91E27A}" type="pres">
      <dgm:prSet presAssocID="{363B6F82-927F-4E74-B394-2F16BDC2907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2A075F5-640C-410C-B3FC-A80760D9C29F}" type="pres">
      <dgm:prSet presAssocID="{363B6F82-927F-4E74-B394-2F16BDC29078}" presName="negativeSpace" presStyleCnt="0"/>
      <dgm:spPr/>
    </dgm:pt>
    <dgm:pt modelId="{99547853-8419-49FD-8F8C-A904B7246AF1}" type="pres">
      <dgm:prSet presAssocID="{363B6F82-927F-4E74-B394-2F16BDC29078}" presName="childText" presStyleLbl="conFgAcc1" presStyleIdx="2" presStyleCnt="4">
        <dgm:presLayoutVars>
          <dgm:bulletEnabled val="1"/>
        </dgm:presLayoutVars>
      </dgm:prSet>
      <dgm:spPr/>
    </dgm:pt>
    <dgm:pt modelId="{EE1157FC-E3B1-4469-B839-1DC725CEE4D0}" type="pres">
      <dgm:prSet presAssocID="{9906ADC9-E32E-4FFB-9D3F-A67A872B4B03}" presName="spaceBetweenRectangles" presStyleCnt="0"/>
      <dgm:spPr/>
    </dgm:pt>
    <dgm:pt modelId="{1894ED60-552D-4D4E-8876-44AE49255EA1}" type="pres">
      <dgm:prSet presAssocID="{E0DA4F30-8305-4431-A97C-3F152DDDC65C}" presName="parentLin" presStyleCnt="0"/>
      <dgm:spPr/>
    </dgm:pt>
    <dgm:pt modelId="{7F65A42A-4695-402D-8E8E-9F09FA78F2AA}" type="pres">
      <dgm:prSet presAssocID="{E0DA4F30-8305-4431-A97C-3F152DDDC65C}" presName="parentLeftMargin" presStyleLbl="node1" presStyleIdx="2" presStyleCnt="4"/>
      <dgm:spPr/>
    </dgm:pt>
    <dgm:pt modelId="{9BD4E17C-A4D3-43EE-965C-39DE7DA92A30}" type="pres">
      <dgm:prSet presAssocID="{E0DA4F30-8305-4431-A97C-3F152DDDC65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7A7B672-142C-452B-A99A-BB6D1DCB74FB}" type="pres">
      <dgm:prSet presAssocID="{E0DA4F30-8305-4431-A97C-3F152DDDC65C}" presName="negativeSpace" presStyleCnt="0"/>
      <dgm:spPr/>
    </dgm:pt>
    <dgm:pt modelId="{102E1A15-2452-4960-8019-D10D61D71347}" type="pres">
      <dgm:prSet presAssocID="{E0DA4F30-8305-4431-A97C-3F152DDDC65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E2DE00-06B1-4662-9138-976C3647B60A}" srcId="{BD4867F7-650F-4684-884F-7EF2D4A21AF3}" destId="{ABAD91FC-4E2F-4914-A9EE-3B20BA65ECBC}" srcOrd="0" destOrd="0" parTransId="{E0967808-8D5F-4472-AF87-E6385374714F}" sibTransId="{B8840CDF-0D2F-4E0B-BC1A-F6168591C97D}"/>
    <dgm:cxn modelId="{A4BB0706-2834-499A-9B8F-6C4E492E20BF}" srcId="{BD4867F7-650F-4684-884F-7EF2D4A21AF3}" destId="{E0DA4F30-8305-4431-A97C-3F152DDDC65C}" srcOrd="3" destOrd="0" parTransId="{82BDF06A-D205-4AC2-9AC2-1B41BC7DBF9B}" sibTransId="{12C06570-39D4-42EE-B99E-7F717D9A7483}"/>
    <dgm:cxn modelId="{0FD12B11-D84F-407D-A6CA-0395C8C24996}" type="presOf" srcId="{ABAD91FC-4E2F-4914-A9EE-3B20BA65ECBC}" destId="{677EBBE7-9721-4BE5-9C8C-835C39BC97A5}" srcOrd="1" destOrd="0" presId="urn:microsoft.com/office/officeart/2005/8/layout/list1"/>
    <dgm:cxn modelId="{8B8EFA1E-8422-4AF7-AA78-69771382AC8D}" type="presOf" srcId="{5CA6F171-42AB-4865-97FC-D1E40518DC14}" destId="{7010E6F7-B03F-486E-8E20-AD1EF3454096}" srcOrd="0" destOrd="0" presId="urn:microsoft.com/office/officeart/2005/8/layout/list1"/>
    <dgm:cxn modelId="{27D2851F-D1FA-45AA-A3AF-5AA6A701C1D8}" type="presOf" srcId="{ABAD91FC-4E2F-4914-A9EE-3B20BA65ECBC}" destId="{ED8F8402-30DF-4078-BC00-B1454C9918A8}" srcOrd="0" destOrd="0" presId="urn:microsoft.com/office/officeart/2005/8/layout/list1"/>
    <dgm:cxn modelId="{7CC1384E-B39D-4722-9531-9BF8555D3E60}" srcId="{BD4867F7-650F-4684-884F-7EF2D4A21AF3}" destId="{5CA6F171-42AB-4865-97FC-D1E40518DC14}" srcOrd="1" destOrd="0" parTransId="{07BBB4A0-B65E-4A1B-83AB-364F1371AFC9}" sibTransId="{909E4E9C-5329-4BB2-96C9-D416D57784F2}"/>
    <dgm:cxn modelId="{0B8C8A8B-E7CE-49A8-A01D-8364D7A2C7E0}" type="presOf" srcId="{5CA6F171-42AB-4865-97FC-D1E40518DC14}" destId="{9E98E644-5D38-4DD4-99B9-13E8B7538626}" srcOrd="1" destOrd="0" presId="urn:microsoft.com/office/officeart/2005/8/layout/list1"/>
    <dgm:cxn modelId="{4892128F-126B-42CA-8FBC-F9785B41D369}" type="presOf" srcId="{363B6F82-927F-4E74-B394-2F16BDC29078}" destId="{EA165A76-A534-4B8D-A05C-BC593E91E27A}" srcOrd="1" destOrd="0" presId="urn:microsoft.com/office/officeart/2005/8/layout/list1"/>
    <dgm:cxn modelId="{33B5259B-6A40-477C-B5ED-6615420E0A18}" type="presOf" srcId="{E0DA4F30-8305-4431-A97C-3F152DDDC65C}" destId="{9BD4E17C-A4D3-43EE-965C-39DE7DA92A30}" srcOrd="1" destOrd="0" presId="urn:microsoft.com/office/officeart/2005/8/layout/list1"/>
    <dgm:cxn modelId="{9D4D4B9B-8551-4821-BC9C-F3EF3691697E}" type="presOf" srcId="{363B6F82-927F-4E74-B394-2F16BDC29078}" destId="{85E9FFCE-D9D6-402E-8693-DF1D9F371A77}" srcOrd="0" destOrd="0" presId="urn:microsoft.com/office/officeart/2005/8/layout/list1"/>
    <dgm:cxn modelId="{0E1066B7-12DB-49AE-A031-788D2A6A52EF}" type="presOf" srcId="{BD4867F7-650F-4684-884F-7EF2D4A21AF3}" destId="{A033BB1A-42C1-45EC-9C04-D63A4A1F3630}" srcOrd="0" destOrd="0" presId="urn:microsoft.com/office/officeart/2005/8/layout/list1"/>
    <dgm:cxn modelId="{A26524CC-256E-423D-B931-72826DC4BB28}" type="presOf" srcId="{E0DA4F30-8305-4431-A97C-3F152DDDC65C}" destId="{7F65A42A-4695-402D-8E8E-9F09FA78F2AA}" srcOrd="0" destOrd="0" presId="urn:microsoft.com/office/officeart/2005/8/layout/list1"/>
    <dgm:cxn modelId="{DBC3D3E0-5280-4384-BD40-81DFEB2443A1}" srcId="{BD4867F7-650F-4684-884F-7EF2D4A21AF3}" destId="{363B6F82-927F-4E74-B394-2F16BDC29078}" srcOrd="2" destOrd="0" parTransId="{2D42FD17-9464-4332-A80F-FC09F2067E38}" sibTransId="{9906ADC9-E32E-4FFB-9D3F-A67A872B4B03}"/>
    <dgm:cxn modelId="{13785827-76A9-46F6-8B09-B577B2B72F33}" type="presParOf" srcId="{A033BB1A-42C1-45EC-9C04-D63A4A1F3630}" destId="{5D44814E-F51A-4BD4-9E64-61E2717CC5F8}" srcOrd="0" destOrd="0" presId="urn:microsoft.com/office/officeart/2005/8/layout/list1"/>
    <dgm:cxn modelId="{0860A2F1-506B-4A78-B14C-D621ABCE4A37}" type="presParOf" srcId="{5D44814E-F51A-4BD4-9E64-61E2717CC5F8}" destId="{ED8F8402-30DF-4078-BC00-B1454C9918A8}" srcOrd="0" destOrd="0" presId="urn:microsoft.com/office/officeart/2005/8/layout/list1"/>
    <dgm:cxn modelId="{24AAD69B-0BCB-418A-B2C7-306A1789C9F8}" type="presParOf" srcId="{5D44814E-F51A-4BD4-9E64-61E2717CC5F8}" destId="{677EBBE7-9721-4BE5-9C8C-835C39BC97A5}" srcOrd="1" destOrd="0" presId="urn:microsoft.com/office/officeart/2005/8/layout/list1"/>
    <dgm:cxn modelId="{BD7902E7-629C-4B32-98D4-AE6DC31AB2F9}" type="presParOf" srcId="{A033BB1A-42C1-45EC-9C04-D63A4A1F3630}" destId="{F9D1CA8B-1F0A-4676-9374-330079AB79D6}" srcOrd="1" destOrd="0" presId="urn:microsoft.com/office/officeart/2005/8/layout/list1"/>
    <dgm:cxn modelId="{D5D5B666-E6EC-42FC-936E-F864FF2017A5}" type="presParOf" srcId="{A033BB1A-42C1-45EC-9C04-D63A4A1F3630}" destId="{9A6DD47A-6CFC-423C-A133-71CBF5699C4B}" srcOrd="2" destOrd="0" presId="urn:microsoft.com/office/officeart/2005/8/layout/list1"/>
    <dgm:cxn modelId="{49174A47-3506-4C03-856C-17DD8997CD4F}" type="presParOf" srcId="{A033BB1A-42C1-45EC-9C04-D63A4A1F3630}" destId="{939195B7-13E3-4CC5-A91B-473413A91AF2}" srcOrd="3" destOrd="0" presId="urn:microsoft.com/office/officeart/2005/8/layout/list1"/>
    <dgm:cxn modelId="{24093BCE-192D-4AD7-8DAE-9107D7D98B6C}" type="presParOf" srcId="{A033BB1A-42C1-45EC-9C04-D63A4A1F3630}" destId="{2CBE9D1C-5297-45F2-9200-D25D884C7A2B}" srcOrd="4" destOrd="0" presId="urn:microsoft.com/office/officeart/2005/8/layout/list1"/>
    <dgm:cxn modelId="{D72E84E8-0032-4898-8DAC-2B0983D0F017}" type="presParOf" srcId="{2CBE9D1C-5297-45F2-9200-D25D884C7A2B}" destId="{7010E6F7-B03F-486E-8E20-AD1EF3454096}" srcOrd="0" destOrd="0" presId="urn:microsoft.com/office/officeart/2005/8/layout/list1"/>
    <dgm:cxn modelId="{BD477812-7C82-42F4-97A3-7D878A572D13}" type="presParOf" srcId="{2CBE9D1C-5297-45F2-9200-D25D884C7A2B}" destId="{9E98E644-5D38-4DD4-99B9-13E8B7538626}" srcOrd="1" destOrd="0" presId="urn:microsoft.com/office/officeart/2005/8/layout/list1"/>
    <dgm:cxn modelId="{88B316A8-62DA-4536-B26B-A7024ED54B19}" type="presParOf" srcId="{A033BB1A-42C1-45EC-9C04-D63A4A1F3630}" destId="{751F9337-94FD-4F57-B80B-D7E7A72E0481}" srcOrd="5" destOrd="0" presId="urn:microsoft.com/office/officeart/2005/8/layout/list1"/>
    <dgm:cxn modelId="{0C747E45-1A06-45F4-B986-3A4754B04528}" type="presParOf" srcId="{A033BB1A-42C1-45EC-9C04-D63A4A1F3630}" destId="{6D769A06-5E80-4B6D-8463-1A77162BBF15}" srcOrd="6" destOrd="0" presId="urn:microsoft.com/office/officeart/2005/8/layout/list1"/>
    <dgm:cxn modelId="{FDD353C7-2FC1-43E5-AD87-E9BEEF8336A5}" type="presParOf" srcId="{A033BB1A-42C1-45EC-9C04-D63A4A1F3630}" destId="{26E3664F-3640-46A7-AAE5-63D91EFE5D1D}" srcOrd="7" destOrd="0" presId="urn:microsoft.com/office/officeart/2005/8/layout/list1"/>
    <dgm:cxn modelId="{57D4DB1F-55AB-4C13-A194-5D691700EF2B}" type="presParOf" srcId="{A033BB1A-42C1-45EC-9C04-D63A4A1F3630}" destId="{48A2A33E-70AF-4DC0-965A-A31BD67D43C5}" srcOrd="8" destOrd="0" presId="urn:microsoft.com/office/officeart/2005/8/layout/list1"/>
    <dgm:cxn modelId="{15856C7F-9693-4109-83AF-52E8396A73D1}" type="presParOf" srcId="{48A2A33E-70AF-4DC0-965A-A31BD67D43C5}" destId="{85E9FFCE-D9D6-402E-8693-DF1D9F371A77}" srcOrd="0" destOrd="0" presId="urn:microsoft.com/office/officeart/2005/8/layout/list1"/>
    <dgm:cxn modelId="{4D2A96A0-909B-4C83-9966-20F9C37A7273}" type="presParOf" srcId="{48A2A33E-70AF-4DC0-965A-A31BD67D43C5}" destId="{EA165A76-A534-4B8D-A05C-BC593E91E27A}" srcOrd="1" destOrd="0" presId="urn:microsoft.com/office/officeart/2005/8/layout/list1"/>
    <dgm:cxn modelId="{E09BEEB9-F57B-4C25-A376-B5AB538F5B13}" type="presParOf" srcId="{A033BB1A-42C1-45EC-9C04-D63A4A1F3630}" destId="{C2A075F5-640C-410C-B3FC-A80760D9C29F}" srcOrd="9" destOrd="0" presId="urn:microsoft.com/office/officeart/2005/8/layout/list1"/>
    <dgm:cxn modelId="{86C029ED-1F79-4F8C-9BA5-6777C4F26B88}" type="presParOf" srcId="{A033BB1A-42C1-45EC-9C04-D63A4A1F3630}" destId="{99547853-8419-49FD-8F8C-A904B7246AF1}" srcOrd="10" destOrd="0" presId="urn:microsoft.com/office/officeart/2005/8/layout/list1"/>
    <dgm:cxn modelId="{CEC39E3F-A7A2-4243-9A07-26516D4CFE31}" type="presParOf" srcId="{A033BB1A-42C1-45EC-9C04-D63A4A1F3630}" destId="{EE1157FC-E3B1-4469-B839-1DC725CEE4D0}" srcOrd="11" destOrd="0" presId="urn:microsoft.com/office/officeart/2005/8/layout/list1"/>
    <dgm:cxn modelId="{43F1C407-7140-4381-B6FF-02FD56894DD6}" type="presParOf" srcId="{A033BB1A-42C1-45EC-9C04-D63A4A1F3630}" destId="{1894ED60-552D-4D4E-8876-44AE49255EA1}" srcOrd="12" destOrd="0" presId="urn:microsoft.com/office/officeart/2005/8/layout/list1"/>
    <dgm:cxn modelId="{824B6052-5CBB-4D4F-855D-19BC0D73595A}" type="presParOf" srcId="{1894ED60-552D-4D4E-8876-44AE49255EA1}" destId="{7F65A42A-4695-402D-8E8E-9F09FA78F2AA}" srcOrd="0" destOrd="0" presId="urn:microsoft.com/office/officeart/2005/8/layout/list1"/>
    <dgm:cxn modelId="{4367CE01-E453-426B-A95E-E23157B4CF96}" type="presParOf" srcId="{1894ED60-552D-4D4E-8876-44AE49255EA1}" destId="{9BD4E17C-A4D3-43EE-965C-39DE7DA92A30}" srcOrd="1" destOrd="0" presId="urn:microsoft.com/office/officeart/2005/8/layout/list1"/>
    <dgm:cxn modelId="{5DB9A322-5BC3-471E-A1A3-12830C0BFA43}" type="presParOf" srcId="{A033BB1A-42C1-45EC-9C04-D63A4A1F3630}" destId="{67A7B672-142C-452B-A99A-BB6D1DCB74FB}" srcOrd="13" destOrd="0" presId="urn:microsoft.com/office/officeart/2005/8/layout/list1"/>
    <dgm:cxn modelId="{D66CF030-7AD7-4583-931D-5E28DC51C394}" type="presParOf" srcId="{A033BB1A-42C1-45EC-9C04-D63A4A1F3630}" destId="{102E1A15-2452-4960-8019-D10D61D7134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DD47A-6CFC-423C-A133-71CBF5699C4B}">
      <dsp:nvSpPr>
        <dsp:cNvPr id="0" name=""/>
        <dsp:cNvSpPr/>
      </dsp:nvSpPr>
      <dsp:spPr>
        <a:xfrm>
          <a:off x="0" y="344798"/>
          <a:ext cx="778212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EBBE7-9721-4BE5-9C8C-835C39BC97A5}">
      <dsp:nvSpPr>
        <dsp:cNvPr id="0" name=""/>
        <dsp:cNvSpPr/>
      </dsp:nvSpPr>
      <dsp:spPr>
        <a:xfrm>
          <a:off x="389106" y="20078"/>
          <a:ext cx="5447486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902" tIns="0" rIns="20590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індивідуальна;</a:t>
          </a:r>
          <a:endParaRPr lang="ru-RU" sz="2200" kern="1200" dirty="0"/>
        </a:p>
      </dsp:txBody>
      <dsp:txXfrm>
        <a:off x="420809" y="51781"/>
        <a:ext cx="5384080" cy="586034"/>
      </dsp:txXfrm>
    </dsp:sp>
    <dsp:sp modelId="{6D769A06-5E80-4B6D-8463-1A77162BBF15}">
      <dsp:nvSpPr>
        <dsp:cNvPr id="0" name=""/>
        <dsp:cNvSpPr/>
      </dsp:nvSpPr>
      <dsp:spPr>
        <a:xfrm>
          <a:off x="0" y="1342718"/>
          <a:ext cx="778212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494510"/>
              <a:satOff val="-663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8E644-5D38-4DD4-99B9-13E8B7538626}">
      <dsp:nvSpPr>
        <dsp:cNvPr id="0" name=""/>
        <dsp:cNvSpPr/>
      </dsp:nvSpPr>
      <dsp:spPr>
        <a:xfrm>
          <a:off x="389106" y="1017998"/>
          <a:ext cx="5447486" cy="649440"/>
        </a:xfrm>
        <a:prstGeom prst="roundRect">
          <a:avLst/>
        </a:prstGeom>
        <a:solidFill>
          <a:schemeClr val="accent2">
            <a:hueOff val="3494510"/>
            <a:satOff val="-663"/>
            <a:lumOff val="-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902" tIns="0" rIns="20590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парна;</a:t>
          </a:r>
          <a:endParaRPr lang="ru-RU" sz="2200" kern="1200"/>
        </a:p>
      </dsp:txBody>
      <dsp:txXfrm>
        <a:off x="420809" y="1049701"/>
        <a:ext cx="5384080" cy="586034"/>
      </dsp:txXfrm>
    </dsp:sp>
    <dsp:sp modelId="{99547853-8419-49FD-8F8C-A904B7246AF1}">
      <dsp:nvSpPr>
        <dsp:cNvPr id="0" name=""/>
        <dsp:cNvSpPr/>
      </dsp:nvSpPr>
      <dsp:spPr>
        <a:xfrm>
          <a:off x="0" y="2340638"/>
          <a:ext cx="778212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989019"/>
              <a:satOff val="-1325"/>
              <a:lumOff val="-6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65A76-A534-4B8D-A05C-BC593E91E27A}">
      <dsp:nvSpPr>
        <dsp:cNvPr id="0" name=""/>
        <dsp:cNvSpPr/>
      </dsp:nvSpPr>
      <dsp:spPr>
        <a:xfrm>
          <a:off x="389106" y="2015918"/>
          <a:ext cx="5447486" cy="649440"/>
        </a:xfrm>
        <a:prstGeom prst="roundRect">
          <a:avLst/>
        </a:prstGeom>
        <a:solidFill>
          <a:schemeClr val="accent2">
            <a:hueOff val="6989019"/>
            <a:satOff val="-1325"/>
            <a:lumOff val="-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902" tIns="0" rIns="20590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групова;</a:t>
          </a:r>
          <a:endParaRPr lang="ru-RU" sz="2200" kern="1200"/>
        </a:p>
      </dsp:txBody>
      <dsp:txXfrm>
        <a:off x="420809" y="2047621"/>
        <a:ext cx="5384080" cy="586034"/>
      </dsp:txXfrm>
    </dsp:sp>
    <dsp:sp modelId="{102E1A15-2452-4960-8019-D10D61D71347}">
      <dsp:nvSpPr>
        <dsp:cNvPr id="0" name=""/>
        <dsp:cNvSpPr/>
      </dsp:nvSpPr>
      <dsp:spPr>
        <a:xfrm>
          <a:off x="0" y="3338559"/>
          <a:ext cx="778212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483529"/>
              <a:satOff val="-1988"/>
              <a:lumOff val="-9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4E17C-A4D3-43EE-965C-39DE7DA92A30}">
      <dsp:nvSpPr>
        <dsp:cNvPr id="0" name=""/>
        <dsp:cNvSpPr/>
      </dsp:nvSpPr>
      <dsp:spPr>
        <a:xfrm>
          <a:off x="389106" y="3013839"/>
          <a:ext cx="5447486" cy="649440"/>
        </a:xfrm>
        <a:prstGeom prst="roundRect">
          <a:avLst/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902" tIns="0" rIns="20590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колективна.</a:t>
          </a:r>
          <a:endParaRPr lang="ru-RU" sz="2200" kern="1200" dirty="0"/>
        </a:p>
      </dsp:txBody>
      <dsp:txXfrm>
        <a:off x="420809" y="3045542"/>
        <a:ext cx="5384080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9.emf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8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1.png"/><Relationship Id="rId4" Type="http://schemas.openxmlformats.org/officeDocument/2006/relationships/image" Target="../media/image27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b="1" dirty="0" err="1">
                <a:solidFill>
                  <a:schemeClr val="accent2">
                    <a:lumMod val="75000"/>
                  </a:schemeClr>
                </a:solidFill>
              </a:rPr>
              <a:t>портфоліо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9552" y="1484784"/>
            <a:ext cx="7997512" cy="520869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Готує до участі в науково-дослідницькій роботі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 змогу вивчення різноманітних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шляхів розвитку креативної особистості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Розвиває творчі здібності учнів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Допомагає зробити кожен урок словесності цікавим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 змогу досягти творчої співпраці вчителя та учня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"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Сприяє вихованню соціально активної особистості з високим рівнем національної свідомості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404664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000" b="1" i="1" dirty="0">
                <a:solidFill>
                  <a:schemeClr val="accent6">
                    <a:lumMod val="50000"/>
                  </a:schemeClr>
                </a:solidFill>
              </a:rPr>
              <a:t>Актуальність обраної теми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340768"/>
            <a:ext cx="8424936" cy="5112568"/>
          </a:xfrm>
          <a:prstGeom prst="roundRect">
            <a:avLst/>
          </a:prstGeom>
          <a:noFill/>
          <a:ln w="762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68" y="980728"/>
            <a:ext cx="1474562" cy="25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lnSpc>
                <a:spcPct val="115000"/>
              </a:lnSpc>
              <a:spcAft>
                <a:spcPts val="750"/>
              </a:spcAft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Кредо інтерактивного навчання:</a:t>
            </a:r>
            <a:endParaRPr lang="ru-RU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709480" cy="48486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7030A0"/>
                </a:solidFill>
              </a:rPr>
              <a:t>Те, </a:t>
            </a:r>
            <a:r>
              <a:rPr lang="ru-RU" sz="2800" dirty="0" err="1">
                <a:solidFill>
                  <a:srgbClr val="7030A0"/>
                </a:solidFill>
              </a:rPr>
              <a:t>що</a:t>
            </a:r>
            <a:r>
              <a:rPr lang="ru-RU" sz="2800" dirty="0">
                <a:solidFill>
                  <a:srgbClr val="7030A0"/>
                </a:solidFill>
              </a:rPr>
              <a:t> я чую, я </a:t>
            </a:r>
            <a:r>
              <a:rPr lang="ru-RU" sz="2800" dirty="0" err="1">
                <a:solidFill>
                  <a:srgbClr val="7030A0"/>
                </a:solidFill>
              </a:rPr>
              <a:t>забуваю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7030A0"/>
                </a:solidFill>
              </a:rPr>
              <a:t>Те, </a:t>
            </a:r>
            <a:r>
              <a:rPr lang="ru-RU" sz="2800" dirty="0" err="1">
                <a:solidFill>
                  <a:srgbClr val="7030A0"/>
                </a:solidFill>
              </a:rPr>
              <a:t>що</a:t>
            </a:r>
            <a:r>
              <a:rPr lang="ru-RU" sz="2800" dirty="0">
                <a:solidFill>
                  <a:srgbClr val="7030A0"/>
                </a:solidFill>
              </a:rPr>
              <a:t> я </a:t>
            </a:r>
            <a:r>
              <a:rPr lang="ru-RU" sz="2800" dirty="0" err="1">
                <a:solidFill>
                  <a:srgbClr val="7030A0"/>
                </a:solidFill>
              </a:rPr>
              <a:t>бачу</a:t>
            </a:r>
            <a:r>
              <a:rPr lang="ru-RU" sz="2800" dirty="0">
                <a:solidFill>
                  <a:srgbClr val="7030A0"/>
                </a:solidFill>
              </a:rPr>
              <a:t> й чую, я </a:t>
            </a:r>
            <a:r>
              <a:rPr lang="ru-RU" sz="2800" dirty="0" err="1">
                <a:solidFill>
                  <a:srgbClr val="7030A0"/>
                </a:solidFill>
              </a:rPr>
              <a:t>трохи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пам’ятаю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7030A0"/>
                </a:solidFill>
              </a:rPr>
              <a:t>Те, </a:t>
            </a:r>
            <a:r>
              <a:rPr lang="ru-RU" sz="2800" dirty="0" err="1">
                <a:solidFill>
                  <a:srgbClr val="7030A0"/>
                </a:solidFill>
              </a:rPr>
              <a:t>що</a:t>
            </a:r>
            <a:r>
              <a:rPr lang="ru-RU" sz="2800" dirty="0">
                <a:solidFill>
                  <a:srgbClr val="7030A0"/>
                </a:solidFill>
              </a:rPr>
              <a:t> я чую, </a:t>
            </a:r>
            <a:r>
              <a:rPr lang="ru-RU" sz="2800" dirty="0" err="1">
                <a:solidFill>
                  <a:srgbClr val="7030A0"/>
                </a:solidFill>
              </a:rPr>
              <a:t>бачу</a:t>
            </a:r>
            <a:r>
              <a:rPr lang="ru-RU" sz="2800" dirty="0">
                <a:solidFill>
                  <a:srgbClr val="7030A0"/>
                </a:solidFill>
              </a:rPr>
              <a:t> й </a:t>
            </a:r>
            <a:r>
              <a:rPr lang="ru-RU" sz="2800" dirty="0" err="1">
                <a:solidFill>
                  <a:srgbClr val="7030A0"/>
                </a:solidFill>
              </a:rPr>
              <a:t>обговорюю</a:t>
            </a:r>
            <a:r>
              <a:rPr lang="ru-RU" sz="2800" dirty="0">
                <a:solidFill>
                  <a:srgbClr val="7030A0"/>
                </a:solidFill>
              </a:rPr>
              <a:t>, я починаю </a:t>
            </a:r>
            <a:r>
              <a:rPr lang="ru-RU" sz="2800" dirty="0" err="1">
                <a:solidFill>
                  <a:srgbClr val="7030A0"/>
                </a:solidFill>
              </a:rPr>
              <a:t>розуміти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7030A0"/>
                </a:solidFill>
              </a:rPr>
              <a:t>Коли я чую, </a:t>
            </a:r>
            <a:r>
              <a:rPr lang="ru-RU" sz="2800" dirty="0" err="1">
                <a:solidFill>
                  <a:srgbClr val="7030A0"/>
                </a:solidFill>
              </a:rPr>
              <a:t>бачу</a:t>
            </a:r>
            <a:r>
              <a:rPr lang="ru-RU" sz="2800" dirty="0">
                <a:solidFill>
                  <a:srgbClr val="7030A0"/>
                </a:solidFill>
              </a:rPr>
              <a:t>, </a:t>
            </a:r>
            <a:r>
              <a:rPr lang="ru-RU" sz="2800" dirty="0" err="1">
                <a:solidFill>
                  <a:srgbClr val="7030A0"/>
                </a:solidFill>
              </a:rPr>
              <a:t>обговорюю</a:t>
            </a:r>
            <a:r>
              <a:rPr lang="ru-RU" sz="2800" dirty="0">
                <a:solidFill>
                  <a:srgbClr val="7030A0"/>
                </a:solidFill>
              </a:rPr>
              <a:t>  й </a:t>
            </a:r>
            <a:r>
              <a:rPr lang="ru-RU" sz="2800" dirty="0" err="1">
                <a:solidFill>
                  <a:srgbClr val="7030A0"/>
                </a:solidFill>
              </a:rPr>
              <a:t>роблю</a:t>
            </a:r>
            <a:r>
              <a:rPr lang="ru-RU" sz="2800" dirty="0">
                <a:solidFill>
                  <a:srgbClr val="7030A0"/>
                </a:solidFill>
              </a:rPr>
              <a:t>, я </a:t>
            </a:r>
            <a:r>
              <a:rPr lang="ru-RU" sz="2800" dirty="0" err="1">
                <a:solidFill>
                  <a:srgbClr val="7030A0"/>
                </a:solidFill>
              </a:rPr>
              <a:t>набуваю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знань</a:t>
            </a:r>
            <a:r>
              <a:rPr lang="ru-RU" sz="2800" dirty="0">
                <a:solidFill>
                  <a:srgbClr val="7030A0"/>
                </a:solidFill>
              </a:rPr>
              <a:t>  і </a:t>
            </a:r>
            <a:r>
              <a:rPr lang="ru-RU" sz="2800" dirty="0" err="1">
                <a:solidFill>
                  <a:srgbClr val="7030A0"/>
                </a:solidFill>
              </a:rPr>
              <a:t>навичок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7030A0"/>
                </a:solidFill>
              </a:rPr>
              <a:t>Коли я передаю </a:t>
            </a:r>
            <a:r>
              <a:rPr lang="ru-RU" sz="2800" dirty="0" err="1">
                <a:solidFill>
                  <a:srgbClr val="7030A0"/>
                </a:solidFill>
              </a:rPr>
              <a:t>знання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іншим</a:t>
            </a:r>
            <a:r>
              <a:rPr lang="ru-RU" sz="2800" dirty="0">
                <a:solidFill>
                  <a:srgbClr val="7030A0"/>
                </a:solidFill>
              </a:rPr>
              <a:t>, я стаю </a:t>
            </a:r>
            <a:r>
              <a:rPr lang="ru-RU" sz="2800" dirty="0" err="1">
                <a:solidFill>
                  <a:srgbClr val="7030A0"/>
                </a:solidFill>
              </a:rPr>
              <a:t>майстром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ru-RU" sz="2800" dirty="0"/>
          </a:p>
          <a:p>
            <a:pPr>
              <a:buFont typeface="Wingdings" pitchFamily="2" charset="2"/>
              <a:buChar char="Ø"/>
            </a:pPr>
            <a:endParaRPr lang="ru-RU" sz="2800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67544" y="925055"/>
            <a:ext cx="8208912" cy="5112568"/>
          </a:xfrm>
          <a:prstGeom prst="wedgeRoundRectCallout">
            <a:avLst/>
          </a:prstGeom>
          <a:noFill/>
          <a:ln w="762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62103"/>
            <a:ext cx="2295897" cy="229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5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Технології, за якими  працюю: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14400"/>
            <a:ext cx="5544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-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Діалогічне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навчання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379481" y="1362954"/>
            <a:ext cx="3976495" cy="1512726"/>
          </a:xfrm>
          <a:prstGeom prst="snip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err="1">
                <a:latin typeface="Arial Black" panose="020B0A04020102020204" pitchFamily="34" charset="0"/>
              </a:rPr>
              <a:t>діалог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 err="1">
                <a:latin typeface="Arial Black" panose="020B0A04020102020204" pitchFamily="34" charset="0"/>
              </a:rPr>
              <a:t>дискусія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 err="1">
                <a:latin typeface="Arial Black" panose="020B0A04020102020204" pitchFamily="34" charset="0"/>
              </a:rPr>
              <a:t>рольова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гра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11409"/>
            <a:ext cx="1617236" cy="10642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07478" y="1297496"/>
            <a:ext cx="3804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-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Проблемне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навчання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831960" y="1811409"/>
            <a:ext cx="3976495" cy="1512726"/>
          </a:xfrm>
          <a:prstGeom prst="snip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err="1">
                <a:latin typeface="Arial Black" panose="020B0A04020102020204" pitchFamily="34" charset="0"/>
              </a:rPr>
              <a:t>моделювання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ситуацій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 err="1">
                <a:latin typeface="Arial Black" panose="020B0A04020102020204" pitchFamily="34" charset="0"/>
              </a:rPr>
              <a:t>інтерактивна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вправа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 err="1">
                <a:latin typeface="Arial Black" panose="020B0A04020102020204" pitchFamily="34" charset="0"/>
              </a:rPr>
              <a:t>комунікативний</a:t>
            </a:r>
            <a:r>
              <a:rPr lang="ru-RU" dirty="0">
                <a:latin typeface="Arial Black" panose="020B0A04020102020204" pitchFamily="34" charset="0"/>
              </a:rPr>
              <a:t> практикум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5" y="3789040"/>
            <a:ext cx="378020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-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Технологія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розвитку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критичного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мислення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4592767" y="5157192"/>
            <a:ext cx="3976495" cy="1512726"/>
          </a:xfrm>
          <a:prstGeom prst="snip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>
                <a:latin typeface="Arial Black" panose="020B0A04020102020204" pitchFamily="34" charset="0"/>
              </a:rPr>
              <a:t>метод про</a:t>
            </a:r>
            <a:r>
              <a:rPr lang="uk-UA" dirty="0">
                <a:latin typeface="Arial Black" panose="020B0A04020102020204" pitchFamily="34" charset="0"/>
              </a:rPr>
              <a:t>є</a:t>
            </a:r>
            <a:r>
              <a:rPr lang="ru-RU" dirty="0" err="1">
                <a:latin typeface="Arial Black" panose="020B0A04020102020204" pitchFamily="34" charset="0"/>
              </a:rPr>
              <a:t>ктів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•</a:t>
            </a:r>
          </a:p>
          <a:p>
            <a:r>
              <a:rPr lang="ru-RU" dirty="0" err="1">
                <a:latin typeface="Arial Black" panose="020B0A04020102020204" pitchFamily="34" charset="0"/>
              </a:rPr>
              <a:t>комп’ютерні</a:t>
            </a:r>
            <a:r>
              <a:rPr lang="ru-RU" dirty="0">
                <a:latin typeface="Arial Black" panose="020B0A04020102020204" pitchFamily="34" charset="0"/>
              </a:rPr>
              <a:t>  </a:t>
            </a:r>
            <a:r>
              <a:rPr lang="ru-RU" dirty="0" err="1">
                <a:latin typeface="Arial Black" panose="020B0A04020102020204" pitchFamily="34" charset="0"/>
              </a:rPr>
              <a:t>технології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 err="1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108365"/>
            <a:ext cx="46085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-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Проєктні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інформаційно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-</a:t>
            </a:r>
          </a:p>
          <a:p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комп’ютерні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технології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2" y="4927494"/>
            <a:ext cx="2323232" cy="1742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837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2555776" y="2348111"/>
            <a:ext cx="3888432" cy="40770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188640"/>
            <a:ext cx="7520940" cy="548640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Методи та прийоми роботи на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</a:rPr>
              <a:t>уроці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1" y="749639"/>
            <a:ext cx="8891055" cy="54629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91680" y="2708920"/>
            <a:ext cx="45902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Рольова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ділова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гра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Сенкан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Асоціативний</a:t>
            </a:r>
            <a:r>
              <a:rPr lang="ru-RU" b="1" dirty="0">
                <a:solidFill>
                  <a:srgbClr val="92D050"/>
                </a:solidFill>
                <a:latin typeface="Arial Black" panose="020B0A04020102020204" pitchFamily="34" charset="0"/>
              </a:rPr>
              <a:t> кущ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Мікрофон</a:t>
            </a:r>
            <a:endParaRPr lang="ru-RU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>
                <a:solidFill>
                  <a:srgbClr val="00B050"/>
                </a:solidFill>
                <a:latin typeface="Arial Black" panose="020B0A04020102020204" pitchFamily="34" charset="0"/>
              </a:rPr>
              <a:t>«</a:t>
            </a:r>
            <a:r>
              <a:rPr lang="ru-RU" b="1" dirty="0" err="1">
                <a:solidFill>
                  <a:srgbClr val="00B050"/>
                </a:solidFill>
                <a:latin typeface="Arial Black" panose="020B0A04020102020204" pitchFamily="34" charset="0"/>
              </a:rPr>
              <a:t>Мозковий</a:t>
            </a:r>
            <a:r>
              <a:rPr lang="ru-RU" b="1" dirty="0">
                <a:solidFill>
                  <a:srgbClr val="00B050"/>
                </a:solidFill>
                <a:latin typeface="Arial Black" panose="020B0A04020102020204" pitchFamily="34" charset="0"/>
              </a:rPr>
              <a:t> штурм»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Навчаючи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—учусь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Незавершені</a:t>
            </a:r>
            <a:r>
              <a:rPr lang="ru-RU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речення</a:t>
            </a:r>
            <a:endParaRPr lang="ru-RU" b="1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Метод 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проєктів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Імітація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Обери </a:t>
            </a:r>
            <a:r>
              <a:rPr lang="ru-RU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позицію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>
                <a:solidFill>
                  <a:srgbClr val="00B050"/>
                </a:solidFill>
                <a:latin typeface="Arial Black" panose="020B0A04020102020204" pitchFamily="34" charset="0"/>
              </a:rPr>
              <a:t>Метод  “ПРЕС”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Ажурна пилка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Дебати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Форми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роботи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425854"/>
              </p:ext>
            </p:extLst>
          </p:nvPr>
        </p:nvGraphicFramePr>
        <p:xfrm>
          <a:off x="822325" y="1100138"/>
          <a:ext cx="7782123" cy="3913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97" y="3467904"/>
            <a:ext cx="3024336" cy="2016224"/>
          </a:xfrm>
          <a:prstGeom prst="round2DiagRect">
            <a:avLst/>
          </a:prstGeom>
          <a:ln w="57150">
            <a:solidFill>
              <a:srgbClr val="F75D07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64805-2DF9-4DE0-9483-026EC9BA75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06739"/>
            <a:ext cx="2853355" cy="214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F42DE1-17E8-4F59-A8D5-1F0267F6D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6" y="4812129"/>
            <a:ext cx="2548227" cy="1906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637285-659E-4F6B-8F11-D710710F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95" y="4476016"/>
            <a:ext cx="269503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1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00B050"/>
                </a:solidFill>
                <a:latin typeface="Arial Black" panose="020B0A04020102020204" pitchFamily="34" charset="0"/>
              </a:rPr>
              <a:t>Участь у методичній роботі</a:t>
            </a:r>
            <a:endParaRPr lang="ru-RU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5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1. Участь у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роботі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методичних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об’єднань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учителів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2.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Виступи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на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педрадах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3. Участь у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міських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семінарах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та практикумах.</a:t>
            </a:r>
          </a:p>
          <a:p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4.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Проведення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відкритих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уроків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5. Участь у заходах 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під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час                                                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проведення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предметних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rgbClr val="92D050"/>
                </a:solidFill>
                <a:latin typeface="Arial Black" panose="020B0A04020102020204" pitchFamily="34" charset="0"/>
              </a:rPr>
              <a:t>тижнів</a:t>
            </a:r>
            <a:r>
              <a:rPr lang="ru-RU" sz="1600" b="1" i="1" dirty="0">
                <a:solidFill>
                  <a:srgbClr val="92D05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66D65-0B15-41ED-86A7-888F5009B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5663"/>
            <a:ext cx="40964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27DB8D-9A6A-4717-B304-4648512E3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4798"/>
            <a:ext cx="3687389" cy="2074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D1F430-9FDB-4ECD-9188-19041765E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6471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3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00B050"/>
                </a:solidFill>
                <a:latin typeface="Arial Black" panose="020B0A04020102020204" pitchFamily="34" charset="0"/>
              </a:rPr>
              <a:t>Участь у методичній роботі</a:t>
            </a:r>
            <a:endParaRPr lang="ru-RU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FEAF05-DBED-4694-9EC4-F5078A35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959429"/>
            <a:ext cx="4165522" cy="216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CC9D46-DC37-4784-AD20-4216CCBB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81" y="947664"/>
            <a:ext cx="389296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5910FB-47D6-4346-94F5-62B522E5F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46" y="3816527"/>
            <a:ext cx="4048778" cy="24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B0192D-93D2-4572-AC01-2CEBAD321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996" y="3839092"/>
            <a:ext cx="4165522" cy="258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83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520940" cy="914400"/>
          </a:xfrm>
        </p:spPr>
        <p:txBody>
          <a:bodyPr/>
          <a:lstStyle/>
          <a:p>
            <a:r>
              <a:rPr lang="ru-RU" sz="1600" b="1" i="1" dirty="0" err="1">
                <a:solidFill>
                  <a:srgbClr val="0070C0"/>
                </a:solidFill>
              </a:rPr>
              <a:t>Відкритий</a:t>
            </a:r>
            <a:r>
              <a:rPr lang="ru-RU" sz="1600" b="1" i="1" dirty="0">
                <a:solidFill>
                  <a:srgbClr val="0070C0"/>
                </a:solidFill>
              </a:rPr>
              <a:t>  урок  з  </a:t>
            </a:r>
            <a:r>
              <a:rPr lang="ru-RU" sz="1600" b="1" i="1" dirty="0" err="1">
                <a:solidFill>
                  <a:srgbClr val="0070C0"/>
                </a:solidFill>
              </a:rPr>
              <a:t>української</a:t>
            </a:r>
            <a:r>
              <a:rPr lang="ru-RU" sz="1600" b="1" i="1" dirty="0">
                <a:solidFill>
                  <a:srgbClr val="0070C0"/>
                </a:solidFill>
              </a:rPr>
              <a:t>  </a:t>
            </a:r>
            <a:r>
              <a:rPr lang="ru-RU" sz="1600" b="1" i="1" dirty="0" err="1">
                <a:solidFill>
                  <a:srgbClr val="0070C0"/>
                </a:solidFill>
              </a:rPr>
              <a:t>літератури</a:t>
            </a:r>
            <a:r>
              <a:rPr lang="ru-RU" sz="1600" b="1" i="1" dirty="0">
                <a:solidFill>
                  <a:srgbClr val="0070C0"/>
                </a:solidFill>
              </a:rPr>
              <a:t>  в 11-А </a:t>
            </a:r>
            <a:r>
              <a:rPr lang="ru-RU" sz="1600" b="1" i="1" dirty="0" err="1">
                <a:solidFill>
                  <a:srgbClr val="0070C0"/>
                </a:solidFill>
              </a:rPr>
              <a:t>класі</a:t>
            </a:r>
            <a:r>
              <a:rPr lang="ru-RU" sz="1600" b="1" i="1" dirty="0">
                <a:solidFill>
                  <a:srgbClr val="0070C0"/>
                </a:solidFill>
              </a:rPr>
              <a:t>  </a:t>
            </a:r>
            <a:br>
              <a:rPr lang="ru-RU" sz="1600" b="1" i="1" dirty="0">
                <a:solidFill>
                  <a:srgbClr val="0070C0"/>
                </a:solidFill>
              </a:rPr>
            </a:br>
            <a:r>
              <a:rPr lang="ru-RU" sz="1600" b="1" i="1" dirty="0">
                <a:solidFill>
                  <a:srgbClr val="0070C0"/>
                </a:solidFill>
              </a:rPr>
              <a:t>за  </a:t>
            </a:r>
            <a:r>
              <a:rPr lang="ru-RU" sz="1600" b="1" i="1" dirty="0" err="1">
                <a:solidFill>
                  <a:srgbClr val="0070C0"/>
                </a:solidFill>
              </a:rPr>
              <a:t>творчістю</a:t>
            </a:r>
            <a:r>
              <a:rPr lang="ru-RU" sz="1600" b="1" i="1" dirty="0">
                <a:solidFill>
                  <a:srgbClr val="0070C0"/>
                </a:solidFill>
              </a:rPr>
              <a:t> </a:t>
            </a:r>
            <a:r>
              <a:rPr lang="ru-RU" sz="1600" b="1" i="1" dirty="0" err="1">
                <a:solidFill>
                  <a:srgbClr val="0070C0"/>
                </a:solidFill>
              </a:rPr>
              <a:t>поета-шістдесятника</a:t>
            </a:r>
            <a:r>
              <a:rPr lang="ru-RU" sz="1600" b="1" i="1" dirty="0">
                <a:solidFill>
                  <a:srgbClr val="0070C0"/>
                </a:solidFill>
              </a:rPr>
              <a:t> </a:t>
            </a:r>
            <a:r>
              <a:rPr lang="ru-RU" sz="1600" b="1" i="1" dirty="0" err="1">
                <a:solidFill>
                  <a:srgbClr val="0070C0"/>
                </a:solidFill>
              </a:rPr>
              <a:t>василя</a:t>
            </a:r>
            <a:r>
              <a:rPr lang="ru-RU" sz="1600" b="1" i="1" dirty="0">
                <a:solidFill>
                  <a:srgbClr val="0070C0"/>
                </a:solidFill>
              </a:rPr>
              <a:t> </a:t>
            </a:r>
            <a:r>
              <a:rPr lang="ru-RU" sz="1600" b="1" i="1" dirty="0" err="1">
                <a:solidFill>
                  <a:srgbClr val="0070C0"/>
                </a:solidFill>
              </a:rPr>
              <a:t>симоненка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4EDA3-6158-4F68-8C2D-FB4E9663D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005064"/>
            <a:ext cx="3672408" cy="27474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F5809A-6218-4B49-A23B-5F1346B47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98" y="332656"/>
            <a:ext cx="2106767" cy="1580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30EA49-0A19-450F-B138-6D51CB33C80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96500" y="1008414"/>
            <a:ext cx="2241834" cy="1659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9E84B2-0B4A-4970-9774-9854DDDC4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72" y="2924944"/>
            <a:ext cx="4544124" cy="3408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3E15D1-E587-4D3B-8081-0468346A8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9" y="1005784"/>
            <a:ext cx="3528393" cy="2639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20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E1A2B-2C59-4D1F-80CF-AD9D47A2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548680"/>
            <a:ext cx="4120510" cy="548640"/>
          </a:xfrm>
        </p:spPr>
        <p:txBody>
          <a:bodyPr/>
          <a:lstStyle/>
          <a:p>
            <a:r>
              <a:rPr lang="uk-UA" dirty="0"/>
              <a:t>Використані джерела: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4E0F5A-D59E-4877-818F-7ADFDE7F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340768"/>
            <a:ext cx="7520940" cy="3579849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Когут О.І.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Інтерактивні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технології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Тернопіль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Астон, 2005. — 203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Кучерова Г.М.,  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Ягоднікова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В.В. Інтерактивні вправи та ігри. – Харків: Основа, 2012. – 144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Панченков А.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дії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як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організувати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підготовку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вчителів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застосування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інтерактивних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технологій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К.: А.П.Н., 2003. – 72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Пометун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О.І.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Енциклопедія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інтерактивного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К., 2007. – 144 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Пометун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О., Пироженко Л.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Сучасний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урок.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Інтерактивні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технології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К.: А.С.К., 2004. – 192 с.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8C01CD-70B9-4236-A3E0-35F03FD8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043" y="3767091"/>
            <a:ext cx="3440688" cy="2307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97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" y="0"/>
            <a:ext cx="9145613" cy="6856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6" y="-39092"/>
            <a:ext cx="9145613" cy="68567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09872" y="3790984"/>
            <a:ext cx="2088232" cy="938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1320" y="2775321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>
                <a:solidFill>
                  <a:srgbClr val="FF0000"/>
                </a:solidFill>
              </a:rPr>
              <a:t>Дякую за увагу!!!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Лозовська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Людмила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Вікторівна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38100">
            <a:solidFill>
              <a:schemeClr val="accent3">
                <a:lumMod val="75000"/>
              </a:schemeClr>
            </a:solidFill>
            <a:prstDash val="lgDash"/>
          </a:ln>
        </p:spPr>
        <p:txBody>
          <a:bodyPr>
            <a:normAutofit fontScale="85000" lnSpcReduction="20000"/>
          </a:bodyPr>
          <a:lstStyle/>
          <a:p>
            <a:endParaRPr lang="ru-RU" sz="2400" i="1" u="sng" dirty="0">
              <a:solidFill>
                <a:srgbClr val="FF0000"/>
              </a:solidFill>
            </a:endParaRPr>
          </a:p>
          <a:p>
            <a:endParaRPr lang="ru-RU" sz="2400" i="1" u="sng" dirty="0">
              <a:solidFill>
                <a:srgbClr val="FF0000"/>
              </a:solidFill>
            </a:endParaRPr>
          </a:p>
          <a:p>
            <a:r>
              <a:rPr lang="ru-RU" sz="2400" i="1" dirty="0">
                <a:solidFill>
                  <a:srgbClr val="FF0000"/>
                </a:solidFill>
              </a:rPr>
              <a:t>	Заступник директора 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		з </a:t>
            </a:r>
            <a:r>
              <a:rPr lang="ru-RU" sz="2400" i="1" dirty="0" err="1">
                <a:solidFill>
                  <a:srgbClr val="FF0000"/>
                </a:solidFill>
              </a:rPr>
              <a:t>освітнього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процесу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</a:p>
          <a:p>
            <a:endParaRPr lang="ru-RU" sz="2400" i="1" dirty="0">
              <a:solidFill>
                <a:srgbClr val="FF0000"/>
              </a:solidFill>
            </a:endParaRPr>
          </a:p>
          <a:p>
            <a:r>
              <a:rPr lang="ru-RU" sz="2400" i="1" dirty="0">
                <a:solidFill>
                  <a:srgbClr val="FF0000"/>
                </a:solidFill>
              </a:rPr>
              <a:t>	</a:t>
            </a:r>
            <a:r>
              <a:rPr lang="ru-RU" sz="2400" i="1" dirty="0" err="1">
                <a:solidFill>
                  <a:srgbClr val="FF0000"/>
                </a:solidFill>
              </a:rPr>
              <a:t>Вчитель</a:t>
            </a:r>
            <a:r>
              <a:rPr lang="ru-RU" sz="2400" i="1" dirty="0">
                <a:solidFill>
                  <a:srgbClr val="FF0000"/>
                </a:solidFill>
              </a:rPr>
              <a:t>  </a:t>
            </a:r>
            <a:r>
              <a:rPr lang="ru-RU" sz="2400" i="1" dirty="0" err="1">
                <a:solidFill>
                  <a:srgbClr val="FF0000"/>
                </a:solidFill>
              </a:rPr>
              <a:t>української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мови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              та </a:t>
            </a:r>
            <a:r>
              <a:rPr lang="ru-RU" sz="2400" i="1" dirty="0" err="1">
                <a:solidFill>
                  <a:srgbClr val="FF0000"/>
                </a:solidFill>
              </a:rPr>
              <a:t>літератури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</a:p>
          <a:p>
            <a:endParaRPr lang="ru-RU" sz="2400" i="1" u="sng" dirty="0">
              <a:solidFill>
                <a:srgbClr val="FF0000"/>
              </a:solidFill>
            </a:endParaRPr>
          </a:p>
          <a:p>
            <a:r>
              <a:rPr lang="ru-RU" sz="2400" i="1" dirty="0">
                <a:solidFill>
                  <a:srgbClr val="FF0000"/>
                </a:solidFill>
              </a:rPr>
              <a:t> 	 КЗ «</a:t>
            </a:r>
            <a:r>
              <a:rPr lang="ru-RU" sz="2400" i="1" dirty="0" err="1">
                <a:solidFill>
                  <a:srgbClr val="FF0000"/>
                </a:solidFill>
              </a:rPr>
              <a:t>Ліцей</a:t>
            </a:r>
            <a:r>
              <a:rPr lang="ru-RU" sz="2400" i="1" dirty="0">
                <a:solidFill>
                  <a:srgbClr val="FF0000"/>
                </a:solidFill>
              </a:rPr>
              <a:t> №39» 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	        </a:t>
            </a:r>
            <a:r>
              <a:rPr lang="ru-RU" sz="2400" i="1" dirty="0" err="1">
                <a:solidFill>
                  <a:srgbClr val="FF0000"/>
                </a:solidFill>
              </a:rPr>
              <a:t>Кам’янської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міської</a:t>
            </a:r>
            <a:r>
              <a:rPr lang="ru-RU" sz="2400" i="1" dirty="0">
                <a:solidFill>
                  <a:srgbClr val="FF0000"/>
                </a:solidFill>
              </a:rPr>
              <a:t> ради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00628"/>
            <a:ext cx="3624433" cy="546397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55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908720"/>
            <a:ext cx="8884468" cy="5616624"/>
          </a:xfrm>
          <a:prstGeom prst="roundRect">
            <a:avLst/>
          </a:prstGeom>
          <a:ln>
            <a:solidFill>
              <a:srgbClr val="F75D0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343900" cy="504056"/>
          </a:xfrm>
        </p:spPr>
        <p:txBody>
          <a:bodyPr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Творчий портрет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84468" cy="4824536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solidFill>
                  <a:srgbClr val="FF0000"/>
                </a:solidFill>
              </a:rPr>
              <a:t>Лозовська</a:t>
            </a:r>
            <a:r>
              <a:rPr lang="ru-RU" sz="2800" dirty="0">
                <a:solidFill>
                  <a:srgbClr val="FF0000"/>
                </a:solidFill>
              </a:rPr>
              <a:t> Людмила </a:t>
            </a:r>
            <a:r>
              <a:rPr lang="ru-RU" sz="2800" dirty="0" err="1">
                <a:solidFill>
                  <a:srgbClr val="FF0000"/>
                </a:solidFill>
              </a:rPr>
              <a:t>Вікторівна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00B0F0"/>
                </a:solidFill>
              </a:rPr>
              <a:t>Дата і </a:t>
            </a:r>
            <a:r>
              <a:rPr lang="ru-RU" dirty="0" err="1">
                <a:solidFill>
                  <a:srgbClr val="00B0F0"/>
                </a:solidFill>
              </a:rPr>
              <a:t>місце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народження</a:t>
            </a:r>
            <a:r>
              <a:rPr lang="ru-RU" dirty="0">
                <a:solidFill>
                  <a:srgbClr val="00B0F0"/>
                </a:solidFill>
              </a:rPr>
              <a:t>: </a:t>
            </a:r>
            <a:r>
              <a:rPr lang="ru-RU" dirty="0"/>
              <a:t>13 </a:t>
            </a:r>
            <a:r>
              <a:rPr lang="ru-RU" dirty="0" err="1"/>
              <a:t>січня</a:t>
            </a:r>
            <a:r>
              <a:rPr lang="ru-RU" dirty="0"/>
              <a:t> 1975 </a:t>
            </a:r>
            <a:r>
              <a:rPr lang="ru-RU" dirty="0" err="1"/>
              <a:t>р.н</a:t>
            </a:r>
            <a:r>
              <a:rPr lang="ru-RU" dirty="0"/>
              <a:t>., </a:t>
            </a:r>
          </a:p>
          <a:p>
            <a:pPr algn="ctr"/>
            <a:r>
              <a:rPr lang="ru-RU" dirty="0" err="1"/>
              <a:t>м.Дніпродзержинськ</a:t>
            </a:r>
            <a:r>
              <a:rPr lang="ru-RU" dirty="0"/>
              <a:t> </a:t>
            </a:r>
            <a:r>
              <a:rPr lang="ru-RU" dirty="0" err="1"/>
              <a:t>Дніпропетровської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endParaRPr lang="ru-RU" dirty="0"/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Освіта</a:t>
            </a:r>
            <a:r>
              <a:rPr lang="ru-RU" dirty="0">
                <a:solidFill>
                  <a:srgbClr val="00B0F0"/>
                </a:solidFill>
              </a:rPr>
              <a:t>: </a:t>
            </a:r>
            <a:r>
              <a:rPr lang="ru-RU" dirty="0" err="1"/>
              <a:t>вища</a:t>
            </a:r>
            <a:r>
              <a:rPr lang="ru-RU" dirty="0"/>
              <a:t>, </a:t>
            </a:r>
            <a:r>
              <a:rPr lang="ru-RU" dirty="0" err="1"/>
              <a:t>Криворізький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педагогічний</a:t>
            </a:r>
            <a:r>
              <a:rPr lang="ru-RU" dirty="0"/>
              <a:t> </a:t>
            </a:r>
            <a:r>
              <a:rPr lang="ru-RU" dirty="0" err="1"/>
              <a:t>університет</a:t>
            </a:r>
            <a:endParaRPr lang="ru-RU" dirty="0"/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Загальний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трудовий</a:t>
            </a:r>
            <a:r>
              <a:rPr lang="ru-RU" dirty="0">
                <a:solidFill>
                  <a:srgbClr val="00B0F0"/>
                </a:solidFill>
              </a:rPr>
              <a:t> стаж: </a:t>
            </a:r>
            <a:r>
              <a:rPr lang="ru-RU" dirty="0"/>
              <a:t>30 </a:t>
            </a:r>
            <a:r>
              <a:rPr lang="ru-RU" dirty="0" err="1"/>
              <a:t>років</a:t>
            </a:r>
            <a:endParaRPr lang="ru-RU" dirty="0"/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Педагогічний</a:t>
            </a:r>
            <a:r>
              <a:rPr lang="ru-RU" dirty="0">
                <a:solidFill>
                  <a:srgbClr val="00B0F0"/>
                </a:solidFill>
              </a:rPr>
              <a:t> стаж: </a:t>
            </a:r>
            <a:r>
              <a:rPr lang="ru-RU" dirty="0"/>
              <a:t>30 </a:t>
            </a:r>
            <a:r>
              <a:rPr lang="ru-RU" dirty="0" err="1"/>
              <a:t>років</a:t>
            </a:r>
            <a:endParaRPr lang="ru-RU" dirty="0"/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Місце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роботи</a:t>
            </a:r>
            <a:r>
              <a:rPr lang="ru-RU" dirty="0">
                <a:solidFill>
                  <a:srgbClr val="00B0F0"/>
                </a:solidFill>
              </a:rPr>
              <a:t>: </a:t>
            </a:r>
            <a:r>
              <a:rPr lang="ru-RU" dirty="0"/>
              <a:t>КЗ «</a:t>
            </a:r>
            <a:r>
              <a:rPr lang="ru-RU" dirty="0" err="1"/>
              <a:t>Ліцей</a:t>
            </a:r>
            <a:r>
              <a:rPr lang="ru-RU" dirty="0"/>
              <a:t> №39» </a:t>
            </a:r>
            <a:r>
              <a:rPr lang="ru-RU" dirty="0" err="1"/>
              <a:t>Кам’янської</a:t>
            </a:r>
            <a:r>
              <a:rPr lang="ru-RU" dirty="0"/>
              <a:t> </a:t>
            </a:r>
            <a:r>
              <a:rPr lang="ru-RU" dirty="0" err="1"/>
              <a:t>міської</a:t>
            </a:r>
            <a:r>
              <a:rPr lang="ru-RU" dirty="0"/>
              <a:t> ради</a:t>
            </a:r>
          </a:p>
          <a:p>
            <a:pPr algn="ctr"/>
            <a:r>
              <a:rPr lang="ru-RU" dirty="0">
                <a:solidFill>
                  <a:srgbClr val="00B0F0"/>
                </a:solidFill>
              </a:rPr>
              <a:t>Посада: </a:t>
            </a:r>
            <a:r>
              <a:rPr lang="ru-RU" dirty="0"/>
              <a:t>заступник директора з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</a:t>
            </a:r>
          </a:p>
          <a:p>
            <a:pPr algn="ctr"/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endParaRPr lang="ru-RU" dirty="0"/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Категорія</a:t>
            </a:r>
            <a:r>
              <a:rPr lang="ru-RU" dirty="0">
                <a:solidFill>
                  <a:srgbClr val="00B0F0"/>
                </a:solidFill>
              </a:rPr>
              <a:t>: </a:t>
            </a:r>
            <a:r>
              <a:rPr lang="ru-RU" dirty="0"/>
              <a:t>«</a:t>
            </a:r>
            <a:r>
              <a:rPr lang="ru-RU" dirty="0" err="1"/>
              <a:t>спеціаліст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»</a:t>
            </a:r>
          </a:p>
          <a:p>
            <a:pPr algn="ctr"/>
            <a:r>
              <a:rPr lang="ru-RU" dirty="0" err="1">
                <a:solidFill>
                  <a:srgbClr val="00B0F0"/>
                </a:solidFill>
              </a:rPr>
              <a:t>Звання</a:t>
            </a:r>
            <a:r>
              <a:rPr lang="ru-RU" dirty="0">
                <a:solidFill>
                  <a:srgbClr val="00B0F0"/>
                </a:solidFill>
              </a:rPr>
              <a:t>: </a:t>
            </a:r>
            <a:r>
              <a:rPr lang="ru-RU" dirty="0"/>
              <a:t>«старший учитель»</a:t>
            </a:r>
          </a:p>
          <a:p>
            <a:pPr algn="ctr"/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91" y="5028389"/>
            <a:ext cx="1524000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1" y="5019374"/>
            <a:ext cx="1524000" cy="152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23" y="5010359"/>
            <a:ext cx="1524000" cy="152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19374"/>
            <a:ext cx="1524000" cy="152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374"/>
            <a:ext cx="1524000" cy="152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22" y="5001230"/>
            <a:ext cx="1579777" cy="152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0" y="2708920"/>
            <a:ext cx="1829914" cy="2636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60" y="3165394"/>
            <a:ext cx="180431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69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8092380" cy="3888432"/>
          </a:xfrm>
        </p:spPr>
        <p:txBody>
          <a:bodyPr>
            <a:normAutofit fontScale="92500" lnSpcReduction="10000"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uk-UA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</a:p>
          <a:p>
            <a:endParaRPr lang="uk-U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Дніпропетровське педагогічне училище, 1994 р.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Спеціальність—учитель початкових класів, </a:t>
            </a: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ГПД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Криворізький державний педагогічний університет, 1999 р.</a:t>
            </a: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Спеціальність—учитель української мови та літератури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Криворізький економічний інститут  </a:t>
            </a: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 національного економічного університету, 2004 р.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Спеціальність—облік і аудит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8640"/>
            <a:ext cx="3344424" cy="255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454">
            <a:off x="5590909" y="3214540"/>
            <a:ext cx="3466844" cy="248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55493"/>
            <a:ext cx="3134083" cy="2273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83" y="4176344"/>
            <a:ext cx="2416812" cy="2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Курси підвищення кваліфікації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Об'єкт 2">
            <a:extLst>
              <a:ext uri="{FF2B5EF4-FFF2-40B4-BE49-F238E27FC236}">
                <a16:creationId xmlns:a16="http://schemas.microsoft.com/office/drawing/2014/main" id="{A28F71C2-E55B-4AAD-A327-DF9BDB1868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370841"/>
              </p:ext>
            </p:extLst>
          </p:nvPr>
        </p:nvGraphicFramePr>
        <p:xfrm>
          <a:off x="289098" y="3912900"/>
          <a:ext cx="4000906" cy="2824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Acrobat Document" r:id="rId3" imgW="5666913" imgH="4000106" progId="Acrobat.Document.DC">
                  <p:embed/>
                </p:oleObj>
              </mc:Choice>
              <mc:Fallback>
                <p:oleObj name="Acrobat Document" r:id="rId3" imgW="5666913" imgH="4000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098" y="3912900"/>
                        <a:ext cx="4000906" cy="2824170"/>
                      </a:xfrm>
                      <a:prstGeom prst="rect">
                        <a:avLst/>
                      </a:prstGeom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'єкт 4">
            <a:extLst>
              <a:ext uri="{FF2B5EF4-FFF2-40B4-BE49-F238E27FC236}">
                <a16:creationId xmlns:a16="http://schemas.microsoft.com/office/drawing/2014/main" id="{F1A001F2-41BF-482A-9192-AB6BDC4D4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703951"/>
              </p:ext>
            </p:extLst>
          </p:nvPr>
        </p:nvGraphicFramePr>
        <p:xfrm>
          <a:off x="4613735" y="914400"/>
          <a:ext cx="4111084" cy="283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r:id="rId5" imgW="5666913" imgH="4000106" progId="Acrobat.Document.DC">
                  <p:embed/>
                </p:oleObj>
              </mc:Choice>
              <mc:Fallback>
                <p:oleObj name="Acrobat Document" r:id="rId5" imgW="5666913" imgH="4000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3735" y="914400"/>
                        <a:ext cx="4111084" cy="2834262"/>
                      </a:xfrm>
                      <a:prstGeom prst="rect">
                        <a:avLst/>
                      </a:prstGeom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'єкт 6">
            <a:extLst>
              <a:ext uri="{FF2B5EF4-FFF2-40B4-BE49-F238E27FC236}">
                <a16:creationId xmlns:a16="http://schemas.microsoft.com/office/drawing/2014/main" id="{85B2418D-EB26-4C75-B538-95549B0A5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67794"/>
              </p:ext>
            </p:extLst>
          </p:nvPr>
        </p:nvGraphicFramePr>
        <p:xfrm>
          <a:off x="4586503" y="3908538"/>
          <a:ext cx="4138316" cy="283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Acrobat Document" r:id="rId7" imgW="5676382" imgH="4000106" progId="Acrobat.Document.DC">
                  <p:embed/>
                </p:oleObj>
              </mc:Choice>
              <mc:Fallback>
                <p:oleObj name="Acrobat Document" r:id="rId7" imgW="5676382" imgH="4000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86503" y="3908538"/>
                        <a:ext cx="4138316" cy="2834262"/>
                      </a:xfrm>
                      <a:prstGeom prst="rect">
                        <a:avLst/>
                      </a:prstGeom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'єкт 7">
            <a:extLst>
              <a:ext uri="{FF2B5EF4-FFF2-40B4-BE49-F238E27FC236}">
                <a16:creationId xmlns:a16="http://schemas.microsoft.com/office/drawing/2014/main" id="{B7DCE233-2E6E-4BE0-8A4E-D9C39FBF2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662092"/>
              </p:ext>
            </p:extLst>
          </p:nvPr>
        </p:nvGraphicFramePr>
        <p:xfrm>
          <a:off x="323733" y="946498"/>
          <a:ext cx="3945092" cy="278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Acrobat Document" r:id="rId9" imgW="5666913" imgH="4000106" progId="Acrobat.Document.DC">
                  <p:embed/>
                </p:oleObj>
              </mc:Choice>
              <mc:Fallback>
                <p:oleObj name="Acrobat Document" r:id="rId9" imgW="5666913" imgH="4000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3733" y="946498"/>
                        <a:ext cx="3945092" cy="2784771"/>
                      </a:xfrm>
                      <a:prstGeom prst="rect">
                        <a:avLst/>
                      </a:prstGeom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1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Курси підвищення кваліфікації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'єкт 3">
            <a:extLst>
              <a:ext uri="{FF2B5EF4-FFF2-40B4-BE49-F238E27FC236}">
                <a16:creationId xmlns:a16="http://schemas.microsoft.com/office/drawing/2014/main" id="{E193E694-AFCE-48EE-90CA-DB7027B5D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083915"/>
              </p:ext>
            </p:extLst>
          </p:nvPr>
        </p:nvGraphicFramePr>
        <p:xfrm>
          <a:off x="6931569" y="3212976"/>
          <a:ext cx="2080366" cy="2944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Acrobat Document" r:id="rId3" imgW="5666913" imgH="8019722" progId="Acrobat.Document.DC">
                  <p:embed/>
                </p:oleObj>
              </mc:Choice>
              <mc:Fallback>
                <p:oleObj name="Acrobat Document" r:id="rId3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1569" y="3212976"/>
                        <a:ext cx="2080366" cy="294402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5F99D6DB-481C-4327-AAC4-3DFAB2C86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682566"/>
              </p:ext>
            </p:extLst>
          </p:nvPr>
        </p:nvGraphicFramePr>
        <p:xfrm>
          <a:off x="2513173" y="3834183"/>
          <a:ext cx="1878291" cy="265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Acrobat Document" r:id="rId5" imgW="5666913" imgH="8019722" progId="Acrobat.Document.DC">
                  <p:embed/>
                </p:oleObj>
              </mc:Choice>
              <mc:Fallback>
                <p:oleObj name="Acrobat Document" r:id="rId5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3173" y="3834183"/>
                        <a:ext cx="1878291" cy="2658057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'єкт 8">
            <a:extLst>
              <a:ext uri="{FF2B5EF4-FFF2-40B4-BE49-F238E27FC236}">
                <a16:creationId xmlns:a16="http://schemas.microsoft.com/office/drawing/2014/main" id="{5BC7FBE1-78DA-4297-A187-894817427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57954"/>
              </p:ext>
            </p:extLst>
          </p:nvPr>
        </p:nvGraphicFramePr>
        <p:xfrm>
          <a:off x="95629" y="4233329"/>
          <a:ext cx="2372168" cy="167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Acrobat Document" r:id="rId7" imgW="8019495" imgH="5667309" progId="Acrobat.Document.DC">
                  <p:embed/>
                </p:oleObj>
              </mc:Choice>
              <mc:Fallback>
                <p:oleObj name="Acrobat Document" r:id="rId7" imgW="8019495" imgH="5667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629" y="4233329"/>
                        <a:ext cx="2372168" cy="1676295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'єкт 9">
            <a:extLst>
              <a:ext uri="{FF2B5EF4-FFF2-40B4-BE49-F238E27FC236}">
                <a16:creationId xmlns:a16="http://schemas.microsoft.com/office/drawing/2014/main" id="{4384B998-8246-45C3-8353-417DC6A5DA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11200"/>
              </p:ext>
            </p:extLst>
          </p:nvPr>
        </p:nvGraphicFramePr>
        <p:xfrm>
          <a:off x="6523951" y="969263"/>
          <a:ext cx="2566527" cy="1811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Acrobat Document" r:id="rId9" imgW="5666913" imgH="4000106" progId="Acrobat.Document.DC">
                  <p:embed/>
                </p:oleObj>
              </mc:Choice>
              <mc:Fallback>
                <p:oleObj name="Acrobat Document" r:id="rId9" imgW="5666913" imgH="40001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23951" y="969263"/>
                        <a:ext cx="2566527" cy="1811666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'єкт 10">
            <a:extLst>
              <a:ext uri="{FF2B5EF4-FFF2-40B4-BE49-F238E27FC236}">
                <a16:creationId xmlns:a16="http://schemas.microsoft.com/office/drawing/2014/main" id="{A150FE42-1534-40CA-A718-6430BA5B6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486014"/>
              </p:ext>
            </p:extLst>
          </p:nvPr>
        </p:nvGraphicFramePr>
        <p:xfrm>
          <a:off x="279597" y="1398004"/>
          <a:ext cx="1835801" cy="259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Acrobat Document" r:id="rId11" imgW="5666913" imgH="8019722" progId="Acrobat.Document.DC">
                  <p:embed/>
                </p:oleObj>
              </mc:Choice>
              <mc:Fallback>
                <p:oleObj name="Acrobat Document" r:id="rId11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9597" y="1398004"/>
                        <a:ext cx="1835801" cy="2597928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'єкт 11">
            <a:extLst>
              <a:ext uri="{FF2B5EF4-FFF2-40B4-BE49-F238E27FC236}">
                <a16:creationId xmlns:a16="http://schemas.microsoft.com/office/drawing/2014/main" id="{6B90D08A-E76E-4183-878E-04C13D230D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40650"/>
              </p:ext>
            </p:extLst>
          </p:nvPr>
        </p:nvGraphicFramePr>
        <p:xfrm>
          <a:off x="2380028" y="1004050"/>
          <a:ext cx="1878291" cy="265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Acrobat Document" r:id="rId13" imgW="5666913" imgH="8019722" progId="Acrobat.Document.DC">
                  <p:embed/>
                </p:oleObj>
              </mc:Choice>
              <mc:Fallback>
                <p:oleObj name="Acrobat Document" r:id="rId13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80028" y="1004050"/>
                        <a:ext cx="1878291" cy="2658057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'єкт 12">
            <a:extLst>
              <a:ext uri="{FF2B5EF4-FFF2-40B4-BE49-F238E27FC236}">
                <a16:creationId xmlns:a16="http://schemas.microsoft.com/office/drawing/2014/main" id="{E9511957-A844-4803-AB8F-A89DA93641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68328"/>
              </p:ext>
            </p:extLst>
          </p:nvPr>
        </p:nvGraphicFramePr>
        <p:xfrm>
          <a:off x="4485614" y="1340767"/>
          <a:ext cx="1916695" cy="2712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Acrobat Document" r:id="rId15" imgW="5666913" imgH="8019722" progId="Acrobat.Document.DC">
                  <p:embed/>
                </p:oleObj>
              </mc:Choice>
              <mc:Fallback>
                <p:oleObj name="Acrobat Document" r:id="rId15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5614" y="1340767"/>
                        <a:ext cx="1916695" cy="271240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180A59-5061-422A-85CC-3805A0F53B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1227" y="4233329"/>
            <a:ext cx="2400579" cy="15114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699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Курси підвищення кваліфікації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'єкт 3">
            <a:extLst>
              <a:ext uri="{FF2B5EF4-FFF2-40B4-BE49-F238E27FC236}">
                <a16:creationId xmlns:a16="http://schemas.microsoft.com/office/drawing/2014/main" id="{5937A97E-DDB7-41DF-9D72-CABDEF8EC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563682"/>
              </p:ext>
            </p:extLst>
          </p:nvPr>
        </p:nvGraphicFramePr>
        <p:xfrm>
          <a:off x="551010" y="1043118"/>
          <a:ext cx="3739854" cy="2642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3" imgW="8019495" imgH="5667309" progId="Acrobat.Document.DC">
                  <p:embed/>
                </p:oleObj>
              </mc:Choice>
              <mc:Fallback>
                <p:oleObj name="Acrobat Document" r:id="rId3" imgW="8019495" imgH="5667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010" y="1043118"/>
                        <a:ext cx="3739854" cy="2642771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2673CCFC-B2AF-476C-8C52-9F2C8F718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466443"/>
              </p:ext>
            </p:extLst>
          </p:nvPr>
        </p:nvGraphicFramePr>
        <p:xfrm>
          <a:off x="4716016" y="1043118"/>
          <a:ext cx="3782010" cy="2672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crobat Document" r:id="rId5" imgW="8019495" imgH="5667309" progId="Acrobat.Document.DC">
                  <p:embed/>
                </p:oleObj>
              </mc:Choice>
              <mc:Fallback>
                <p:oleObj name="Acrobat Document" r:id="rId5" imgW="8019495" imgH="5667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1043118"/>
                        <a:ext cx="3782010" cy="2672561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'єкт 7">
            <a:extLst>
              <a:ext uri="{FF2B5EF4-FFF2-40B4-BE49-F238E27FC236}">
                <a16:creationId xmlns:a16="http://schemas.microsoft.com/office/drawing/2014/main" id="{B917E8F6-206D-4ED4-84AC-0CD0E9F76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473433"/>
              </p:ext>
            </p:extLst>
          </p:nvPr>
        </p:nvGraphicFramePr>
        <p:xfrm>
          <a:off x="323528" y="3863761"/>
          <a:ext cx="4051920" cy="286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Acrobat Document" r:id="rId7" imgW="8019495" imgH="5667309" progId="Acrobat.Document.DC">
                  <p:embed/>
                </p:oleObj>
              </mc:Choice>
              <mc:Fallback>
                <p:oleObj name="Acrobat Document" r:id="rId7" imgW="8019495" imgH="5667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528" y="3863761"/>
                        <a:ext cx="4051920" cy="286329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'єкт 8">
            <a:extLst>
              <a:ext uri="{FF2B5EF4-FFF2-40B4-BE49-F238E27FC236}">
                <a16:creationId xmlns:a16="http://schemas.microsoft.com/office/drawing/2014/main" id="{9AB85249-BCF4-45B0-A60E-0C5E5399C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719626"/>
              </p:ext>
            </p:extLst>
          </p:nvPr>
        </p:nvGraphicFramePr>
        <p:xfrm>
          <a:off x="4584546" y="3863761"/>
          <a:ext cx="4051920" cy="286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Acrobat Document" r:id="rId9" imgW="8019495" imgH="5667309" progId="Acrobat.Document.DC">
                  <p:embed/>
                </p:oleObj>
              </mc:Choice>
              <mc:Fallback>
                <p:oleObj name="Acrobat Document" r:id="rId9" imgW="8019495" imgH="5667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84546" y="3863761"/>
                        <a:ext cx="4051920" cy="286329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8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Курси підвищення кваліфікації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Об'єкт 2">
            <a:extLst>
              <a:ext uri="{FF2B5EF4-FFF2-40B4-BE49-F238E27FC236}">
                <a16:creationId xmlns:a16="http://schemas.microsoft.com/office/drawing/2014/main" id="{7BDD53A2-07C8-47C4-A390-CE7293835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45152"/>
              </p:ext>
            </p:extLst>
          </p:nvPr>
        </p:nvGraphicFramePr>
        <p:xfrm>
          <a:off x="2699792" y="4365104"/>
          <a:ext cx="3368374" cy="23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Acrobat Document" r:id="rId3" imgW="5428991" imgH="3857625" progId="Acrobat.Document.DC">
                  <p:embed/>
                </p:oleObj>
              </mc:Choice>
              <mc:Fallback>
                <p:oleObj name="Acrobat Document" r:id="rId3" imgW="5428991" imgH="385762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9792" y="4365104"/>
                        <a:ext cx="3368374" cy="2393319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'єкт 6">
            <a:extLst>
              <a:ext uri="{FF2B5EF4-FFF2-40B4-BE49-F238E27FC236}">
                <a16:creationId xmlns:a16="http://schemas.microsoft.com/office/drawing/2014/main" id="{973F0A27-E86D-4C06-8CA8-EB13B8C32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381031"/>
              </p:ext>
            </p:extLst>
          </p:nvPr>
        </p:nvGraphicFramePr>
        <p:xfrm>
          <a:off x="81983" y="2205828"/>
          <a:ext cx="1973044" cy="293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Acrobat Document" r:id="rId5" imgW="5666913" imgH="8019722" progId="Acrobat.Document.DC">
                  <p:embed/>
                </p:oleObj>
              </mc:Choice>
              <mc:Fallback>
                <p:oleObj name="Acrobat Document" r:id="rId5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983" y="2205828"/>
                        <a:ext cx="1973044" cy="2936163"/>
                      </a:xfrm>
                      <a:prstGeom prst="rect">
                        <a:avLst/>
                      </a:prstGeom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'єкт 8">
            <a:extLst>
              <a:ext uri="{FF2B5EF4-FFF2-40B4-BE49-F238E27FC236}">
                <a16:creationId xmlns:a16="http://schemas.microsoft.com/office/drawing/2014/main" id="{ED522F73-8820-48FB-811E-EA864FB94F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088677"/>
              </p:ext>
            </p:extLst>
          </p:nvPr>
        </p:nvGraphicFramePr>
        <p:xfrm>
          <a:off x="6834554" y="1988840"/>
          <a:ext cx="2227463" cy="315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Acrobat Document" r:id="rId7" imgW="5666913" imgH="8019722" progId="Acrobat.Document.DC">
                  <p:embed/>
                </p:oleObj>
              </mc:Choice>
              <mc:Fallback>
                <p:oleObj name="Acrobat Document" r:id="rId7" imgW="5666913" imgH="80197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4554" y="1988840"/>
                        <a:ext cx="2227463" cy="3152187"/>
                      </a:xfrm>
                      <a:prstGeom prst="rect">
                        <a:avLst/>
                      </a:prstGeom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E065A-C498-4FFD-A184-C418D7A28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08" y="889268"/>
            <a:ext cx="2268394" cy="320725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97336C-5569-45E0-B71C-2A1AC59931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63" y="886834"/>
            <a:ext cx="2268393" cy="32072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425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Тема, над якою  працюю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7520940" cy="3579849"/>
          </a:xfrm>
        </p:spPr>
        <p:txBody>
          <a:bodyPr/>
          <a:lstStyle/>
          <a:p>
            <a:pPr lvl="0"/>
            <a:r>
              <a:rPr lang="uk-UA" sz="3200" i="1" dirty="0">
                <a:solidFill>
                  <a:srgbClr val="00B050"/>
                </a:solidFill>
              </a:rPr>
              <a:t>«Формування комунікативної </a:t>
            </a:r>
            <a:endParaRPr lang="ru-RU" sz="3200" i="1" dirty="0">
              <a:solidFill>
                <a:srgbClr val="00B050"/>
              </a:solidFill>
            </a:endParaRPr>
          </a:p>
          <a:p>
            <a:r>
              <a:rPr lang="uk-UA" sz="3200" i="1" dirty="0">
                <a:solidFill>
                  <a:srgbClr val="00B050"/>
                </a:solidFill>
              </a:rPr>
              <a:t>компетентності учнів шляхом</a:t>
            </a:r>
          </a:p>
          <a:p>
            <a:r>
              <a:rPr lang="uk-UA" sz="3200" i="1" dirty="0">
                <a:solidFill>
                  <a:srgbClr val="00B050"/>
                </a:solidFill>
              </a:rPr>
              <a:t>використання інтерактивних технологій</a:t>
            </a:r>
          </a:p>
          <a:p>
            <a:r>
              <a:rPr lang="uk-UA" sz="3200" i="1" dirty="0">
                <a:solidFill>
                  <a:srgbClr val="00B050"/>
                </a:solidFill>
              </a:rPr>
              <a:t>на </a:t>
            </a:r>
            <a:r>
              <a:rPr lang="uk-UA" sz="3200" i="1" dirty="0" err="1">
                <a:solidFill>
                  <a:srgbClr val="00B050"/>
                </a:solidFill>
              </a:rPr>
              <a:t>уроках</a:t>
            </a:r>
            <a:r>
              <a:rPr lang="uk-UA" sz="3200" i="1" dirty="0">
                <a:solidFill>
                  <a:srgbClr val="00B050"/>
                </a:solidFill>
              </a:rPr>
              <a:t> української мови та</a:t>
            </a:r>
          </a:p>
          <a:p>
            <a:r>
              <a:rPr lang="uk-UA" sz="3200" i="1" dirty="0">
                <a:solidFill>
                  <a:srgbClr val="00B050"/>
                </a:solidFill>
              </a:rPr>
              <a:t> літератури».</a:t>
            </a:r>
            <a:endParaRPr lang="ru-RU" sz="3200" i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12667"/>
            <a:ext cx="3714330" cy="35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1549</TotalTime>
  <Words>611</Words>
  <Application>Microsoft Office PowerPoint</Application>
  <PresentationFormat>Екран (4:3)</PresentationFormat>
  <Paragraphs>114</Paragraphs>
  <Slides>19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Franklin Gothic Book</vt:lpstr>
      <vt:lpstr>Franklin Gothic Medium</vt:lpstr>
      <vt:lpstr>Times New Roman</vt:lpstr>
      <vt:lpstr>Wingdings</vt:lpstr>
      <vt:lpstr>Углы</vt:lpstr>
      <vt:lpstr>Acrobat Document</vt:lpstr>
      <vt:lpstr>портфоліо</vt:lpstr>
      <vt:lpstr>     Лозовська Людмила Вікторівна</vt:lpstr>
      <vt:lpstr>          Творчий портрет</vt:lpstr>
      <vt:lpstr>Презентація PowerPoint</vt:lpstr>
      <vt:lpstr>Курси підвищення кваліфікації</vt:lpstr>
      <vt:lpstr>Курси підвищення кваліфікації</vt:lpstr>
      <vt:lpstr>Курси підвищення кваліфікації</vt:lpstr>
      <vt:lpstr>Курси підвищення кваліфікації</vt:lpstr>
      <vt:lpstr>Тема, над якою  працюю: </vt:lpstr>
      <vt:lpstr>Презентація PowerPoint</vt:lpstr>
      <vt:lpstr>Кредо інтерактивного навчання:</vt:lpstr>
      <vt:lpstr>Технології, за якими  працюю:</vt:lpstr>
      <vt:lpstr>Методи та прийоми роботи на уроці</vt:lpstr>
      <vt:lpstr>Форми роботи:</vt:lpstr>
      <vt:lpstr>Участь у методичній роботі</vt:lpstr>
      <vt:lpstr>Участь у методичній роботі</vt:lpstr>
      <vt:lpstr>Відкритий  урок  з  української  літератури  в 11-А класі   за  творчістю поета-шістдесятника василя симоненка</vt:lpstr>
      <vt:lpstr>Використані джерела: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serge</dc:creator>
  <cp:lastModifiedBy>Инна Семенцова</cp:lastModifiedBy>
  <cp:revision>89</cp:revision>
  <dcterms:created xsi:type="dcterms:W3CDTF">2017-01-07T13:33:19Z</dcterms:created>
  <dcterms:modified xsi:type="dcterms:W3CDTF">2024-03-28T13:19:01Z</dcterms:modified>
</cp:coreProperties>
</file>