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FF6600"/>
    <a:srgbClr val="9999FF"/>
    <a:srgbClr val="CCE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45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75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3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48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18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63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07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7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4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00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17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921EB-1EC5-4455-AEE0-EA84797A17B7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FC31C-9B6C-4C06-8699-D7D25565CE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9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51760" y="0"/>
            <a:ext cx="954024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solidFill>
                  <a:srgbClr val="0066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Рахунок з ЛЕГО</a:t>
            </a:r>
          </a:p>
          <a:p>
            <a:pPr algn="ctr"/>
            <a:endParaRPr lang="uk-UA" sz="11500" b="1" dirty="0">
              <a:solidFill>
                <a:srgbClr val="0066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uk-UA" sz="4400" b="1" dirty="0" smtClean="0">
              <a:solidFill>
                <a:srgbClr val="0066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uk-UA" sz="4400" b="1" dirty="0">
              <a:solidFill>
                <a:srgbClr val="0066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uk-UA" sz="4400" b="1" dirty="0" smtClean="0">
              <a:solidFill>
                <a:srgbClr val="0066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275" y="2429691"/>
            <a:ext cx="8255726" cy="33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188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257" y="195943"/>
            <a:ext cx="11625943" cy="2259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Котенят двох хлопчик взяв, молока їм в мисці дав. Вісім в кошику сидять, їсти хочуть та нявчать. Годувати треба всіх. Скільки разом буде їх?</a:t>
            </a:r>
            <a:endParaRPr lang="uk-UA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0188" y="2564269"/>
            <a:ext cx="2307297" cy="9572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1007" y="5265848"/>
            <a:ext cx="2194559" cy="94052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97614" y="5191560"/>
            <a:ext cx="2271575" cy="9877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5031" y="2651760"/>
            <a:ext cx="2256745" cy="10511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68009" y="3898828"/>
            <a:ext cx="2360567" cy="9825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1776" y="3898828"/>
            <a:ext cx="2387376" cy="1077191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55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6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0869" y="156754"/>
            <a:ext cx="9914708" cy="2024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у Марини сім ягід малини. Шість ягідок з'їла , а скільки лишила?</a:t>
            </a:r>
            <a:endParaRPr lang="uk-UA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3020" y="5133702"/>
            <a:ext cx="2813517" cy="1201784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03021" y="2793937"/>
            <a:ext cx="2813516" cy="12294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2143" y="5133702"/>
            <a:ext cx="2917678" cy="12017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69680" y="5133702"/>
            <a:ext cx="2585422" cy="1201784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82143" y="2793937"/>
            <a:ext cx="2917678" cy="12294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12684" y="2781194"/>
            <a:ext cx="2742418" cy="1242165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5853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2150" y="169817"/>
            <a:ext cx="10554788" cy="1998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клас зайшов Мишко, а за ним – Петько, за ними – Галинка, за нею  Яринка, а позаду </a:t>
            </a:r>
            <a:r>
              <a:rPr lang="uk-UA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Гнат</a:t>
            </a:r>
            <a:r>
              <a:rPr lang="uk-UA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Скільки всіх малят?</a:t>
            </a:r>
            <a:endParaRPr lang="uk-U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1423" y="4468858"/>
            <a:ext cx="2155371" cy="9143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6395" y="5391798"/>
            <a:ext cx="2002970" cy="9143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5302" y="4468858"/>
            <a:ext cx="2074002" cy="92294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49365" y="3243609"/>
            <a:ext cx="2063931" cy="9229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8149" y="3243609"/>
            <a:ext cx="2171155" cy="92294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59184" y="2241118"/>
            <a:ext cx="1896292" cy="9194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205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4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5365" y="4481095"/>
            <a:ext cx="2746466" cy="11014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6274" y="4479930"/>
            <a:ext cx="2629987" cy="110147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131" y="209005"/>
            <a:ext cx="10032276" cy="203780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веселі киці грались на травиці. Песик теж до них </a:t>
            </a:r>
            <a:r>
              <a:rPr lang="uk-UA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прибіг</a:t>
            </a:r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Скільки котиків усіх?</a:t>
            </a:r>
            <a:endParaRPr lang="uk-UA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365" y="2612587"/>
            <a:ext cx="2746466" cy="1214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36275" y="2612588"/>
            <a:ext cx="2629987" cy="1214828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95456" y="2612588"/>
            <a:ext cx="2721429" cy="1214828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1026" y="4413450"/>
            <a:ext cx="2721429" cy="1101479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8755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шаблони для презентації твари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4652"/>
            <a:ext cx="12192001" cy="68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7096" y="-54652"/>
            <a:ext cx="10924903" cy="3069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тваринок дві ноги, дві ліві ноги, дві ноги попереду, дві – позаду. Скільки ніг у тварин?</a:t>
            </a:r>
            <a:endParaRPr lang="uk-UA" sz="6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3464" y="3119663"/>
            <a:ext cx="2002970" cy="9143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51669" y="5325290"/>
            <a:ext cx="1737360" cy="9166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72400" y="4218206"/>
            <a:ext cx="1837508" cy="92294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3256" y="5320229"/>
            <a:ext cx="1896292" cy="9194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4799" y="4193260"/>
            <a:ext cx="2063931" cy="9229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0218" y="3069771"/>
            <a:ext cx="2155371" cy="9143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uk-UA" sz="7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5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6366" y="679268"/>
            <a:ext cx="8952411" cy="24492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трьох братів по одній сестрі. Скільки всього дітей у сім</a:t>
            </a:r>
            <a:r>
              <a:rPr lang="en-US" sz="6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6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ї?</a:t>
            </a:r>
            <a:endParaRPr lang="uk-UA" sz="6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12723" y="5444110"/>
            <a:ext cx="1737360" cy="9166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1669" y="4271743"/>
            <a:ext cx="1837508" cy="92294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6192" y="5363460"/>
            <a:ext cx="1896292" cy="9194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6366" y="4244267"/>
            <a:ext cx="2063931" cy="9229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44786" y="3251933"/>
            <a:ext cx="2002970" cy="9143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6192" y="3251933"/>
            <a:ext cx="2155371" cy="9143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4422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0686" y="1058091"/>
            <a:ext cx="9971314" cy="1685109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лужку серед лози заховались три кози, а отут сидить одна у густій рясній траві. Підрахуємо гуртом: скільки всіх тих кіз разом?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45" t="1606" r="9888" b="2700"/>
          <a:stretch/>
        </p:blipFill>
        <p:spPr>
          <a:xfrm>
            <a:off x="1084216" y="2607728"/>
            <a:ext cx="2573383" cy="3113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083" t="8193" r="5463" b="8562"/>
          <a:stretch/>
        </p:blipFill>
        <p:spPr>
          <a:xfrm>
            <a:off x="9480891" y="2743201"/>
            <a:ext cx="2711110" cy="2495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1407" y="3244851"/>
            <a:ext cx="1896292" cy="9194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20394" b="36265"/>
          <a:stretch/>
        </p:blipFill>
        <p:spPr>
          <a:xfrm>
            <a:off x="6522078" y="3244851"/>
            <a:ext cx="2078916" cy="927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100" y="4013924"/>
            <a:ext cx="2170364" cy="19265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160" y="5238207"/>
            <a:ext cx="2017951" cy="2139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6020" y="5238207"/>
            <a:ext cx="2091109" cy="21398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0609" y="3909058"/>
            <a:ext cx="218865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9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72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92331" y="326571"/>
            <a:ext cx="10724606" cy="1737360"/>
          </a:xfrm>
          <a:prstGeom prst="roundRect">
            <a:avLst/>
          </a:prstGeom>
          <a:solidFill>
            <a:srgbClr val="99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 птиць зліпив Семенко і одну – мала Оленка. Друзі, ви б не полічили, скільки діти  птиць зробили?</a:t>
            </a:r>
            <a:endParaRPr lang="uk-UA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37913" y="2219533"/>
            <a:ext cx="2746466" cy="1214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57554" y="3589964"/>
            <a:ext cx="2651760" cy="11043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6587" y="4807131"/>
            <a:ext cx="2431326" cy="1075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8884" y="2219533"/>
            <a:ext cx="2629987" cy="110147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5438" y="3550049"/>
            <a:ext cx="2721429" cy="1157355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76153" y="4807131"/>
            <a:ext cx="2721429" cy="1101479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3569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25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076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живім куточку в школі є 8 рибок у воді. Ще  одну </a:t>
            </a:r>
            <a:r>
              <a:rPr lang="uk-UA" sz="48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додасть</a:t>
            </a:r>
            <a:r>
              <a:rPr lang="uk-UA" sz="4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Микола. Скільки буде риб тоді? </a:t>
            </a:r>
            <a:endParaRPr lang="uk-UA" sz="48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0171" y="4886819"/>
            <a:ext cx="2629987" cy="110147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753" y="2363225"/>
            <a:ext cx="2746466" cy="1214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81552" y="3532676"/>
            <a:ext cx="2721429" cy="1157355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96886" y="4924697"/>
            <a:ext cx="2721429" cy="1101479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4587" y="3713699"/>
            <a:ext cx="2431326" cy="1075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sz="8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00158" y="2231508"/>
            <a:ext cx="2651760" cy="11043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544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65760"/>
            <a:ext cx="12043954" cy="2259874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 Мурко на став ходив, сім рибин він навудив! На сніданок дві зварив. Скільки рибок залишив?</a:t>
            </a:r>
            <a:endParaRPr lang="uk-UA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4576" y="4360169"/>
            <a:ext cx="2360567" cy="9825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4252" y="3153166"/>
            <a:ext cx="2194559" cy="94052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2488" y="4291583"/>
            <a:ext cx="2256745" cy="105112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96275" y="3153166"/>
            <a:ext cx="2271575" cy="9877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56579" y="4265517"/>
            <a:ext cx="2387376" cy="1077191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9149" y="3183686"/>
            <a:ext cx="2307297" cy="9572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970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274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Света</cp:lastModifiedBy>
  <cp:revision>13</cp:revision>
  <dcterms:created xsi:type="dcterms:W3CDTF">2020-02-15T15:44:44Z</dcterms:created>
  <dcterms:modified xsi:type="dcterms:W3CDTF">2024-03-18T20:59:31Z</dcterms:modified>
</cp:coreProperties>
</file>