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C7C4-9F67-4821-9B6B-F694DD84A559}" type="datetimeFigureOut">
              <a:rPr lang="uk-UA" smtClean="0"/>
              <a:pPr/>
              <a:t>18.03.2024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E8BE-B6E3-46C7-87DF-B087AB50629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C7C4-9F67-4821-9B6B-F694DD84A559}" type="datetimeFigureOut">
              <a:rPr lang="uk-UA" smtClean="0"/>
              <a:pPr/>
              <a:t>18.03.2024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E8BE-B6E3-46C7-87DF-B087AB50629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C7C4-9F67-4821-9B6B-F694DD84A559}" type="datetimeFigureOut">
              <a:rPr lang="uk-UA" smtClean="0"/>
              <a:pPr/>
              <a:t>18.03.2024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E8BE-B6E3-46C7-87DF-B087AB50629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C7C4-9F67-4821-9B6B-F694DD84A559}" type="datetimeFigureOut">
              <a:rPr lang="uk-UA" smtClean="0"/>
              <a:pPr/>
              <a:t>18.03.2024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E8BE-B6E3-46C7-87DF-B087AB50629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C7C4-9F67-4821-9B6B-F694DD84A559}" type="datetimeFigureOut">
              <a:rPr lang="uk-UA" smtClean="0"/>
              <a:pPr/>
              <a:t>18.03.2024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E8BE-B6E3-46C7-87DF-B087AB50629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C7C4-9F67-4821-9B6B-F694DD84A559}" type="datetimeFigureOut">
              <a:rPr lang="uk-UA" smtClean="0"/>
              <a:pPr/>
              <a:t>18.03.2024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E8BE-B6E3-46C7-87DF-B087AB50629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C7C4-9F67-4821-9B6B-F694DD84A559}" type="datetimeFigureOut">
              <a:rPr lang="uk-UA" smtClean="0"/>
              <a:pPr/>
              <a:t>18.03.2024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E8BE-B6E3-46C7-87DF-B087AB50629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C7C4-9F67-4821-9B6B-F694DD84A559}" type="datetimeFigureOut">
              <a:rPr lang="uk-UA" smtClean="0"/>
              <a:pPr/>
              <a:t>18.03.2024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E8BE-B6E3-46C7-87DF-B087AB50629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C7C4-9F67-4821-9B6B-F694DD84A559}" type="datetimeFigureOut">
              <a:rPr lang="uk-UA" smtClean="0"/>
              <a:pPr/>
              <a:t>18.03.2024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E8BE-B6E3-46C7-87DF-B087AB50629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C7C4-9F67-4821-9B6B-F694DD84A559}" type="datetimeFigureOut">
              <a:rPr lang="uk-UA" smtClean="0"/>
              <a:pPr/>
              <a:t>18.03.2024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E8BE-B6E3-46C7-87DF-B087AB50629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C7C4-9F67-4821-9B6B-F694DD84A559}" type="datetimeFigureOut">
              <a:rPr lang="uk-UA" smtClean="0"/>
              <a:pPr/>
              <a:t>18.03.2024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E8BE-B6E3-46C7-87DF-B087AB50629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5C7C4-9F67-4821-9B6B-F694DD84A559}" type="datetimeFigureOut">
              <a:rPr lang="uk-UA" smtClean="0"/>
              <a:pPr/>
              <a:t>18.03.2024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5E8BE-B6E3-46C7-87DF-B087AB50629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571481"/>
            <a:ext cx="9144000" cy="2571768"/>
          </a:xfrm>
        </p:spPr>
        <p:txBody>
          <a:bodyPr>
            <a:normAutofit/>
          </a:bodyPr>
          <a:lstStyle/>
          <a:p>
            <a:r>
              <a:rPr lang="uk-UA" sz="4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Рослини – живі організми</a:t>
            </a:r>
            <a:endParaRPr lang="uk-UA" sz="48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2066" y="214291"/>
            <a:ext cx="3857653" cy="670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світла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просто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величезний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Без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сонячного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світла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неможливе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жодної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Світло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просто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рослинам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для нормального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І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світла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достатньо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тієї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іншої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71500"/>
            <a:ext cx="5000660" cy="60722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1" y="571480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Тварини і люди споживають рослини і таким чином отримують для себе необхідні поживні речовини.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al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285992"/>
            <a:ext cx="6175097" cy="44028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8768357_ekologi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1" y="5857891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Рослини створюють умови для життя на Землі!</a:t>
            </a:r>
            <a:endParaRPr lang="uk-UA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64399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 </a:t>
            </a:r>
            <a:r>
              <a:rPr lang="uk-UA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“Вірю</a:t>
            </a:r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не </a:t>
            </a:r>
            <a:r>
              <a:rPr lang="uk-UA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вірю”</a:t>
            </a:r>
            <a:endParaRPr lang="uk-UA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Вода рухається по стеблу.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Дихають рослини всіма органами тільки вночі.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Поживні речовини утворюються тільки на світлі.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Рослини живляться тільки речовинами, які вбирають тільки із ґрунту.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Квітка та плоди з насінням потрібні рослині для розмноження.</a:t>
            </a:r>
          </a:p>
          <a:p>
            <a:pPr algn="just"/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642918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Рослинам  для життя потрібно </a:t>
            </a:r>
            <a:endParaRPr lang="uk-UA" sz="36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857224" y="1357298"/>
            <a:ext cx="357190" cy="100013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357422" y="1928802"/>
            <a:ext cx="357190" cy="100013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2571744"/>
            <a:ext cx="1571636" cy="121444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Вода </a:t>
            </a:r>
            <a:endParaRPr lang="uk-UA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57356" y="3071810"/>
            <a:ext cx="1500198" cy="114300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Ґрунт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7" name="Стрелка вниз 6"/>
          <p:cNvSpPr/>
          <p:nvPr/>
        </p:nvSpPr>
        <p:spPr>
          <a:xfrm>
            <a:off x="5143504" y="2714620"/>
            <a:ext cx="428628" cy="121444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4876" y="4286256"/>
            <a:ext cx="1928826" cy="114300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Повітря 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357950" y="1785926"/>
            <a:ext cx="357190" cy="100013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86446" y="3000372"/>
            <a:ext cx="1571636" cy="114300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Світло 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8001024" y="1357298"/>
            <a:ext cx="357190" cy="100013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429520" y="2500306"/>
            <a:ext cx="1500198" cy="107157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Тепло 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3714744" y="2714620"/>
            <a:ext cx="428628" cy="121444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43174" y="4357694"/>
            <a:ext cx="1857388" cy="107157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Поживні речовини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л._З0._Будова_рослин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1071546"/>
            <a:ext cx="5319741" cy="5095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357166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Будова рослини</a:t>
            </a:r>
            <a:endParaRPr lang="uk-UA" sz="32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071546"/>
            <a:ext cx="32147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Частини рослини – це корінь, стебло, листок, квітка, плід з насінням. Всі ці частини  є у трав'янистих рослин, кущів, дерев.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715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Чим відрізняються дерева, кущі і трав'янисті рослини? 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3116"/>
            <a:ext cx="2714644" cy="3714776"/>
          </a:xfrm>
          <a:prstGeom prst="rect">
            <a:avLst/>
          </a:prstGeom>
        </p:spPr>
      </p:pic>
      <p:pic>
        <p:nvPicPr>
          <p:cNvPr id="4" name="Рисунок 3" descr="DerKusch.24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2143116"/>
            <a:ext cx="3214710" cy="3633804"/>
          </a:xfrm>
          <a:prstGeom prst="rect">
            <a:avLst/>
          </a:prstGeom>
        </p:spPr>
      </p:pic>
      <p:pic>
        <p:nvPicPr>
          <p:cNvPr id="5" name="Рисунок 4" descr="ma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2143116"/>
            <a:ext cx="2309814" cy="3571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44" y="1428736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Дерева</a:t>
            </a: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1500174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Кущі </a:t>
            </a:r>
            <a:endParaRPr lang="uk-UA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2264" y="1071546"/>
            <a:ext cx="2619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Трав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янисті</a:t>
            </a: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рослини</a:t>
            </a:r>
            <a:endParaRPr lang="uk-UA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5786455"/>
            <a:ext cx="28575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Рослини, які мають одне товсте та міцне  дерев'янисте  стебло</a:t>
            </a:r>
            <a:r>
              <a:rPr lang="uk-UA" dirty="0" smtClean="0"/>
              <a:t>. </a:t>
            </a:r>
          </a:p>
          <a:p>
            <a:pPr algn="just"/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3143240" y="5786454"/>
            <a:ext cx="3214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Рослини, які мають кілька тонких, міцних  дерев'янистих стебел.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00826" y="5715016"/>
            <a:ext cx="2518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Рослини, які мають  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м'яке соковите стебло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14290"/>
            <a:ext cx="42148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Живлення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поглинання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засвоєння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рослинами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поживних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необхідних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підтримання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життєдіяльності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живлення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рослинам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потрібені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сонячне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світло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джерело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вода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солі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грунту.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питание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928670"/>
            <a:ext cx="4929190" cy="59293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uh-roslin-chim-vdrznyayetsya-ruh-roslin-vd-ruhu-tvarin-rst-roslin_3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3143248"/>
            <a:ext cx="4691072" cy="3518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285728"/>
            <a:ext cx="84296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Здатність рухатися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-  це важлива ознака всіх живих організмів. Рослини на відміну від тварин здаються нам нерухомими, але вони рухаються, коли ростуть і розвиваються, повертають своє листя і квітки до сонця.</a:t>
            </a:r>
          </a:p>
          <a:p>
            <a:pPr algn="just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500042"/>
            <a:ext cx="86439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Розвиток рослини відбувається у кілька послідовних етапів. Всі процеси під час яких рослина формує свій організм здійснюються через процеси розвитку та росту.</a:t>
            </a:r>
          </a:p>
        </p:txBody>
      </p:sp>
      <p:pic>
        <p:nvPicPr>
          <p:cNvPr id="4" name="Рисунок 3" descr="Met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643183"/>
            <a:ext cx="6786578" cy="42148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826144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Фактори, що необхідні для росту рослині: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температура;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волога;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повітря;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світло.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3" name="Рисунок 2" descr="curicul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7" y="2048473"/>
            <a:ext cx="6610896" cy="480952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48714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Етапи розвитку рослини: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сходи (паросток);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утворення листя;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поява бутонів;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цвітіння;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формування плодів;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дозрівання плодів.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nCollage_20180109_1301406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1558" y="2428868"/>
            <a:ext cx="4912442" cy="44291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305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Рослини – живі організми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Рослини – живі організми</dc:title>
  <dc:creator>Наташа</dc:creator>
  <cp:lastModifiedBy>Света</cp:lastModifiedBy>
  <cp:revision>50</cp:revision>
  <dcterms:created xsi:type="dcterms:W3CDTF">2017-12-17T14:33:43Z</dcterms:created>
  <dcterms:modified xsi:type="dcterms:W3CDTF">2024-03-18T19:51:09Z</dcterms:modified>
</cp:coreProperties>
</file>