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>
        <p:scale>
          <a:sx n="50" d="100"/>
          <a:sy n="50" d="100"/>
        </p:scale>
        <p:origin x="-1776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EFF7-5F10-47C1-8C58-C8160AB4360E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048C-FBED-40FB-B9D5-84DED5959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99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EFF7-5F10-47C1-8C58-C8160AB4360E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048C-FBED-40FB-B9D5-84DED5959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79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EFF7-5F10-47C1-8C58-C8160AB4360E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048C-FBED-40FB-B9D5-84DED5959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107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EFF7-5F10-47C1-8C58-C8160AB4360E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048C-FBED-40FB-B9D5-84DED5959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122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EFF7-5F10-47C1-8C58-C8160AB4360E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048C-FBED-40FB-B9D5-84DED5959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307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EFF7-5F10-47C1-8C58-C8160AB4360E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048C-FBED-40FB-B9D5-84DED5959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323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EFF7-5F10-47C1-8C58-C8160AB4360E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048C-FBED-40FB-B9D5-84DED5959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77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EFF7-5F10-47C1-8C58-C8160AB4360E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048C-FBED-40FB-B9D5-84DED5959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117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EFF7-5F10-47C1-8C58-C8160AB4360E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048C-FBED-40FB-B9D5-84DED5959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803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EFF7-5F10-47C1-8C58-C8160AB4360E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048C-FBED-40FB-B9D5-84DED5959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3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EFF7-5F10-47C1-8C58-C8160AB4360E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048C-FBED-40FB-B9D5-84DED5959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324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0EFF7-5F10-47C1-8C58-C8160AB4360E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048C-FBED-40FB-B9D5-84DED5959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991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&#1042;&#1110;&#1079;&#1091;&#1072;&#1083;&#1110;&#1079;&#1072;&#1094;&#1110;&#1103;%20&#1110;%20&#1084;&#1077;&#1083;&#1086;&#1076;&#1110;&#1103;%20&#1095;&#1080;&#1089;&#1083;&#1072;%20&#1055;&#1030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23%20000%20&#1079;&#1085;&#1072;&#1082;&#1110;&#1074;%20&#1087;&#1110;&#1089;&#1083;&#1103;%20&#1082;&#1086;&#1084;&#1080;%20&#1095;&#1080;&#1089;&#1083;&#1072;%20&#1055;&#1110;_%20&#1040;&#1088;&#1090;&#1077;&#1084;%20&#1043;&#1072;&#1088;&#1110;&#1085;%20&#1074;&#1089;&#1090;&#1072;&#1085;&#1086;&#1074;&#1080;&#1074;%20&#1056;&#1077;&#1082;&#1086;&#1088;&#1076;%20&#1059;&#1082;&#1088;&#1072;&#1111;&#1085;&#1080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&#1074;&#1110;&#1082;&#1090;&#1086;&#1088;&#1080;&#1085;&#1072;.pp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49694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303039"/>
            <a:ext cx="2839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Все, що нас оточує можна</a:t>
            </a:r>
          </a:p>
          <a:p>
            <a:r>
              <a:rPr lang="uk-UA" b="1" dirty="0" smtClean="0"/>
              <a:t> представити та зрозуміти </a:t>
            </a:r>
          </a:p>
          <a:p>
            <a:r>
              <a:rPr lang="uk-UA" b="1" dirty="0" smtClean="0"/>
              <a:t>за допомогою чисел</a:t>
            </a:r>
          </a:p>
          <a:p>
            <a:pPr algn="r"/>
            <a:r>
              <a:rPr lang="uk-UA" b="1" dirty="0" smtClean="0"/>
              <a:t>Максиміліан  </a:t>
            </a:r>
            <a:r>
              <a:rPr lang="uk-UA" b="1" dirty="0" err="1" smtClean="0"/>
              <a:t>Коен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4395" y="303039"/>
            <a:ext cx="3171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i="1" dirty="0" smtClean="0"/>
              <a:t>14 березня</a:t>
            </a:r>
          </a:p>
          <a:p>
            <a:r>
              <a:rPr lang="uk-UA" sz="3600" b="1" dirty="0" smtClean="0"/>
              <a:t>  </a:t>
            </a:r>
            <a:r>
              <a:rPr lang="uk-UA" sz="3600" b="1" dirty="0"/>
              <a:t>Д</a:t>
            </a:r>
            <a:r>
              <a:rPr lang="uk-UA" sz="3600" b="1" dirty="0" smtClean="0"/>
              <a:t>ень числа Пі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12888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Arial Black" panose="020B0A04020102020204" pitchFamily="34" charset="0"/>
              </a:rPr>
              <a:t>Сторінка</a:t>
            </a:r>
            <a:r>
              <a:rPr lang="ru-RU" dirty="0" smtClean="0">
                <a:latin typeface="Arial Black" panose="020B0A04020102020204" pitchFamily="34" charset="0"/>
              </a:rPr>
              <a:t> 3.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err="1" smtClean="0">
                <a:latin typeface="Arial Black" panose="020B0A04020102020204" pitchFamily="34" charset="0"/>
              </a:rPr>
              <a:t>Церемонія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святкування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3" y="2000190"/>
            <a:ext cx="3244665" cy="294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1823"/>
            <a:ext cx="4680519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22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Слова, які починаються на склад Пі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27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Сторінка 4. </a:t>
            </a:r>
            <a:r>
              <a:rPr lang="uk-UA" b="1"/>
              <a:t>Цікаві Пі-факти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r>
              <a:rPr lang="ru-RU" dirty="0"/>
              <a:t>14 </a:t>
            </a:r>
            <a:r>
              <a:rPr lang="ru-RU" dirty="0" err="1"/>
              <a:t>березня</a:t>
            </a:r>
            <a:r>
              <a:rPr lang="ru-RU" dirty="0"/>
              <a:t> 1592 року 6:53:58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ідеальний</a:t>
            </a:r>
            <a:r>
              <a:rPr lang="ru-RU" dirty="0"/>
              <a:t> час Дня числа </a:t>
            </a:r>
            <a:r>
              <a:rPr lang="ru-RU" dirty="0" err="1"/>
              <a:t>Пі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дату і час </a:t>
            </a:r>
            <a:r>
              <a:rPr lang="ru-RU" dirty="0" err="1"/>
              <a:t>записати</a:t>
            </a:r>
            <a:r>
              <a:rPr lang="ru-RU" dirty="0"/>
              <a:t> в </a:t>
            </a:r>
            <a:r>
              <a:rPr lang="ru-RU" dirty="0" err="1"/>
              <a:t>американському</a:t>
            </a:r>
            <a:r>
              <a:rPr lang="ru-RU" dirty="0"/>
              <a:t> </a:t>
            </a:r>
            <a:r>
              <a:rPr lang="ru-RU" dirty="0" err="1"/>
              <a:t>форматі</a:t>
            </a:r>
            <a:r>
              <a:rPr lang="ru-RU" dirty="0"/>
              <a:t> — 3,14 1592 6:53:58, то </a:t>
            </a:r>
            <a:r>
              <a:rPr lang="ru-RU" dirty="0" err="1"/>
              <a:t>записаний</a:t>
            </a:r>
            <a:r>
              <a:rPr lang="ru-RU" dirty="0"/>
              <a:t> порядок цифр </a:t>
            </a:r>
            <a:r>
              <a:rPr lang="ru-RU" dirty="0" err="1"/>
              <a:t>збігається</a:t>
            </a:r>
            <a:r>
              <a:rPr lang="ru-RU" dirty="0"/>
              <a:t> з першими 12 цифрами в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Пі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67" y="1556792"/>
            <a:ext cx="3470841" cy="46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68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Arial Black" panose="020B0A04020102020204" pitchFamily="34" charset="0"/>
              </a:rPr>
              <a:t>Фільм Пі</a:t>
            </a:r>
            <a:endParaRPr lang="ru-RU" sz="66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3384376" cy="531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04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atin typeface="Arial Black" panose="020B0A04020102020204" pitchFamily="34" charset="0"/>
              </a:rPr>
              <a:t>Пам</a:t>
            </a:r>
            <a:r>
              <a:rPr lang="en-US" dirty="0" smtClean="0">
                <a:latin typeface="Arial Black" panose="020B0A04020102020204" pitchFamily="34" charset="0"/>
              </a:rPr>
              <a:t>’</a:t>
            </a:r>
            <a:r>
              <a:rPr lang="uk-UA" dirty="0" err="1" smtClean="0">
                <a:latin typeface="Arial Black" panose="020B0A04020102020204" pitchFamily="34" charset="0"/>
              </a:rPr>
              <a:t>ятники</a:t>
            </a:r>
            <a:r>
              <a:rPr lang="uk-UA" dirty="0" smtClean="0">
                <a:latin typeface="Arial Black" panose="020B0A04020102020204" pitchFamily="34" charset="0"/>
              </a:rPr>
              <a:t> числу Пі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4118"/>
            <a:ext cx="389551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1484784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5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820"/>
            <a:ext cx="5688632" cy="678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46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atin typeface="Arial Black" panose="020B0A04020102020204" pitchFamily="34" charset="0"/>
              </a:rPr>
              <a:t>Аромат числа Пі</a:t>
            </a:r>
            <a:endParaRPr lang="ru-RU" sz="60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4095"/>
            <a:ext cx="4104456" cy="33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905895" cy="36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9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hlinkClick r:id="rId2" action="ppaction://hlinkfile"/>
              </a:rPr>
              <a:t>Сторінка 5. Музика числа Пі</a:t>
            </a:r>
            <a:r>
              <a:rPr lang="ru-RU" dirty="0">
                <a:hlinkClick r:id="rId2" action="ppaction://hlinkfile"/>
              </a:rPr>
              <a:t/>
            </a:r>
            <a:br>
              <a:rPr lang="ru-RU" dirty="0">
                <a:hlinkClick r:id="rId2" action="ppaction://hlinkfile"/>
              </a:rPr>
            </a:b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5" y="1412776"/>
            <a:ext cx="330051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5245174" cy="293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85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hlinkClick r:id="rId2" action="ppaction://hlinkfile"/>
              </a:rPr>
              <a:t>Сторінка 6. Рекорди</a:t>
            </a:r>
            <a:r>
              <a:rPr lang="ru-RU" dirty="0">
                <a:hlinkClick r:id="rId2" action="ppaction://hlinkfile"/>
              </a:rPr>
              <a:t/>
            </a:r>
            <a:br>
              <a:rPr lang="ru-RU" dirty="0">
                <a:hlinkClick r:id="rId2" action="ppaction://hlinkfile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4246837" cy="27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5029150" cy="28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00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rial Black" panose="020B0A04020102020204" pitchFamily="34" charset="0"/>
              </a:rPr>
              <a:t>Ребуси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9100"/>
            <a:ext cx="8229600" cy="23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01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06" y="548680"/>
            <a:ext cx="6318817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096344" cy="308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4425513"/>
            <a:ext cx="35445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latin typeface="Century Gothic" panose="020B0502020202020204" pitchFamily="34" charset="0"/>
              </a:rPr>
              <a:t>Монолог </a:t>
            </a:r>
          </a:p>
          <a:p>
            <a:pPr algn="ctr"/>
            <a:r>
              <a:rPr lang="uk-UA" sz="4000" b="1" dirty="0" smtClean="0">
                <a:latin typeface="Century Gothic" panose="020B0502020202020204" pitchFamily="34" charset="0"/>
              </a:rPr>
              <a:t>константи Пі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8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9653"/>
            <a:ext cx="8229600" cy="262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27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4" y="2305518"/>
            <a:ext cx="7742591" cy="31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91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408712" cy="2460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2268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67" y="2323808"/>
            <a:ext cx="6206266" cy="307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74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61" y="2299422"/>
            <a:ext cx="6712278" cy="312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72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Arial Black" panose="020B0A04020102020204" pitchFamily="34" charset="0"/>
                <a:hlinkClick r:id="rId2" action="ppaction://hlinkpres?slideindex=1&amp;slidetitle="/>
              </a:rPr>
              <a:t>Вікторина «Вірю - не вірю про число Пі»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486918"/>
            <a:ext cx="6185661" cy="463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6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Arial Black" pitchFamily="34" charset="0"/>
              </a:rPr>
              <a:t>3-1-4</a:t>
            </a:r>
            <a:br>
              <a:rPr lang="uk-UA" b="1" dirty="0" smtClean="0">
                <a:latin typeface="Arial Black" pitchFamily="34" charset="0"/>
              </a:rPr>
            </a:br>
            <a:r>
              <a:rPr lang="uk-UA" b="1" dirty="0" smtClean="0">
                <a:latin typeface="Arial Black" pitchFamily="34" charset="0"/>
              </a:rPr>
              <a:t>День Пі</a:t>
            </a:r>
            <a:endParaRPr lang="uk-UA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цифри</a:t>
            </a:r>
            <a:r>
              <a:rPr lang="ru-RU" dirty="0" smtClean="0"/>
              <a:t> 3, 1 </a:t>
            </a:r>
            <a:r>
              <a:rPr lang="ru-RU" dirty="0" err="1" smtClean="0"/>
              <a:t>і</a:t>
            </a:r>
            <a:r>
              <a:rPr lang="ru-RU" dirty="0" smtClean="0"/>
              <a:t> 4 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smtClean="0"/>
              <a:t>будь </a:t>
            </a:r>
            <a:r>
              <a:rPr lang="ru-RU" dirty="0" err="1" smtClean="0"/>
              <a:t>якою</a:t>
            </a:r>
            <a:r>
              <a:rPr lang="ru-RU" smtClean="0"/>
              <a:t> математичною</a:t>
            </a:r>
            <a:r>
              <a:rPr lang="ru-RU" dirty="0" smtClean="0"/>
              <a:t> </a:t>
            </a:r>
            <a:r>
              <a:rPr lang="ru-RU" dirty="0" err="1" smtClean="0"/>
              <a:t>операцією</a:t>
            </a:r>
            <a:r>
              <a:rPr lang="ru-RU" dirty="0" smtClean="0"/>
              <a:t> на</a:t>
            </a:r>
            <a:br>
              <a:rPr lang="ru-RU" dirty="0" smtClean="0"/>
            </a:br>
            <a:r>
              <a:rPr lang="ru-RU" dirty="0" smtClean="0"/>
              <a:t>ваш </a:t>
            </a:r>
            <a:r>
              <a:rPr lang="ru-RU" dirty="0" err="1" smtClean="0"/>
              <a:t>вибір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вирази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еквівалентні</a:t>
            </a:r>
            <a:r>
              <a:rPr lang="ru-RU" dirty="0" smtClean="0"/>
              <a:t> числам </a:t>
            </a:r>
            <a:r>
              <a:rPr lang="ru-RU" dirty="0" err="1" smtClean="0"/>
              <a:t>від</a:t>
            </a:r>
            <a:r>
              <a:rPr lang="ru-RU" dirty="0" smtClean="0"/>
              <a:t> 1 до 20. </a:t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Матеріал для створення презентації взято з мережі Інтернет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67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cs typeface="Aparajita" panose="020B0604020202020204" pitchFamily="34" charset="0"/>
              </a:rPr>
              <a:t>Сторінка 1. Історія числа Пі</a:t>
            </a:r>
            <a:endParaRPr lang="ru-RU" b="1" dirty="0">
              <a:cs typeface="Aparajita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>
                <a:latin typeface="Arial Black" panose="020B0A04020102020204" pitchFamily="34" charset="0"/>
              </a:rPr>
              <a:t>Глиняні таблички Месопотамії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688632" cy="378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rial Black" panose="020B0A04020102020204" pitchFamily="34" charset="0"/>
              </a:rPr>
              <a:t>Папіруси Єгипту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8" y="1268760"/>
            <a:ext cx="4248472" cy="298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548509" cy="297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58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rial Black" panose="020B0A04020102020204" pitchFamily="34" charset="0"/>
              </a:rPr>
              <a:t>Позначення числа Пі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6170022" cy="42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484784"/>
            <a:ext cx="4840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περιφέρεια — периферія, коло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0111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rial Black" panose="020B0A04020102020204" pitchFamily="34" charset="0"/>
              </a:rPr>
              <a:t>Вавилонська вежа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299844" cy="4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63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Обчислення Архімеда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05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rial Black" panose="020B0A04020102020204" pitchFamily="34" charset="0"/>
              </a:rPr>
              <a:t>Практична робота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10"/>
          <a:stretch/>
        </p:blipFill>
        <p:spPr bwMode="auto">
          <a:xfrm>
            <a:off x="251520" y="1772816"/>
            <a:ext cx="8567111" cy="367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14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Сторінка 2. </a:t>
            </a:r>
            <a:br>
              <a:rPr lang="uk-UA" dirty="0" smtClean="0">
                <a:latin typeface="Arial Black" panose="020B0A04020102020204" pitchFamily="34" charset="0"/>
              </a:rPr>
            </a:br>
            <a:r>
              <a:rPr lang="uk-UA" dirty="0" smtClean="0">
                <a:latin typeface="Arial Black" panose="020B0A04020102020204" pitchFamily="34" charset="0"/>
              </a:rPr>
              <a:t>Правила запам'ятовування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22360"/>
            <a:ext cx="6768752" cy="479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8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161</Words>
  <Application>Microsoft Office PowerPoint</Application>
  <PresentationFormat>Экран (4:3)</PresentationFormat>
  <Paragraphs>31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Сторінка 1. Історія числа Пі</vt:lpstr>
      <vt:lpstr>Папіруси Єгипту</vt:lpstr>
      <vt:lpstr>Позначення числа Пі</vt:lpstr>
      <vt:lpstr>Вавилонська вежа</vt:lpstr>
      <vt:lpstr>Обчислення Архімеда</vt:lpstr>
      <vt:lpstr>Практична робота</vt:lpstr>
      <vt:lpstr>Сторінка 2.  Правила запам'ятовування</vt:lpstr>
      <vt:lpstr>Сторінка 3.  Церемонія святкування</vt:lpstr>
      <vt:lpstr>Слова, які починаються на склад Пі</vt:lpstr>
      <vt:lpstr>Сторінка 4. Цікаві Пі-факти</vt:lpstr>
      <vt:lpstr>Фільм Пі</vt:lpstr>
      <vt:lpstr>Пам’ятники числу Пі</vt:lpstr>
      <vt:lpstr>Слайд 15</vt:lpstr>
      <vt:lpstr>Аромат числа Пі</vt:lpstr>
      <vt:lpstr>Сторінка 5. Музика числа Пі </vt:lpstr>
      <vt:lpstr>Сторінка 6. Рекорди </vt:lpstr>
      <vt:lpstr>Ребуси</vt:lpstr>
      <vt:lpstr>Слайд 20</vt:lpstr>
      <vt:lpstr>Слайд 21</vt:lpstr>
      <vt:lpstr>Слайд 22</vt:lpstr>
      <vt:lpstr>Слайд 23</vt:lpstr>
      <vt:lpstr>Слайд 24</vt:lpstr>
      <vt:lpstr>Вікторина «Вірю - не вірю про число Пі»</vt:lpstr>
      <vt:lpstr>3-1-4 День Пі</vt:lpstr>
      <vt:lpstr>Слайд 27</vt:lpstr>
    </vt:vector>
  </TitlesOfParts>
  <Company>Office-Ace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Марія</cp:lastModifiedBy>
  <cp:revision>42</cp:revision>
  <dcterms:created xsi:type="dcterms:W3CDTF">2024-02-23T16:53:53Z</dcterms:created>
  <dcterms:modified xsi:type="dcterms:W3CDTF">2024-03-13T16:16:00Z</dcterms:modified>
</cp:coreProperties>
</file>