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" roundtripDataSignature="AMtx7mhjOdiI1u86/kDhFCoe/ZyyYa+m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customschemas.google.com/relationships/presentationmetadata" Target="metadata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16b68817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1" name="Google Shape;161;g2c16b68817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a28c6cbb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5" name="Google Shape;175;g2ba28c6cbb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c16b688176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g2c16b688176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c16b688176_1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g2c16b688176_1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c16b688176_1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c16b688176_1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c16b688176_1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g2c16b688176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16b688176_1_17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2c16b688176_1_17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2c16b688176_1_17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16b688176_1_17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2c16b688176_1_17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2c16b688176_1_17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2c16b688176_1_17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c16b688176_1_180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2c16b688176_1_180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2" name="Google Shape;102;g2c16b688176_1_180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2c16b688176_1_180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4" name="Google Shape;104;g2c16b688176_1_180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g2c16b688176_1_18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2c16b688176_1_18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2c16b688176_1_18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16b688176_1_189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2c16b688176_1_189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g2c16b688176_1_1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2c16b688176_1_1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2c16b688176_1_1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16b688176_1_19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2c16b688176_1_19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g2c16b688176_1_19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2c16b688176_1_19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2c16b688176_1_19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16b688176_1_201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2c16b688176_1_201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g2c16b688176_1_20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2c16b688176_1_20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2c16b688176_1_20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16b688176_1_20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2c16b688176_1_20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g2c16b688176_1_20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g2c16b688176_1_20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2c16b688176_1_20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2c16b688176_1_20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16b688176_1_21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2c16b688176_1_21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0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2c16b688176_1_21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2c16b688176_1_2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2c16b688176_1_2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2c16b688176_1_2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c16b688176_1_22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2c16b688176_1_22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0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2c16b688176_1_22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2c16b688176_1_2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2c16b688176_1_2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2c16b688176_1_2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c16b688176_1_2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2c16b688176_1_228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2c16b688176_1_2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2c16b688176_1_2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2c16b688176_1_2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c16b688176_1_234"/>
          <p:cNvSpPr txBox="1">
            <a:spLocks noGrp="1"/>
          </p:cNvSpPr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2c16b688176_1_234"/>
          <p:cNvSpPr txBox="1">
            <a:spLocks noGrp="1"/>
          </p:cNvSpPr>
          <p:nvPr>
            <p:ph type="body" idx="1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2c16b688176_1_2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2c16b688176_1_2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2c16b688176_1_2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c16b688176_1_16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g2c16b688176_1_16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2c16b688176_1_16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g2c16b688176_1_16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2c16b688176_1_1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16b688176_0_2" descr="Колбы химия - векторные изображения, Колбы химия картинки | Depositphotos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2c16b688176_0_2" descr="Колбы химия - векторные изображения, Колбы химия картинки | Depositphotos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2c16b688176_0_2" descr="Химическая колба: векторные изображения и иллюстрации, которые можно  скачать бесплатно | Freepik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2c16b688176_0_2"/>
          <p:cNvSpPr/>
          <p:nvPr/>
        </p:nvSpPr>
        <p:spPr>
          <a:xfrm>
            <a:off x="6300192" y="6021288"/>
            <a:ext cx="2843700" cy="836700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2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Викладач</a:t>
            </a:r>
            <a:endParaRPr sz="1800" b="0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2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Згурська Т.В.</a:t>
            </a:r>
            <a:endParaRPr sz="2400" b="0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7" name="Google Shape;167;g2c16b688176_0_2" descr="Швидкість Vector Art Stock Images | Depositphotos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g2c16b688176_0_2" descr="images (3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2233246" cy="18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2c16b688176_0_2"/>
          <p:cNvSpPr/>
          <p:nvPr/>
        </p:nvSpPr>
        <p:spPr>
          <a:xfrm>
            <a:off x="0" y="1916832"/>
            <a:ext cx="2915700" cy="582300"/>
          </a:xfrm>
          <a:prstGeom prst="rect">
            <a:avLst/>
          </a:prstGeom>
          <a:solidFill>
            <a:srgbClr val="68A042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ТЕМА УРОКУ</a:t>
            </a:r>
            <a:r>
              <a:rPr lang="uk-UA" sz="2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400" b="0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0" name="Google Shape;170;g2c16b688176_0_2"/>
          <p:cNvSpPr/>
          <p:nvPr/>
        </p:nvSpPr>
        <p:spPr>
          <a:xfrm>
            <a:off x="3843600" y="1916825"/>
            <a:ext cx="5300400" cy="1006800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uk-UA" sz="32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ТЕМАТИКА ПРОБЛЕМИ №14. </a:t>
            </a:r>
            <a:endParaRPr sz="3200" b="0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1" name="Google Shape;171;g2c16b688176_0_2"/>
          <p:cNvSpPr/>
          <p:nvPr/>
        </p:nvSpPr>
        <p:spPr>
          <a:xfrm>
            <a:off x="3843589" y="2923617"/>
            <a:ext cx="5300400" cy="1365000"/>
          </a:xfrm>
          <a:prstGeom prst="rect">
            <a:avLst/>
          </a:prstGeom>
          <a:solidFill>
            <a:srgbClr val="68A042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30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МІКРОСКОПІЧНІ ОРГАНІЗМИ</a:t>
            </a:r>
            <a:endParaRPr sz="3000" b="0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2" name="Google Shape;172;g2c16b688176_0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325" y="2649975"/>
            <a:ext cx="2352649" cy="420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2ba28c6cbbb_0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00" y="840138"/>
            <a:ext cx="1800000" cy="18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8" name="Google Shape;178;g2ba28c6cbbb_0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7250" y="810613"/>
            <a:ext cx="2398800" cy="18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9" name="Google Shape;179;g2ba28c6cbbb_0_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4300" y="810625"/>
            <a:ext cx="2698200" cy="18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0" name="Google Shape;180;g2ba28c6cbbb_0_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9150" y="2897988"/>
            <a:ext cx="3208500" cy="18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1" name="Google Shape;181;g2ba28c6cbbb_0_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6975" y="2898000"/>
            <a:ext cx="3359400" cy="18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2" name="Google Shape;182;g2ba28c6cbbb_0_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2300" y="4855550"/>
            <a:ext cx="2697900" cy="18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83" name="Google Shape;183;g2ba28c6cbbb_0_39" descr="Колбы химия - векторные изображения, Колбы химия картинки | Depositphotos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2ba28c6cbbb_0_39" descr="Колбы химия - векторные изображения, Колбы химия картинки | Depositphotos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2ba28c6cbbb_0_39" descr="Химическая колба: векторные изображения и иллюстрации, которые можно  скачать бесплатно | Freepik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2ba28c6cbbb_0_39"/>
          <p:cNvSpPr/>
          <p:nvPr/>
        </p:nvSpPr>
        <p:spPr>
          <a:xfrm>
            <a:off x="828500" y="2280150"/>
            <a:ext cx="180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ЛИСИЧКИ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7" name="Google Shape;187;g2ba28c6cbbb_0_39" descr="Швидкість Vector Art Stock Images | Depositphotos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2ba28c6cbbb_0_39"/>
          <p:cNvSpPr/>
          <p:nvPr/>
        </p:nvSpPr>
        <p:spPr>
          <a:xfrm>
            <a:off x="2134200" y="0"/>
            <a:ext cx="4875600" cy="582300"/>
          </a:xfrm>
          <a:prstGeom prst="rect">
            <a:avLst/>
          </a:prstGeom>
          <a:solidFill>
            <a:srgbClr val="68A042"/>
          </a:solidFill>
          <a:ln>
            <a:noFill/>
          </a:ln>
          <a:effectLst>
            <a:outerShdw blurRad="40000" dist="23000" dir="5400000" rotWithShape="0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2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НАЗВІТЬ ЖИВІ ОРГАНІЗМИ</a:t>
            </a:r>
            <a:endParaRPr sz="2400" b="0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9" name="Google Shape;189;g2ba28c6cbbb_0_39"/>
          <p:cNvSpPr/>
          <p:nvPr/>
        </p:nvSpPr>
        <p:spPr>
          <a:xfrm>
            <a:off x="3531400" y="2250625"/>
            <a:ext cx="180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ГОРОБЕЦЬ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0" name="Google Shape;190;g2ba28c6cbbb_0_39"/>
          <p:cNvSpPr/>
          <p:nvPr/>
        </p:nvSpPr>
        <p:spPr>
          <a:xfrm>
            <a:off x="6683400" y="2250625"/>
            <a:ext cx="180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ЇЖАК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1" name="Google Shape;191;g2ba28c6cbbb_0_39"/>
          <p:cNvSpPr/>
          <p:nvPr/>
        </p:nvSpPr>
        <p:spPr>
          <a:xfrm>
            <a:off x="1983400" y="4338000"/>
            <a:ext cx="180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ТРОЯНДА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2" name="Google Shape;192;g2ba28c6cbbb_0_39"/>
          <p:cNvSpPr/>
          <p:nvPr/>
        </p:nvSpPr>
        <p:spPr>
          <a:xfrm>
            <a:off x="5846675" y="4338000"/>
            <a:ext cx="180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КОМАР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3" name="Google Shape;193;g2ba28c6cbbb_0_39"/>
          <p:cNvSpPr/>
          <p:nvPr/>
        </p:nvSpPr>
        <p:spPr>
          <a:xfrm>
            <a:off x="4095800" y="6295550"/>
            <a:ext cx="180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???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4" name="Google Shape;194;g2ba28c6cbbb_0_39"/>
          <p:cNvSpPr/>
          <p:nvPr/>
        </p:nvSpPr>
        <p:spPr>
          <a:xfrm>
            <a:off x="828500" y="147337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5" name="Google Shape;195;g2ba28c6cbbb_0_39"/>
          <p:cNvSpPr/>
          <p:nvPr/>
        </p:nvSpPr>
        <p:spPr>
          <a:xfrm>
            <a:off x="3267250" y="147337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6" name="Google Shape;196;g2ba28c6cbbb_0_39"/>
          <p:cNvSpPr/>
          <p:nvPr/>
        </p:nvSpPr>
        <p:spPr>
          <a:xfrm>
            <a:off x="6234300" y="147337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7" name="Google Shape;197;g2ba28c6cbbb_0_39"/>
          <p:cNvSpPr/>
          <p:nvPr/>
        </p:nvSpPr>
        <p:spPr>
          <a:xfrm>
            <a:off x="1279150" y="361800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8" name="Google Shape;198;g2ba28c6cbbb_0_39"/>
          <p:cNvSpPr/>
          <p:nvPr/>
        </p:nvSpPr>
        <p:spPr>
          <a:xfrm>
            <a:off x="5066975" y="361800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9" name="Google Shape;199;g2ba28c6cbbb_0_39"/>
          <p:cNvSpPr/>
          <p:nvPr/>
        </p:nvSpPr>
        <p:spPr>
          <a:xfrm>
            <a:off x="3602300" y="557555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c16b688176_1_120"/>
          <p:cNvSpPr txBox="1"/>
          <p:nvPr/>
        </p:nvSpPr>
        <p:spPr>
          <a:xfrm>
            <a:off x="1943990" y="0"/>
            <a:ext cx="7200000" cy="1080000"/>
          </a:xfrm>
          <a:prstGeom prst="rect">
            <a:avLst/>
          </a:prstGeom>
          <a:solidFill>
            <a:srgbClr val="68A04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None/>
            </a:pPr>
            <a:r>
              <a:rPr lang="uk-UA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ЖИВІ ОРГАНІЗМИ</a:t>
            </a:r>
            <a:endParaRPr sz="2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5" name="Google Shape;205;g2c16b688176_1_120" descr="Анотація очей: картинки, стокові Анотація очей фотографії, зображення |  Скачати з Depositphotos"/>
          <p:cNvSpPr/>
          <p:nvPr/>
        </p:nvSpPr>
        <p:spPr>
          <a:xfrm>
            <a:off x="143608" y="-144463"/>
            <a:ext cx="281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g2c16b688176_1_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526" y="42200"/>
            <a:ext cx="603862" cy="108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2c16b688176_1_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788" y="1690375"/>
            <a:ext cx="1520137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2c16b688176_1_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15005">
            <a:off x="1212902" y="1374215"/>
            <a:ext cx="1267919" cy="759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2c16b688176_1_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2812" y="1231700"/>
            <a:ext cx="2698375" cy="280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2c16b688176_1_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14993">
            <a:off x="4150325" y="1023475"/>
            <a:ext cx="1404124" cy="84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2c16b688176_1_1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4400" y="1690377"/>
            <a:ext cx="2272274" cy="234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2c16b688176_1_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228015">
            <a:off x="6925361" y="1537730"/>
            <a:ext cx="721728" cy="43214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2c16b688176_1_120"/>
          <p:cNvSpPr/>
          <p:nvPr/>
        </p:nvSpPr>
        <p:spPr>
          <a:xfrm>
            <a:off x="363150" y="4037644"/>
            <a:ext cx="2772000" cy="450900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ОДНОКЛІТИННІ</a:t>
            </a:r>
            <a:endParaRPr sz="1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4" name="Google Shape;214;g2c16b688176_1_120"/>
          <p:cNvSpPr/>
          <p:nvPr/>
        </p:nvSpPr>
        <p:spPr>
          <a:xfrm>
            <a:off x="6054538" y="4089544"/>
            <a:ext cx="2772000" cy="450900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БАГАТОКЛІТИННІ</a:t>
            </a:r>
            <a:endParaRPr sz="1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5" name="Google Shape;215;g2c16b688176_1_120"/>
          <p:cNvSpPr/>
          <p:nvPr/>
        </p:nvSpPr>
        <p:spPr>
          <a:xfrm>
            <a:off x="3222800" y="3862300"/>
            <a:ext cx="2652300" cy="801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ДИХАННЯ</a:t>
            </a:r>
            <a:endParaRPr sz="16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6" name="Google Shape;216;g2c16b688176_1_120"/>
          <p:cNvSpPr/>
          <p:nvPr/>
        </p:nvSpPr>
        <p:spPr>
          <a:xfrm>
            <a:off x="2824925" y="4488550"/>
            <a:ext cx="3425100" cy="801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ЖИВЛЕННЯ</a:t>
            </a:r>
            <a:endParaRPr sz="16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7" name="Google Shape;217;g2c16b688176_1_120"/>
          <p:cNvSpPr/>
          <p:nvPr/>
        </p:nvSpPr>
        <p:spPr>
          <a:xfrm>
            <a:off x="2463300" y="5136525"/>
            <a:ext cx="4217400" cy="801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РОЗМНОЖЕННЯ</a:t>
            </a:r>
            <a:endParaRPr sz="16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8" name="Google Shape;218;g2c16b688176_1_120"/>
          <p:cNvSpPr/>
          <p:nvPr/>
        </p:nvSpPr>
        <p:spPr>
          <a:xfrm>
            <a:off x="2075100" y="5777025"/>
            <a:ext cx="4993800" cy="801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РУХ</a:t>
            </a:r>
            <a:endParaRPr sz="16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9" name="Google Shape;219;g2c16b688176_1_120"/>
          <p:cNvPicPr preferRelativeResize="0"/>
          <p:nvPr/>
        </p:nvPicPr>
        <p:blipFill rotWithShape="1">
          <a:blip r:embed="rId8">
            <a:alphaModFix/>
          </a:blip>
          <a:srcRect l="49233" t="16448" b="15099"/>
          <a:stretch/>
        </p:blipFill>
        <p:spPr>
          <a:xfrm>
            <a:off x="794750" y="5444075"/>
            <a:ext cx="1262124" cy="113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2c16b688176_1_120"/>
          <p:cNvPicPr preferRelativeResize="0"/>
          <p:nvPr/>
        </p:nvPicPr>
        <p:blipFill rotWithShape="1">
          <a:blip r:embed="rId8">
            <a:alphaModFix/>
          </a:blip>
          <a:srcRect t="16448" r="51047" b="15099"/>
          <a:stretch/>
        </p:blipFill>
        <p:spPr>
          <a:xfrm>
            <a:off x="59825" y="4540450"/>
            <a:ext cx="1262124" cy="1176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2c16b688176_1_1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72600" y="4539415"/>
            <a:ext cx="2272275" cy="199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2c16b688176_1_120"/>
          <p:cNvPicPr preferRelativeResize="0"/>
          <p:nvPr/>
        </p:nvPicPr>
        <p:blipFill rotWithShape="1">
          <a:blip r:embed="rId10">
            <a:alphaModFix/>
          </a:blip>
          <a:srcRect l="43613" r="11958" b="61836"/>
          <a:stretch/>
        </p:blipFill>
        <p:spPr>
          <a:xfrm>
            <a:off x="1635525" y="4565513"/>
            <a:ext cx="738897" cy="80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c16b688176_1_304"/>
          <p:cNvSpPr txBox="1"/>
          <p:nvPr/>
        </p:nvSpPr>
        <p:spPr>
          <a:xfrm>
            <a:off x="1943990" y="0"/>
            <a:ext cx="7200000" cy="1080000"/>
          </a:xfrm>
          <a:prstGeom prst="rect">
            <a:avLst/>
          </a:prstGeom>
          <a:solidFill>
            <a:srgbClr val="68A04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None/>
            </a:pPr>
            <a:r>
              <a:rPr lang="uk-UA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МІКРООРГАНІЗМИ. </a:t>
            </a:r>
            <a:endParaRPr sz="2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None/>
            </a:pPr>
            <a:r>
              <a:rPr lang="uk-UA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ЗАГАЛЬНА БУДОВА</a:t>
            </a:r>
            <a:endParaRPr sz="2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8" name="Google Shape;228;g2c16b688176_1_304" descr="Анотація очей: картинки, стокові Анотація очей фотографії, зображення |  Скачати з Depositphotos"/>
          <p:cNvSpPr/>
          <p:nvPr/>
        </p:nvSpPr>
        <p:spPr>
          <a:xfrm>
            <a:off x="143608" y="-144463"/>
            <a:ext cx="281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g2c16b688176_1_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526" y="42200"/>
            <a:ext cx="603862" cy="108000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2c16b688176_1_304"/>
          <p:cNvSpPr/>
          <p:nvPr/>
        </p:nvSpPr>
        <p:spPr>
          <a:xfrm>
            <a:off x="6372000" y="1122194"/>
            <a:ext cx="2772000" cy="450900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1 - ЯДРО </a:t>
            </a:r>
            <a:endParaRPr sz="1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1" name="Google Shape;231;g2c16b688176_1_3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725" y="1468139"/>
            <a:ext cx="2624875" cy="262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c16b688176_1_3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987" y="4558867"/>
            <a:ext cx="2056874" cy="201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2c16b688176_1_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41600" y="1799213"/>
            <a:ext cx="2056877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c16b688176_1_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86775" y="2719150"/>
            <a:ext cx="2349300" cy="31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c16b688176_1_304"/>
          <p:cNvPicPr preferRelativeResize="0"/>
          <p:nvPr/>
        </p:nvPicPr>
        <p:blipFill rotWithShape="1">
          <a:blip r:embed="rId8">
            <a:alphaModFix/>
          </a:blip>
          <a:srcRect b="7372"/>
          <a:stretch/>
        </p:blipFill>
        <p:spPr>
          <a:xfrm>
            <a:off x="3453738" y="4078975"/>
            <a:ext cx="2476500" cy="247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2c16b688176_1_304"/>
          <p:cNvSpPr/>
          <p:nvPr/>
        </p:nvSpPr>
        <p:spPr>
          <a:xfrm>
            <a:off x="988775" y="1319475"/>
            <a:ext cx="180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АМЕБА ПРОТЕЙ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7" name="Google Shape;237;g2c16b688176_1_304"/>
          <p:cNvSpPr/>
          <p:nvPr/>
        </p:nvSpPr>
        <p:spPr>
          <a:xfrm>
            <a:off x="3241600" y="1319475"/>
            <a:ext cx="19791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ЕВГЛЕНА ЗЕЛЕНА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8" name="Google Shape;238;g2c16b688176_1_304"/>
          <p:cNvSpPr/>
          <p:nvPr/>
        </p:nvSpPr>
        <p:spPr>
          <a:xfrm>
            <a:off x="822437" y="4093025"/>
            <a:ext cx="180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ХЛОРЕЛА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9" name="Google Shape;239;g2c16b688176_1_304"/>
          <p:cNvSpPr/>
          <p:nvPr/>
        </p:nvSpPr>
        <p:spPr>
          <a:xfrm>
            <a:off x="3190150" y="4078950"/>
            <a:ext cx="19791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ХЛАМІДОМОНАДА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0" name="Google Shape;240;g2c16b688176_1_304"/>
          <p:cNvSpPr/>
          <p:nvPr/>
        </p:nvSpPr>
        <p:spPr>
          <a:xfrm>
            <a:off x="6169325" y="5943375"/>
            <a:ext cx="23493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ІНФУЗОРІЯ ТУФЕЛЬКА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1" name="Google Shape;241;g2c16b688176_1_304"/>
          <p:cNvSpPr/>
          <p:nvPr/>
        </p:nvSpPr>
        <p:spPr>
          <a:xfrm>
            <a:off x="5298475" y="472025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2" name="Google Shape;242;g2c16b688176_1_304"/>
          <p:cNvSpPr/>
          <p:nvPr/>
        </p:nvSpPr>
        <p:spPr>
          <a:xfrm>
            <a:off x="556900" y="186560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3" name="Google Shape;243;g2c16b688176_1_304"/>
          <p:cNvSpPr/>
          <p:nvPr/>
        </p:nvSpPr>
        <p:spPr>
          <a:xfrm>
            <a:off x="2331250" y="637620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4" name="Google Shape;244;g2c16b688176_1_304"/>
          <p:cNvSpPr/>
          <p:nvPr/>
        </p:nvSpPr>
        <p:spPr>
          <a:xfrm>
            <a:off x="8076075" y="409302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5" name="Google Shape;245;g2c16b688176_1_304"/>
          <p:cNvSpPr/>
          <p:nvPr/>
        </p:nvSpPr>
        <p:spPr>
          <a:xfrm>
            <a:off x="2989225" y="292727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46" name="Google Shape;246;g2c16b688176_1_304"/>
          <p:cNvCxnSpPr>
            <a:stCxn id="242" idx="3"/>
          </p:cNvCxnSpPr>
          <p:nvPr/>
        </p:nvCxnSpPr>
        <p:spPr>
          <a:xfrm>
            <a:off x="916900" y="2045600"/>
            <a:ext cx="1056000" cy="64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7" name="Google Shape;247;g2c16b688176_1_304"/>
          <p:cNvCxnSpPr>
            <a:stCxn id="245" idx="3"/>
          </p:cNvCxnSpPr>
          <p:nvPr/>
        </p:nvCxnSpPr>
        <p:spPr>
          <a:xfrm rot="10800000" flipH="1">
            <a:off x="3349225" y="2735275"/>
            <a:ext cx="369900" cy="372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8" name="Google Shape;248;g2c16b688176_1_304"/>
          <p:cNvCxnSpPr>
            <a:stCxn id="243" idx="1"/>
          </p:cNvCxnSpPr>
          <p:nvPr/>
        </p:nvCxnSpPr>
        <p:spPr>
          <a:xfrm rot="10800000">
            <a:off x="1973050" y="5949300"/>
            <a:ext cx="358200" cy="60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9" name="Google Shape;249;g2c16b688176_1_304"/>
          <p:cNvCxnSpPr>
            <a:stCxn id="241" idx="1"/>
          </p:cNvCxnSpPr>
          <p:nvPr/>
        </p:nvCxnSpPr>
        <p:spPr>
          <a:xfrm flipH="1">
            <a:off x="4781875" y="4900250"/>
            <a:ext cx="516600" cy="585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0" name="Google Shape;250;g2c16b688176_1_304"/>
          <p:cNvCxnSpPr>
            <a:stCxn id="244" idx="1"/>
          </p:cNvCxnSpPr>
          <p:nvPr/>
        </p:nvCxnSpPr>
        <p:spPr>
          <a:xfrm rot="10800000">
            <a:off x="7439175" y="4270625"/>
            <a:ext cx="636900" cy="2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1" name="Google Shape;251;g2c16b688176_1_304"/>
          <p:cNvCxnSpPr>
            <a:stCxn id="244" idx="1"/>
          </p:cNvCxnSpPr>
          <p:nvPr/>
        </p:nvCxnSpPr>
        <p:spPr>
          <a:xfrm flipH="1">
            <a:off x="7396875" y="4273025"/>
            <a:ext cx="679200" cy="174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2" name="Google Shape;252;g2c16b688176_1_304"/>
          <p:cNvSpPr/>
          <p:nvPr/>
        </p:nvSpPr>
        <p:spPr>
          <a:xfrm>
            <a:off x="6372000" y="1674119"/>
            <a:ext cx="2772000" cy="450900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2 - ЦИТОПЛАЗМА </a:t>
            </a:r>
            <a:endParaRPr sz="1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3" name="Google Shape;253;g2c16b688176_1_304"/>
          <p:cNvSpPr/>
          <p:nvPr/>
        </p:nvSpPr>
        <p:spPr>
          <a:xfrm>
            <a:off x="388750" y="256727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4" name="Google Shape;254;g2c16b688176_1_304"/>
          <p:cNvSpPr/>
          <p:nvPr/>
        </p:nvSpPr>
        <p:spPr>
          <a:xfrm>
            <a:off x="3400750" y="341312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5" name="Google Shape;255;g2c16b688176_1_304"/>
          <p:cNvSpPr/>
          <p:nvPr/>
        </p:nvSpPr>
        <p:spPr>
          <a:xfrm>
            <a:off x="2691250" y="576542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" name="Google Shape;256;g2c16b688176_1_304"/>
          <p:cNvSpPr/>
          <p:nvPr/>
        </p:nvSpPr>
        <p:spPr>
          <a:xfrm>
            <a:off x="3633575" y="513415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7" name="Google Shape;257;g2c16b688176_1_304"/>
          <p:cNvSpPr/>
          <p:nvPr/>
        </p:nvSpPr>
        <p:spPr>
          <a:xfrm>
            <a:off x="7805750" y="354805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58" name="Google Shape;258;g2c16b688176_1_304"/>
          <p:cNvCxnSpPr>
            <a:stCxn id="253" idx="3"/>
          </p:cNvCxnSpPr>
          <p:nvPr/>
        </p:nvCxnSpPr>
        <p:spPr>
          <a:xfrm rot="10800000" flipH="1">
            <a:off x="748750" y="2735275"/>
            <a:ext cx="380700" cy="12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9" name="Google Shape;259;g2c16b688176_1_304"/>
          <p:cNvCxnSpPr>
            <a:stCxn id="254" idx="0"/>
          </p:cNvCxnSpPr>
          <p:nvPr/>
        </p:nvCxnSpPr>
        <p:spPr>
          <a:xfrm rot="10800000" flipH="1">
            <a:off x="3580750" y="3047425"/>
            <a:ext cx="214200" cy="365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0" name="Google Shape;260;g2c16b688176_1_304"/>
          <p:cNvCxnSpPr>
            <a:stCxn id="255" idx="1"/>
          </p:cNvCxnSpPr>
          <p:nvPr/>
        </p:nvCxnSpPr>
        <p:spPr>
          <a:xfrm rot="10800000">
            <a:off x="2090950" y="5569825"/>
            <a:ext cx="600300" cy="375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1" name="Google Shape;261;g2c16b688176_1_304"/>
          <p:cNvCxnSpPr>
            <a:stCxn id="256" idx="3"/>
          </p:cNvCxnSpPr>
          <p:nvPr/>
        </p:nvCxnSpPr>
        <p:spPr>
          <a:xfrm rot="10800000" flipH="1">
            <a:off x="3993575" y="5274550"/>
            <a:ext cx="720900" cy="3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2" name="Google Shape;262;g2c16b688176_1_304"/>
          <p:cNvCxnSpPr>
            <a:stCxn id="257" idx="1"/>
          </p:cNvCxnSpPr>
          <p:nvPr/>
        </p:nvCxnSpPr>
        <p:spPr>
          <a:xfrm flipH="1">
            <a:off x="7430750" y="3728050"/>
            <a:ext cx="375000" cy="331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3" name="Google Shape;263;g2c16b688176_1_304"/>
          <p:cNvSpPr/>
          <p:nvPr/>
        </p:nvSpPr>
        <p:spPr>
          <a:xfrm>
            <a:off x="5777325" y="2226050"/>
            <a:ext cx="3366600" cy="450900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3 - КЛІТИННА МЕМБРАНА </a:t>
            </a:r>
            <a:endParaRPr sz="1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4" name="Google Shape;264;g2c16b688176_1_304"/>
          <p:cNvSpPr/>
          <p:nvPr/>
        </p:nvSpPr>
        <p:spPr>
          <a:xfrm>
            <a:off x="425000" y="326895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5" name="Google Shape;265;g2c16b688176_1_304"/>
          <p:cNvSpPr/>
          <p:nvPr/>
        </p:nvSpPr>
        <p:spPr>
          <a:xfrm>
            <a:off x="4297425" y="171957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6" name="Google Shape;266;g2c16b688176_1_304"/>
          <p:cNvSpPr/>
          <p:nvPr/>
        </p:nvSpPr>
        <p:spPr>
          <a:xfrm>
            <a:off x="196900" y="564887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7" name="Google Shape;267;g2c16b688176_1_304"/>
          <p:cNvSpPr/>
          <p:nvPr/>
        </p:nvSpPr>
        <p:spPr>
          <a:xfrm>
            <a:off x="3633575" y="618935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8" name="Google Shape;268;g2c16b688176_1_304"/>
          <p:cNvSpPr/>
          <p:nvPr/>
        </p:nvSpPr>
        <p:spPr>
          <a:xfrm>
            <a:off x="8381850" y="484017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69" name="Google Shape;269;g2c16b688176_1_304"/>
          <p:cNvCxnSpPr>
            <a:stCxn id="264" idx="3"/>
          </p:cNvCxnSpPr>
          <p:nvPr/>
        </p:nvCxnSpPr>
        <p:spPr>
          <a:xfrm rot="10800000" flipH="1">
            <a:off x="785000" y="3097950"/>
            <a:ext cx="690300" cy="351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0" name="Google Shape;270;g2c16b688176_1_304"/>
          <p:cNvCxnSpPr>
            <a:stCxn id="265" idx="1"/>
          </p:cNvCxnSpPr>
          <p:nvPr/>
        </p:nvCxnSpPr>
        <p:spPr>
          <a:xfrm flipH="1">
            <a:off x="3921525" y="1899575"/>
            <a:ext cx="375900" cy="295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1" name="Google Shape;271;g2c16b688176_1_304"/>
          <p:cNvCxnSpPr>
            <a:stCxn id="266" idx="3"/>
          </p:cNvCxnSpPr>
          <p:nvPr/>
        </p:nvCxnSpPr>
        <p:spPr>
          <a:xfrm rot="10800000" flipH="1">
            <a:off x="556900" y="5738275"/>
            <a:ext cx="294300" cy="90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2" name="Google Shape;272;g2c16b688176_1_304"/>
          <p:cNvCxnSpPr>
            <a:stCxn id="267" idx="3"/>
          </p:cNvCxnSpPr>
          <p:nvPr/>
        </p:nvCxnSpPr>
        <p:spPr>
          <a:xfrm rot="10800000" flipH="1">
            <a:off x="3993575" y="6244550"/>
            <a:ext cx="299100" cy="12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3" name="Google Shape;273;g2c16b688176_1_304"/>
          <p:cNvCxnSpPr>
            <a:stCxn id="268" idx="1"/>
          </p:cNvCxnSpPr>
          <p:nvPr/>
        </p:nvCxnSpPr>
        <p:spPr>
          <a:xfrm rot="10800000">
            <a:off x="8029650" y="5004575"/>
            <a:ext cx="352200" cy="15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c16b688176_1_356"/>
          <p:cNvSpPr txBox="1"/>
          <p:nvPr/>
        </p:nvSpPr>
        <p:spPr>
          <a:xfrm>
            <a:off x="1943990" y="0"/>
            <a:ext cx="7200000" cy="1080000"/>
          </a:xfrm>
          <a:prstGeom prst="rect">
            <a:avLst/>
          </a:prstGeom>
          <a:solidFill>
            <a:srgbClr val="68A04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None/>
            </a:pPr>
            <a:r>
              <a:rPr lang="uk-UA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МІКРООРГАНІЗМИ. </a:t>
            </a:r>
            <a:endParaRPr sz="2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None/>
            </a:pPr>
            <a:r>
              <a:rPr lang="uk-UA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ОРГАНИ РУХУ</a:t>
            </a:r>
            <a:endParaRPr sz="2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" name="Google Shape;279;g2c16b688176_1_356" descr="Анотація очей: картинки, стокові Анотація очей фотографії, зображення |  Скачати з Depositphotos"/>
          <p:cNvSpPr/>
          <p:nvPr/>
        </p:nvSpPr>
        <p:spPr>
          <a:xfrm>
            <a:off x="143608" y="-144463"/>
            <a:ext cx="281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g2c16b688176_1_3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526" y="42200"/>
            <a:ext cx="603862" cy="108000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2c16b688176_1_356"/>
          <p:cNvSpPr/>
          <p:nvPr/>
        </p:nvSpPr>
        <p:spPr>
          <a:xfrm>
            <a:off x="6372000" y="1122194"/>
            <a:ext cx="2772000" cy="450900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1 - ЛОЖНОНІЖКИ </a:t>
            </a:r>
            <a:endParaRPr sz="1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2" name="Google Shape;282;g2c16b688176_1_3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725" y="1468139"/>
            <a:ext cx="2624875" cy="262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c16b688176_1_3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987" y="4558867"/>
            <a:ext cx="2056874" cy="201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2c16b688176_1_3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41600" y="1799213"/>
            <a:ext cx="2056877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2c16b688176_1_3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86775" y="2719150"/>
            <a:ext cx="2349300" cy="31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2c16b688176_1_356"/>
          <p:cNvPicPr preferRelativeResize="0"/>
          <p:nvPr/>
        </p:nvPicPr>
        <p:blipFill rotWithShape="1">
          <a:blip r:embed="rId8">
            <a:alphaModFix/>
          </a:blip>
          <a:srcRect b="7372"/>
          <a:stretch/>
        </p:blipFill>
        <p:spPr>
          <a:xfrm>
            <a:off x="3453738" y="4078975"/>
            <a:ext cx="2476500" cy="247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2c16b688176_1_356"/>
          <p:cNvSpPr/>
          <p:nvPr/>
        </p:nvSpPr>
        <p:spPr>
          <a:xfrm>
            <a:off x="988775" y="1319475"/>
            <a:ext cx="180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АМЕБА ПРОТЕЙ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8" name="Google Shape;288;g2c16b688176_1_356"/>
          <p:cNvSpPr/>
          <p:nvPr/>
        </p:nvSpPr>
        <p:spPr>
          <a:xfrm>
            <a:off x="3241600" y="1319475"/>
            <a:ext cx="19791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ЕВГЛЕНА ЗЕЛЕНА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9" name="Google Shape;289;g2c16b688176_1_356"/>
          <p:cNvSpPr/>
          <p:nvPr/>
        </p:nvSpPr>
        <p:spPr>
          <a:xfrm>
            <a:off x="822437" y="4093025"/>
            <a:ext cx="180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ХЛОРЕЛА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0" name="Google Shape;290;g2c16b688176_1_356"/>
          <p:cNvSpPr/>
          <p:nvPr/>
        </p:nvSpPr>
        <p:spPr>
          <a:xfrm>
            <a:off x="3190150" y="4078950"/>
            <a:ext cx="19791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ХЛАМІДОМОНАДА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1" name="Google Shape;291;g2c16b688176_1_356"/>
          <p:cNvSpPr/>
          <p:nvPr/>
        </p:nvSpPr>
        <p:spPr>
          <a:xfrm>
            <a:off x="6169325" y="5943375"/>
            <a:ext cx="23493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ІНФУЗОРІЯ ТУФЕЛЬКА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2" name="Google Shape;292;g2c16b688176_1_356"/>
          <p:cNvSpPr/>
          <p:nvPr/>
        </p:nvSpPr>
        <p:spPr>
          <a:xfrm>
            <a:off x="556900" y="186560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93" name="Google Shape;293;g2c16b688176_1_356"/>
          <p:cNvCxnSpPr>
            <a:stCxn id="292" idx="3"/>
          </p:cNvCxnSpPr>
          <p:nvPr/>
        </p:nvCxnSpPr>
        <p:spPr>
          <a:xfrm rot="10800000" flipH="1">
            <a:off x="916900" y="1950800"/>
            <a:ext cx="609000" cy="9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4" name="Google Shape;294;g2c16b688176_1_356"/>
          <p:cNvSpPr/>
          <p:nvPr/>
        </p:nvSpPr>
        <p:spPr>
          <a:xfrm>
            <a:off x="6372000" y="1674119"/>
            <a:ext cx="2772000" cy="450900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2 - ДЖГУТИК </a:t>
            </a:r>
            <a:endParaRPr sz="1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5" name="Google Shape;295;g2c16b688176_1_356"/>
          <p:cNvSpPr/>
          <p:nvPr/>
        </p:nvSpPr>
        <p:spPr>
          <a:xfrm>
            <a:off x="4860700" y="231695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6" name="Google Shape;296;g2c16b688176_1_356"/>
          <p:cNvSpPr/>
          <p:nvPr/>
        </p:nvSpPr>
        <p:spPr>
          <a:xfrm>
            <a:off x="5468000" y="494315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97" name="Google Shape;297;g2c16b688176_1_356"/>
          <p:cNvCxnSpPr>
            <a:stCxn id="296" idx="0"/>
          </p:cNvCxnSpPr>
          <p:nvPr/>
        </p:nvCxnSpPr>
        <p:spPr>
          <a:xfrm rot="10800000">
            <a:off x="4014200" y="4683950"/>
            <a:ext cx="1633800" cy="25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8" name="Google Shape;298;g2c16b688176_1_356"/>
          <p:cNvCxnSpPr>
            <a:stCxn id="295" idx="2"/>
          </p:cNvCxnSpPr>
          <p:nvPr/>
        </p:nvCxnSpPr>
        <p:spPr>
          <a:xfrm flipH="1">
            <a:off x="4891600" y="2676950"/>
            <a:ext cx="149100" cy="37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9" name="Google Shape;299;g2c16b688176_1_356"/>
          <p:cNvCxnSpPr>
            <a:stCxn id="296" idx="0"/>
          </p:cNvCxnSpPr>
          <p:nvPr/>
        </p:nvCxnSpPr>
        <p:spPr>
          <a:xfrm rot="10800000">
            <a:off x="4967600" y="4574150"/>
            <a:ext cx="680400" cy="369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0" name="Google Shape;300;g2c16b688176_1_356"/>
          <p:cNvSpPr/>
          <p:nvPr/>
        </p:nvSpPr>
        <p:spPr>
          <a:xfrm>
            <a:off x="6371925" y="2226050"/>
            <a:ext cx="2772000" cy="450900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3 - ВІЙКИ </a:t>
            </a:r>
            <a:endParaRPr sz="1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1" name="Google Shape;301;g2c16b688176_1_356"/>
          <p:cNvSpPr/>
          <p:nvPr/>
        </p:nvSpPr>
        <p:spPr>
          <a:xfrm>
            <a:off x="8381850" y="484017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02" name="Google Shape;302;g2c16b688176_1_356"/>
          <p:cNvCxnSpPr>
            <a:stCxn id="301" idx="1"/>
          </p:cNvCxnSpPr>
          <p:nvPr/>
        </p:nvCxnSpPr>
        <p:spPr>
          <a:xfrm rot="10800000">
            <a:off x="8021250" y="4886375"/>
            <a:ext cx="360600" cy="13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c16b688176_1_406"/>
          <p:cNvSpPr txBox="1"/>
          <p:nvPr/>
        </p:nvSpPr>
        <p:spPr>
          <a:xfrm>
            <a:off x="1943990" y="0"/>
            <a:ext cx="7200000" cy="1080000"/>
          </a:xfrm>
          <a:prstGeom prst="rect">
            <a:avLst/>
          </a:prstGeom>
          <a:solidFill>
            <a:srgbClr val="68A04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None/>
            </a:pPr>
            <a:r>
              <a:rPr lang="uk-UA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МІКРООРГАНІЗМИ. </a:t>
            </a:r>
            <a:endParaRPr sz="2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None/>
            </a:pPr>
            <a:r>
              <a:rPr lang="uk-UA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ЖИВЛЕННЯ</a:t>
            </a:r>
            <a:endParaRPr sz="2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8" name="Google Shape;308;g2c16b688176_1_406" descr="Анотація очей: картинки, стокові Анотація очей фотографії, зображення |  Скачати з Depositphotos"/>
          <p:cNvSpPr/>
          <p:nvPr/>
        </p:nvSpPr>
        <p:spPr>
          <a:xfrm>
            <a:off x="143608" y="-144463"/>
            <a:ext cx="281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g2c16b688176_1_4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526" y="42200"/>
            <a:ext cx="603862" cy="108000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2c16b688176_1_406"/>
          <p:cNvSpPr/>
          <p:nvPr/>
        </p:nvSpPr>
        <p:spPr>
          <a:xfrm>
            <a:off x="6372000" y="1122194"/>
            <a:ext cx="2772000" cy="450900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А - АВТОТРОФИ </a:t>
            </a:r>
            <a:endParaRPr sz="1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1" name="Google Shape;311;g2c16b688176_1_4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725" y="1468139"/>
            <a:ext cx="2624875" cy="262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c16b688176_1_4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987" y="4558867"/>
            <a:ext cx="2056874" cy="201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2c16b688176_1_40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41600" y="1799213"/>
            <a:ext cx="2056877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c16b688176_1_40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86775" y="2719150"/>
            <a:ext cx="2349300" cy="31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2c16b688176_1_406"/>
          <p:cNvPicPr preferRelativeResize="0"/>
          <p:nvPr/>
        </p:nvPicPr>
        <p:blipFill rotWithShape="1">
          <a:blip r:embed="rId8">
            <a:alphaModFix/>
          </a:blip>
          <a:srcRect b="7372"/>
          <a:stretch/>
        </p:blipFill>
        <p:spPr>
          <a:xfrm>
            <a:off x="3453738" y="4078975"/>
            <a:ext cx="2476500" cy="247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2c16b688176_1_406"/>
          <p:cNvSpPr/>
          <p:nvPr/>
        </p:nvSpPr>
        <p:spPr>
          <a:xfrm>
            <a:off x="988775" y="1319475"/>
            <a:ext cx="180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АМЕБА ПРОТЕЙ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7" name="Google Shape;317;g2c16b688176_1_406"/>
          <p:cNvSpPr/>
          <p:nvPr/>
        </p:nvSpPr>
        <p:spPr>
          <a:xfrm>
            <a:off x="3241600" y="1319475"/>
            <a:ext cx="19791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ЕВГЛЕНА ЗЕЛЕНА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8" name="Google Shape;318;g2c16b688176_1_406"/>
          <p:cNvSpPr/>
          <p:nvPr/>
        </p:nvSpPr>
        <p:spPr>
          <a:xfrm>
            <a:off x="822437" y="4093025"/>
            <a:ext cx="180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ХЛОРЕЛА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9" name="Google Shape;319;g2c16b688176_1_406"/>
          <p:cNvSpPr/>
          <p:nvPr/>
        </p:nvSpPr>
        <p:spPr>
          <a:xfrm>
            <a:off x="3190150" y="4078950"/>
            <a:ext cx="19791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ХЛАМІДОМОНАДА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0" name="Google Shape;320;g2c16b688176_1_406"/>
          <p:cNvSpPr/>
          <p:nvPr/>
        </p:nvSpPr>
        <p:spPr>
          <a:xfrm>
            <a:off x="6169325" y="5943375"/>
            <a:ext cx="23493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ІНФУЗОРІЯ ТУФЕЛЬКА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1" name="Google Shape;321;g2c16b688176_1_406"/>
          <p:cNvSpPr/>
          <p:nvPr/>
        </p:nvSpPr>
        <p:spPr>
          <a:xfrm>
            <a:off x="4938475" y="483237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2" name="Google Shape;322;g2c16b688176_1_406"/>
          <p:cNvSpPr/>
          <p:nvPr/>
        </p:nvSpPr>
        <p:spPr>
          <a:xfrm>
            <a:off x="897225" y="477415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3" name="Google Shape;323;g2c16b688176_1_406"/>
          <p:cNvSpPr/>
          <p:nvPr/>
        </p:nvSpPr>
        <p:spPr>
          <a:xfrm>
            <a:off x="3190150" y="186747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А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4" name="Google Shape;324;g2c16b688176_1_406"/>
          <p:cNvSpPr/>
          <p:nvPr/>
        </p:nvSpPr>
        <p:spPr>
          <a:xfrm>
            <a:off x="6372000" y="1674119"/>
            <a:ext cx="2772000" cy="450900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1 - ХЛОРОПЛАСТ </a:t>
            </a:r>
            <a:endParaRPr sz="1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5" name="Google Shape;325;g2c16b688176_1_406"/>
          <p:cNvSpPr/>
          <p:nvPr/>
        </p:nvSpPr>
        <p:spPr>
          <a:xfrm>
            <a:off x="3400750" y="341312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6" name="Google Shape;326;g2c16b688176_1_406"/>
          <p:cNvSpPr/>
          <p:nvPr/>
        </p:nvSpPr>
        <p:spPr>
          <a:xfrm>
            <a:off x="515475" y="594337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7" name="Google Shape;327;g2c16b688176_1_406"/>
          <p:cNvSpPr/>
          <p:nvPr/>
        </p:nvSpPr>
        <p:spPr>
          <a:xfrm>
            <a:off x="3342412" y="560357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28" name="Google Shape;328;g2c16b688176_1_406"/>
          <p:cNvCxnSpPr>
            <a:stCxn id="325" idx="0"/>
          </p:cNvCxnSpPr>
          <p:nvPr/>
        </p:nvCxnSpPr>
        <p:spPr>
          <a:xfrm rot="10800000" flipH="1">
            <a:off x="3580750" y="3005425"/>
            <a:ext cx="121500" cy="40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9" name="Google Shape;329;g2c16b688176_1_406"/>
          <p:cNvCxnSpPr>
            <a:stCxn id="326" idx="0"/>
          </p:cNvCxnSpPr>
          <p:nvPr/>
        </p:nvCxnSpPr>
        <p:spPr>
          <a:xfrm rot="10800000" flipH="1">
            <a:off x="695475" y="5485275"/>
            <a:ext cx="417000" cy="458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0" name="Google Shape;330;g2c16b688176_1_406"/>
          <p:cNvCxnSpPr>
            <a:stCxn id="327" idx="3"/>
          </p:cNvCxnSpPr>
          <p:nvPr/>
        </p:nvCxnSpPr>
        <p:spPr>
          <a:xfrm rot="10800000" flipH="1">
            <a:off x="3702412" y="5662375"/>
            <a:ext cx="505800" cy="121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1" name="Google Shape;331;g2c16b688176_1_406"/>
          <p:cNvSpPr/>
          <p:nvPr/>
        </p:nvSpPr>
        <p:spPr>
          <a:xfrm>
            <a:off x="6371925" y="2226050"/>
            <a:ext cx="2772000" cy="450900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Г - ГЕТЕРОТРОФИ </a:t>
            </a:r>
            <a:endParaRPr sz="1800" b="1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2" name="Google Shape;332;g2c16b688176_1_406"/>
          <p:cNvSpPr/>
          <p:nvPr/>
        </p:nvSpPr>
        <p:spPr>
          <a:xfrm>
            <a:off x="425000" y="3268950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Г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3" name="Google Shape;333;g2c16b688176_1_406"/>
          <p:cNvSpPr/>
          <p:nvPr/>
        </p:nvSpPr>
        <p:spPr>
          <a:xfrm>
            <a:off x="4743775" y="332552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Г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4" name="Google Shape;334;g2c16b688176_1_406"/>
          <p:cNvSpPr/>
          <p:nvPr/>
        </p:nvSpPr>
        <p:spPr>
          <a:xfrm>
            <a:off x="6633150" y="4924525"/>
            <a:ext cx="360000" cy="36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</a:pPr>
            <a:r>
              <a:rPr lang="uk-UA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Г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35" name="Google Shape;335;g2c16b688176_1_406"/>
          <p:cNvCxnSpPr>
            <a:stCxn id="332" idx="3"/>
          </p:cNvCxnSpPr>
          <p:nvPr/>
        </p:nvCxnSpPr>
        <p:spPr>
          <a:xfrm rot="10800000" flipH="1">
            <a:off x="785000" y="3097950"/>
            <a:ext cx="690300" cy="351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6" name="Google Shape;336;g2c16b688176_1_406"/>
          <p:cNvCxnSpPr>
            <a:stCxn id="333" idx="1"/>
          </p:cNvCxnSpPr>
          <p:nvPr/>
        </p:nvCxnSpPr>
        <p:spPr>
          <a:xfrm rot="10800000">
            <a:off x="4360075" y="3477625"/>
            <a:ext cx="383700" cy="2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7" name="Google Shape;337;g2c16b688176_1_406"/>
          <p:cNvCxnSpPr>
            <a:stCxn id="334" idx="0"/>
          </p:cNvCxnSpPr>
          <p:nvPr/>
        </p:nvCxnSpPr>
        <p:spPr>
          <a:xfrm rot="10800000" flipH="1">
            <a:off x="6813150" y="4431025"/>
            <a:ext cx="229500" cy="493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</Words>
  <Application>Microsoft Office PowerPoint</Application>
  <PresentationFormat>Экран (4:3)</PresentationFormat>
  <Paragraphs>83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Comic Sans MS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q112</cp:lastModifiedBy>
  <cp:revision>1</cp:revision>
  <dcterms:created xsi:type="dcterms:W3CDTF">2022-09-02T12:07:01Z</dcterms:created>
  <dcterms:modified xsi:type="dcterms:W3CDTF">2024-03-15T20:09:25Z</dcterms:modified>
</cp:coreProperties>
</file>