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5D51DC5-24A6-47EC-97F6-7E4D0442F965}" type="datetimeFigureOut">
              <a:rPr lang="uk-UA" smtClean="0"/>
              <a:pPr/>
              <a:t>13.03.2024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D2AD8AD-EAE8-434D-B4D4-25A3181D01F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8278688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Розрізнення прислівників і співзвучних сполук.  </a:t>
            </a:r>
            <a:br>
              <a:rPr lang="uk-UA" dirty="0"/>
            </a:br>
            <a:r>
              <a:rPr lang="uk-UA" dirty="0"/>
              <a:t>Правила написання їх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1266" name="Picture 2" descr="НУШ. Тема &quot;Моє довкілля&quot;: додаткові матеріали та рекомендаці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509120"/>
            <a:ext cx="3747254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1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Вправа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подані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слова разом, через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дефіс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Прокоментуйте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правопис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Високо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високо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не/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ждано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гадано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по/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госпо-дарськи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/краю/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вкрай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до/в/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подоби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за/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відмінно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/славу, по/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сусідськи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вкруги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весні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у/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тричі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швидку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/далека,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/годом, по/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одинці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/верху,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до/дому, в/ряди/годи, по/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довго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добридень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в/смак, поза/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торік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Калина на прозрачном фоне 6 png | Ягоды, Варенье, Цука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4032" y="4995021"/>
            <a:ext cx="2759968" cy="18629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924944"/>
            <a:ext cx="4248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/>
              <a:t>Дякую за увагу!</a:t>
            </a:r>
          </a:p>
        </p:txBody>
      </p:sp>
      <p:pic>
        <p:nvPicPr>
          <p:cNvPr id="3078" name="Picture 6" descr="Стокові векторні зображення Кетяг калини | Depositphotos®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196752"/>
            <a:ext cx="4537298" cy="4638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7848"/>
          </a:xfrm>
        </p:spPr>
        <p:txBody>
          <a:bodyPr/>
          <a:lstStyle/>
          <a:p>
            <a:pPr algn="ctr"/>
            <a:r>
              <a:rPr lang="uk-UA" dirty="0"/>
              <a:t>Прислівник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характеризує дію, стан або ознаку предмета і відповідає на питання різних обставин: </a:t>
            </a:r>
          </a:p>
          <a:p>
            <a:endParaRPr lang="uk-UA" i="1" dirty="0"/>
          </a:p>
          <a:p>
            <a:r>
              <a:rPr lang="uk-UA" i="1" dirty="0"/>
              <a:t>поволі, трохи, удвічі, дощенту; вголос;  надвоє; внизу, ліворуч, здалеку, навпростець, поблизу; угору; здалеку.</a:t>
            </a:r>
          </a:p>
        </p:txBody>
      </p:sp>
      <p:pic>
        <p:nvPicPr>
          <p:cNvPr id="10242" name="Picture 2" descr="Пин на доске графический дизай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2483768" cy="1654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</p:spPr>
        <p:txBody>
          <a:bodyPr/>
          <a:lstStyle/>
          <a:p>
            <a:pPr algn="ctr"/>
            <a:r>
              <a:rPr lang="uk-UA" dirty="0"/>
              <a:t>Співзвучні сполуки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На </a:t>
            </a:r>
            <a:r>
              <a:rPr lang="ru-RU" sz="3200" b="1" dirty="0" err="1"/>
              <a:t>дворі</a:t>
            </a:r>
            <a:r>
              <a:rPr lang="ru-RU" sz="3200" b="1" dirty="0"/>
              <a:t> </a:t>
            </a:r>
            <a:r>
              <a:rPr lang="ru-RU" sz="3200" i="1" dirty="0"/>
              <a:t>(</a:t>
            </a:r>
            <a:r>
              <a:rPr lang="ru-RU" sz="3200" i="1" dirty="0" err="1"/>
              <a:t>прийменник</a:t>
            </a:r>
            <a:r>
              <a:rPr lang="ru-RU" sz="3200" i="1" dirty="0"/>
              <a:t> + </a:t>
            </a:r>
            <a:r>
              <a:rPr lang="ru-RU" sz="3200" i="1" dirty="0" err="1"/>
              <a:t>іменник</a:t>
            </a:r>
            <a:r>
              <a:rPr lang="ru-RU" sz="3200" i="1" dirty="0"/>
              <a:t>)</a:t>
            </a:r>
          </a:p>
          <a:p>
            <a:r>
              <a:rPr lang="ru-RU" sz="3200" i="1" dirty="0"/>
              <a:t> </a:t>
            </a:r>
            <a:r>
              <a:rPr lang="ru-RU" sz="3200" dirty="0"/>
              <a:t>Дрова лежали на </a:t>
            </a:r>
            <a:r>
              <a:rPr lang="ru-RU" sz="3200" dirty="0" err="1"/>
              <a:t>дворі</a:t>
            </a:r>
            <a:r>
              <a:rPr lang="ru-RU" sz="3200" dirty="0"/>
              <a:t> </a:t>
            </a:r>
            <a:r>
              <a:rPr lang="ru-RU" sz="3200" dirty="0" err="1"/>
              <a:t>бабусиної</a:t>
            </a:r>
            <a:r>
              <a:rPr lang="ru-RU" sz="3200" dirty="0"/>
              <a:t> </a:t>
            </a:r>
            <a:r>
              <a:rPr lang="ru-RU" sz="3200" dirty="0" err="1"/>
              <a:t>хати</a:t>
            </a:r>
            <a:r>
              <a:rPr lang="ru-RU" sz="3200" dirty="0"/>
              <a:t>.</a:t>
            </a:r>
          </a:p>
          <a:p>
            <a:r>
              <a:rPr lang="ru-RU" sz="3200" b="1" dirty="0"/>
              <a:t>З гори </a:t>
            </a:r>
            <a:r>
              <a:rPr lang="ru-RU" sz="3200" i="1" dirty="0"/>
              <a:t>(</a:t>
            </a:r>
            <a:r>
              <a:rPr lang="ru-RU" sz="3200" i="1" dirty="0" err="1"/>
              <a:t>прийменник</a:t>
            </a:r>
            <a:r>
              <a:rPr lang="ru-RU" sz="3200" i="1" dirty="0"/>
              <a:t> + </a:t>
            </a:r>
            <a:r>
              <a:rPr lang="ru-RU" sz="3200" i="1" dirty="0" err="1"/>
              <a:t>іменник</a:t>
            </a:r>
            <a:r>
              <a:rPr lang="ru-RU" sz="3200" i="1" dirty="0"/>
              <a:t>)</a:t>
            </a:r>
          </a:p>
          <a:p>
            <a:r>
              <a:rPr lang="ru-RU" sz="3200" dirty="0" err="1"/>
              <a:t>Альпіністи</a:t>
            </a:r>
            <a:r>
              <a:rPr lang="ru-RU" sz="3200" dirty="0"/>
              <a:t> </a:t>
            </a:r>
            <a:r>
              <a:rPr lang="ru-RU" sz="3200" dirty="0" err="1"/>
              <a:t>спускалися</a:t>
            </a:r>
            <a:r>
              <a:rPr lang="ru-RU" sz="3200" dirty="0"/>
              <a:t> </a:t>
            </a:r>
            <a:r>
              <a:rPr lang="ru-RU" sz="3200" dirty="0" err="1"/>
              <a:t>з</a:t>
            </a:r>
            <a:r>
              <a:rPr lang="ru-RU" sz="3200" dirty="0"/>
              <a:t> гори.</a:t>
            </a:r>
          </a:p>
          <a:p>
            <a:r>
              <a:rPr lang="ru-RU" sz="3200" b="1" dirty="0"/>
              <a:t>На </a:t>
            </a:r>
            <a:r>
              <a:rPr lang="ru-RU" sz="3200" b="1" dirty="0" err="1"/>
              <a:t>пам’ять</a:t>
            </a:r>
            <a:r>
              <a:rPr lang="ru-RU" sz="3200" b="1" i="1" dirty="0"/>
              <a:t> </a:t>
            </a:r>
            <a:r>
              <a:rPr lang="ru-RU" sz="3200" i="1" dirty="0"/>
              <a:t>(</a:t>
            </a:r>
            <a:r>
              <a:rPr lang="ru-RU" sz="3200" i="1" dirty="0" err="1"/>
              <a:t>прийменник</a:t>
            </a:r>
            <a:r>
              <a:rPr lang="ru-RU" sz="3200" i="1" dirty="0"/>
              <a:t> + </a:t>
            </a:r>
            <a:r>
              <a:rPr lang="ru-RU" sz="3200" i="1" dirty="0" err="1"/>
              <a:t>іменник</a:t>
            </a:r>
            <a:r>
              <a:rPr lang="ru-RU" sz="3200" i="1" dirty="0"/>
              <a:t>)</a:t>
            </a:r>
            <a:r>
              <a:rPr lang="ru-RU" sz="3200" dirty="0"/>
              <a:t>  </a:t>
            </a:r>
          </a:p>
          <a:p>
            <a:r>
              <a:rPr lang="ru-RU" sz="3200" dirty="0"/>
              <a:t>Бабуся </a:t>
            </a:r>
            <a:r>
              <a:rPr lang="ru-RU" sz="3200" dirty="0" err="1"/>
              <a:t>скаржиться</a:t>
            </a:r>
            <a:r>
              <a:rPr lang="ru-RU" sz="3200" dirty="0"/>
              <a:t> на </a:t>
            </a:r>
            <a:r>
              <a:rPr lang="ru-RU" sz="3200" dirty="0" err="1"/>
              <a:t>пам’ять</a:t>
            </a:r>
            <a:r>
              <a:rPr lang="ru-RU" sz="3200" dirty="0"/>
              <a:t>.</a:t>
            </a:r>
            <a:endParaRPr lang="uk-UA" sz="3200" dirty="0"/>
          </a:p>
        </p:txBody>
      </p:sp>
      <p:pic>
        <p:nvPicPr>
          <p:cNvPr id="9218" name="Picture 2" descr="Діагностична робота № 1 з курсу &quot;Я досліджую сві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2319978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/>
          <a:lstStyle/>
          <a:p>
            <a:pPr algn="ctr"/>
            <a:r>
              <a:rPr lang="uk-UA" dirty="0"/>
              <a:t>Співзвучні сполуки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r>
              <a:rPr lang="uk-UA" dirty="0"/>
              <a:t>У співзвучних сполуках іменник завжди зберігає своє лексичне й граматичне значення, називає конкретний предмет (якийсь двір, якусь гору). </a:t>
            </a:r>
            <a:r>
              <a:rPr lang="uk-UA" i="1" dirty="0"/>
              <a:t>Пишуться окремо.</a:t>
            </a:r>
          </a:p>
          <a:p>
            <a:r>
              <a:rPr lang="uk-UA" i="1" dirty="0"/>
              <a:t>Між прийменником та іменником можна вставити прикметник або займенник ( на щастя – на моє щастя)</a:t>
            </a:r>
          </a:p>
          <a:p>
            <a:r>
              <a:rPr lang="uk-UA" dirty="0"/>
              <a:t>Наприклад: Ми підемо, а ви з рештою (з ким?) гостей погуляйте в парку.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Прислівник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937624"/>
          </a:xfrm>
        </p:spPr>
        <p:txBody>
          <a:bodyPr/>
          <a:lstStyle/>
          <a:p>
            <a:r>
              <a:rPr lang="uk-UA" dirty="0"/>
              <a:t>Пишемо разом.</a:t>
            </a:r>
          </a:p>
          <a:p>
            <a:r>
              <a:rPr lang="uk-UA" dirty="0"/>
              <a:t>Наприклад: </a:t>
            </a:r>
            <a:r>
              <a:rPr lang="uk-UA" b="1" dirty="0"/>
              <a:t>Зрештою (як?)</a:t>
            </a:r>
            <a:r>
              <a:rPr lang="uk-UA" dirty="0"/>
              <a:t>, вам видніше, як провести свій день.</a:t>
            </a:r>
          </a:p>
          <a:p>
            <a:r>
              <a:rPr lang="uk-UA" dirty="0"/>
              <a:t>Хлопець подивився </a:t>
            </a:r>
            <a:r>
              <a:rPr lang="uk-UA" b="1" dirty="0"/>
              <a:t>згори (як?).</a:t>
            </a:r>
          </a:p>
        </p:txBody>
      </p:sp>
      <p:pic>
        <p:nvPicPr>
          <p:cNvPr id="7170" name="Picture 2" descr="ЗЛЕТ 2019 – РІЙ ДРАКОНИ (ҐОШЕН) &amp; РІЙ ЧЕРВОНА КАЛИНА (ФІЛАДЕЛЬФІЯ) | CY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2857500" cy="2028826"/>
          </a:xfrm>
          <a:prstGeom prst="rect">
            <a:avLst/>
          </a:prstGeom>
          <a:noFill/>
        </p:spPr>
      </p:pic>
      <p:pic>
        <p:nvPicPr>
          <p:cNvPr id="7172" name="Picture 4" descr="ЗЛЕТ 2019 – РІЙ ДРАКОНИ (ҐОШЕН) &amp; РІЙ ЧЕРВОНА КАЛИНА (ФІЛАДЕЛЬФІЯ) | CY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365104"/>
            <a:ext cx="2857500" cy="2172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01080"/>
          </a:xfrm>
        </p:spPr>
        <p:txBody>
          <a:bodyPr>
            <a:normAutofit/>
          </a:bodyPr>
          <a:lstStyle/>
          <a:p>
            <a:r>
              <a:rPr lang="uk-UA" sz="3200" dirty="0"/>
              <a:t>Найуживаніші прислівникові сполучення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Без </a:t>
            </a:r>
            <a:r>
              <a:rPr lang="ru-RU" dirty="0" err="1"/>
              <a:t>кінця</a:t>
            </a:r>
            <a:r>
              <a:rPr lang="ru-RU" dirty="0"/>
              <a:t>, без </a:t>
            </a:r>
            <a:r>
              <a:rPr lang="ru-RU" dirty="0" err="1"/>
              <a:t>черги</a:t>
            </a:r>
            <a:r>
              <a:rPr lang="ru-RU" dirty="0"/>
              <a:t>, </a:t>
            </a:r>
            <a:r>
              <a:rPr lang="ru-RU" dirty="0" err="1"/>
              <a:t>без</a:t>
            </a:r>
            <a:r>
              <a:rPr lang="ru-RU" dirty="0"/>
              <a:t> </a:t>
            </a:r>
            <a:r>
              <a:rPr lang="ru-RU" dirty="0" err="1"/>
              <a:t>упину</a:t>
            </a:r>
            <a:r>
              <a:rPr lang="ru-RU" dirty="0"/>
              <a:t>, </a:t>
            </a:r>
            <a:r>
              <a:rPr lang="ru-RU" dirty="0" err="1"/>
              <a:t>без</a:t>
            </a:r>
            <a:r>
              <a:rPr lang="ru-RU" dirty="0"/>
              <a:t> жалю;</a:t>
            </a:r>
          </a:p>
          <a:p>
            <a:r>
              <a:rPr lang="ru-RU" dirty="0"/>
              <a:t>на </a:t>
            </a:r>
            <a:r>
              <a:rPr lang="ru-RU" dirty="0" err="1"/>
              <a:t>добраніч</a:t>
            </a:r>
            <a:r>
              <a:rPr lang="ru-RU" dirty="0"/>
              <a:t>, на жаль, на </a:t>
            </a:r>
            <a:r>
              <a:rPr lang="ru-RU" dirty="0" err="1"/>
              <a:t>щастя</a:t>
            </a:r>
            <a:r>
              <a:rPr lang="ru-RU" dirty="0"/>
              <a:t>,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, </a:t>
            </a:r>
            <a:r>
              <a:rPr lang="ru-RU" dirty="0" err="1"/>
              <a:t>на</a:t>
            </a:r>
            <a:r>
              <a:rPr lang="ru-RU" dirty="0"/>
              <a:t> початку;</a:t>
            </a:r>
          </a:p>
          <a:p>
            <a:r>
              <a:rPr lang="ru-RU" dirty="0"/>
              <a:t>до </a:t>
            </a:r>
            <a:r>
              <a:rPr lang="ru-RU" dirty="0" err="1"/>
              <a:t>побачення</a:t>
            </a:r>
            <a:r>
              <a:rPr lang="ru-RU" dirty="0"/>
              <a:t>, до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до</a:t>
            </a:r>
            <a:r>
              <a:rPr lang="ru-RU" dirty="0"/>
              <a:t> краю, до </a:t>
            </a:r>
            <a:r>
              <a:rPr lang="ru-RU" dirty="0" err="1"/>
              <a:t>діла</a:t>
            </a:r>
            <a:r>
              <a:rPr lang="ru-RU" dirty="0"/>
              <a:t>;</a:t>
            </a:r>
          </a:p>
          <a:p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радості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жалю, </a:t>
            </a:r>
            <a:r>
              <a:rPr lang="ru-RU" dirty="0" err="1"/>
              <a:t>з</a:t>
            </a:r>
            <a:r>
              <a:rPr lang="ru-RU" dirty="0"/>
              <a:t> горя,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розгону</a:t>
            </a:r>
            <a:r>
              <a:rPr lang="ru-RU" dirty="0"/>
              <a:t>;</a:t>
            </a:r>
          </a:p>
          <a:p>
            <a:r>
              <a:rPr lang="ru-RU" dirty="0"/>
              <a:t>в </a:t>
            </a:r>
            <a:r>
              <a:rPr lang="ru-RU" dirty="0" err="1"/>
              <a:t>разі</a:t>
            </a:r>
            <a:r>
              <a:rPr lang="ru-RU" dirty="0"/>
              <a:t>, в </a:t>
            </a:r>
            <a:r>
              <a:rPr lang="ru-RU" dirty="0" err="1"/>
              <a:t>міру</a:t>
            </a:r>
            <a:r>
              <a:rPr lang="ru-RU" dirty="0"/>
              <a:t>, </a:t>
            </a:r>
            <a:r>
              <a:rPr lang="ru-RU" dirty="0" err="1"/>
              <a:t>уві</a:t>
            </a:r>
            <a:r>
              <a:rPr lang="ru-RU" dirty="0"/>
              <a:t> </a:t>
            </a:r>
            <a:r>
              <a:rPr lang="ru-RU" dirty="0" err="1"/>
              <a:t>сні</a:t>
            </a:r>
            <a:r>
              <a:rPr lang="ru-RU" dirty="0"/>
              <a:t>, </a:t>
            </a:r>
            <a:r>
              <a:rPr lang="ru-RU" dirty="0" err="1"/>
              <a:t>в</a:t>
            </a:r>
            <a:r>
              <a:rPr lang="ru-RU" dirty="0"/>
              <a:t> </a:t>
            </a:r>
            <a:r>
              <a:rPr lang="ru-RU" dirty="0" err="1"/>
              <a:t>далечінь</a:t>
            </a:r>
            <a:r>
              <a:rPr lang="ru-RU" dirty="0"/>
              <a:t>;</a:t>
            </a:r>
          </a:p>
          <a:p>
            <a:endParaRPr lang="uk-UA" dirty="0"/>
          </a:p>
        </p:txBody>
      </p:sp>
      <p:pic>
        <p:nvPicPr>
          <p:cNvPr id="2050" name="Picture 2" descr="Разработка сайтов от KalinaWe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7100" y="4725144"/>
            <a:ext cx="2388240" cy="1931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flipV="1">
            <a:off x="381000" y="-675456"/>
            <a:ext cx="8382000" cy="43204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81000" y="692696"/>
            <a:ext cx="4041648" cy="936104"/>
          </a:xfrm>
        </p:spPr>
        <p:txBody>
          <a:bodyPr/>
          <a:lstStyle/>
          <a:p>
            <a:pPr algn="ctr"/>
            <a:r>
              <a:rPr lang="uk-UA" sz="2400" dirty="0"/>
              <a:t>Прислівники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21225" y="692696"/>
            <a:ext cx="4041775" cy="936104"/>
          </a:xfrm>
        </p:spPr>
        <p:txBody>
          <a:bodyPr/>
          <a:lstStyle/>
          <a:p>
            <a:pPr algn="ctr"/>
            <a:r>
              <a:rPr lang="uk-UA" sz="2400" dirty="0"/>
              <a:t>Співзвучні сполуки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381000" y="1844824"/>
            <a:ext cx="4041648" cy="4749895"/>
          </a:xfrm>
        </p:spPr>
        <p:txBody>
          <a:bodyPr/>
          <a:lstStyle/>
          <a:p>
            <a:r>
              <a:rPr lang="uk-UA" b="1" dirty="0"/>
              <a:t>надворі </a:t>
            </a:r>
          </a:p>
          <a:p>
            <a:r>
              <a:rPr lang="uk-UA" b="1" dirty="0"/>
              <a:t>Надворі швидко стемніло.</a:t>
            </a:r>
          </a:p>
          <a:p>
            <a:endParaRPr lang="uk-UA" b="1" dirty="0"/>
          </a:p>
          <a:p>
            <a:r>
              <a:rPr lang="uk-UA" b="1" dirty="0"/>
              <a:t>вдень </a:t>
            </a:r>
          </a:p>
          <a:p>
            <a:r>
              <a:rPr lang="uk-UA" b="1" dirty="0"/>
              <a:t>Закінчили роботу вдень.</a:t>
            </a:r>
          </a:p>
          <a:p>
            <a:endParaRPr lang="uk-UA" b="1" dirty="0"/>
          </a:p>
          <a:p>
            <a:r>
              <a:rPr lang="uk-UA" b="1" dirty="0"/>
              <a:t>Напам’ять </a:t>
            </a:r>
          </a:p>
          <a:p>
            <a:r>
              <a:rPr lang="uk-UA" b="1" dirty="0"/>
              <a:t>Вивчив вірш напам’ять.</a:t>
            </a:r>
          </a:p>
          <a:p>
            <a:endParaRPr lang="uk-UA" b="1" dirty="0"/>
          </a:p>
          <a:p>
            <a:r>
              <a:rPr lang="ru-RU" b="1" dirty="0" err="1"/>
              <a:t>вдвох</a:t>
            </a:r>
            <a:r>
              <a:rPr lang="ru-RU" b="1" dirty="0"/>
              <a:t> </a:t>
            </a:r>
          </a:p>
          <a:p>
            <a:r>
              <a:rPr lang="ru-RU" b="1" dirty="0"/>
              <a:t>Вони </a:t>
            </a:r>
            <a:r>
              <a:rPr lang="ru-RU" b="1" dirty="0" err="1"/>
              <a:t>вдвох</a:t>
            </a:r>
            <a:r>
              <a:rPr lang="ru-RU" b="1" dirty="0"/>
              <a:t> </a:t>
            </a:r>
            <a:r>
              <a:rPr lang="ru-RU" b="1" dirty="0" err="1"/>
              <a:t>швидко</a:t>
            </a:r>
            <a:r>
              <a:rPr lang="ru-RU" b="1" dirty="0"/>
              <a:t> </a:t>
            </a:r>
            <a:r>
              <a:rPr lang="ru-RU" b="1" dirty="0" err="1"/>
              <a:t>прибігли</a:t>
            </a:r>
            <a:r>
              <a:rPr lang="ru-RU" b="1" dirty="0"/>
              <a:t>.</a:t>
            </a:r>
            <a:endParaRPr lang="uk-UA" b="1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18304" y="1844824"/>
            <a:ext cx="4041775" cy="4749895"/>
          </a:xfrm>
        </p:spPr>
        <p:txBody>
          <a:bodyPr/>
          <a:lstStyle/>
          <a:p>
            <a:r>
              <a:rPr lang="ru-RU" b="1" dirty="0"/>
              <a:t>На </a:t>
            </a:r>
            <a:r>
              <a:rPr lang="ru-RU" b="1" dirty="0" err="1"/>
              <a:t>дворі</a:t>
            </a:r>
            <a:r>
              <a:rPr lang="ru-RU" b="1" dirty="0"/>
              <a:t> (</a:t>
            </a:r>
            <a:r>
              <a:rPr lang="ru-RU" b="1" dirty="0" err="1"/>
              <a:t>прийм</a:t>
            </a:r>
            <a:r>
              <a:rPr lang="ru-RU" b="1" dirty="0"/>
              <a:t>. + </a:t>
            </a:r>
            <a:r>
              <a:rPr lang="ru-RU" b="1" dirty="0" err="1"/>
              <a:t>ім</a:t>
            </a:r>
            <a:r>
              <a:rPr lang="ru-RU" b="1" dirty="0"/>
              <a:t>.) Дрова лежали на </a:t>
            </a:r>
            <a:r>
              <a:rPr lang="ru-RU" b="1" dirty="0" err="1"/>
              <a:t>дворі</a:t>
            </a:r>
            <a:r>
              <a:rPr lang="ru-RU" b="1" dirty="0"/>
              <a:t> </a:t>
            </a:r>
            <a:r>
              <a:rPr lang="ru-RU" b="1" dirty="0" err="1"/>
              <a:t>бабусиної</a:t>
            </a:r>
            <a:r>
              <a:rPr lang="ru-RU" b="1" dirty="0"/>
              <a:t> </a:t>
            </a:r>
            <a:r>
              <a:rPr lang="ru-RU" b="1" dirty="0" err="1"/>
              <a:t>хати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/>
              <a:t>В день (</a:t>
            </a:r>
            <a:r>
              <a:rPr lang="ru-RU" b="1" dirty="0" err="1"/>
              <a:t>прийм</a:t>
            </a:r>
            <a:r>
              <a:rPr lang="ru-RU" b="1" dirty="0"/>
              <a:t>. + </a:t>
            </a:r>
            <a:r>
              <a:rPr lang="ru-RU" b="1" dirty="0" err="1"/>
              <a:t>ім</a:t>
            </a:r>
            <a:r>
              <a:rPr lang="ru-RU" b="1" dirty="0"/>
              <a:t>.) </a:t>
            </a:r>
            <a:r>
              <a:rPr lang="ru-RU" b="1" dirty="0" err="1"/>
              <a:t>Побачилися</a:t>
            </a:r>
            <a:r>
              <a:rPr lang="ru-RU" b="1" dirty="0"/>
              <a:t> в день </a:t>
            </a:r>
            <a:r>
              <a:rPr lang="ru-RU" b="1" dirty="0" err="1"/>
              <a:t>зустрічі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/>
              <a:t>На </a:t>
            </a:r>
            <a:r>
              <a:rPr lang="ru-RU" b="1" dirty="0" err="1"/>
              <a:t>пам’ять</a:t>
            </a:r>
            <a:r>
              <a:rPr lang="ru-RU" b="1" dirty="0"/>
              <a:t> (</a:t>
            </a:r>
            <a:r>
              <a:rPr lang="ru-RU" b="1" dirty="0" err="1"/>
              <a:t>прийм</a:t>
            </a:r>
            <a:r>
              <a:rPr lang="ru-RU" b="1" dirty="0"/>
              <a:t>. + </a:t>
            </a:r>
            <a:r>
              <a:rPr lang="ru-RU" b="1" dirty="0" err="1"/>
              <a:t>ім</a:t>
            </a:r>
            <a:r>
              <a:rPr lang="ru-RU" b="1" dirty="0"/>
              <a:t>.) Бабуся </a:t>
            </a:r>
            <a:r>
              <a:rPr lang="ru-RU" b="1" dirty="0" err="1"/>
              <a:t>скаржиться</a:t>
            </a:r>
            <a:r>
              <a:rPr lang="ru-RU" b="1" dirty="0"/>
              <a:t> на </a:t>
            </a:r>
            <a:r>
              <a:rPr lang="ru-RU" b="1" dirty="0" err="1"/>
              <a:t>пам’ять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b="1" dirty="0"/>
              <a:t>В </a:t>
            </a:r>
            <a:r>
              <a:rPr lang="ru-RU" b="1" dirty="0" err="1"/>
              <a:t>двох</a:t>
            </a:r>
            <a:r>
              <a:rPr lang="ru-RU" b="1" dirty="0"/>
              <a:t> (</a:t>
            </a:r>
            <a:r>
              <a:rPr lang="ru-RU" b="1" dirty="0" err="1"/>
              <a:t>прийм</a:t>
            </a:r>
            <a:r>
              <a:rPr lang="ru-RU" b="1" dirty="0"/>
              <a:t>. + </a:t>
            </a:r>
            <a:r>
              <a:rPr lang="ru-RU" b="1" dirty="0" err="1"/>
              <a:t>числ</a:t>
            </a:r>
            <a:r>
              <a:rPr lang="ru-RU" b="1" dirty="0"/>
              <a:t>.) Жили в </a:t>
            </a:r>
            <a:r>
              <a:rPr lang="ru-RU" b="1" dirty="0" err="1"/>
              <a:t>двох</a:t>
            </a:r>
            <a:r>
              <a:rPr lang="ru-RU" b="1" dirty="0"/>
              <a:t> </a:t>
            </a:r>
            <a:r>
              <a:rPr lang="ru-RU" b="1" dirty="0" err="1"/>
              <a:t>кімнатах</a:t>
            </a:r>
            <a:r>
              <a:rPr lang="ru-RU" b="1" dirty="0"/>
              <a:t>.</a:t>
            </a:r>
            <a:endParaRPr lang="uk-UA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1560" y="1052736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itchFamily="34" charset="0"/>
                <a:cs typeface="Arial" pitchFamily="34" charset="0"/>
              </a:rPr>
              <a:t>Вправа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1.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 err="1">
                <a:latin typeface="Arial" pitchFamily="34" charset="0"/>
                <a:cs typeface="Arial" pitchFamily="34" charset="0"/>
              </a:rPr>
              <a:t>Записати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подані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сполучення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слів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знімаючи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риску.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Arial" pitchFamily="34" charset="0"/>
                <a:cs typeface="Arial" pitchFamily="34" charset="0"/>
              </a:rPr>
              <a:t>Вишивали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в/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двох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— У/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двох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вазонах. </a:t>
            </a:r>
          </a:p>
          <a:p>
            <a:pPr marL="514350" indent="-514350"/>
            <a:r>
              <a:rPr lang="ru-RU" sz="2800" dirty="0">
                <a:latin typeface="Arial" pitchFamily="34" charset="0"/>
                <a:cs typeface="Arial" pitchFamily="34" charset="0"/>
              </a:rPr>
              <a:t>2.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Одягається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по/новому —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Ішов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по/новому</a:t>
            </a:r>
          </a:p>
          <a:p>
            <a:pPr marL="514350" indent="-514350"/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лінолеуму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ru-RU" sz="2800" dirty="0">
                <a:latin typeface="Arial" pitchFamily="34" charset="0"/>
                <a:cs typeface="Arial" pitchFamily="34" charset="0"/>
              </a:rPr>
              <a:t>3.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Приїхали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в/день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народження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Гарно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ru-RU" sz="2800" dirty="0">
                <a:latin typeface="Arial" pitchFamily="34" charset="0"/>
                <a:cs typeface="Arial" pitchFamily="34" charset="0"/>
              </a:rPr>
              <a:t> у/день. </a:t>
            </a:r>
          </a:p>
          <a:p>
            <a:pPr marL="514350" indent="-514350"/>
            <a:r>
              <a:rPr lang="ru-RU" sz="2800" dirty="0">
                <a:latin typeface="Arial" pitchFamily="34" charset="0"/>
                <a:cs typeface="Arial" pitchFamily="34" charset="0"/>
              </a:rPr>
              <a:t>4.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Вправи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на/силу — На/ силу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йшов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Разработка сайтов от KalinaWe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3472" y="4941168"/>
            <a:ext cx="2369900" cy="1916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764704"/>
            <a:ext cx="856895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Вправа 2</a:t>
            </a:r>
          </a:p>
          <a:p>
            <a:r>
              <a:rPr lang="uk-UA" sz="2800" i="1" dirty="0"/>
              <a:t>Виконайте тестові завдання:</a:t>
            </a:r>
          </a:p>
          <a:p>
            <a:pPr marL="342900" indent="-342900">
              <a:buAutoNum type="arabicPeriod"/>
            </a:pPr>
            <a:r>
              <a:rPr lang="uk-UA" sz="2800" i="1" dirty="0"/>
              <a:t>Разом треба писати виділене слово в реченні</a:t>
            </a:r>
          </a:p>
          <a:p>
            <a:pPr marL="342900" indent="-342900"/>
            <a:r>
              <a:rPr lang="uk-UA" sz="2800" dirty="0"/>
              <a:t>А   </a:t>
            </a:r>
            <a:r>
              <a:rPr lang="uk-UA" sz="2800" b="1" dirty="0" err="1"/>
              <a:t>В\день</a:t>
            </a:r>
            <a:r>
              <a:rPr lang="uk-UA" sz="2800" dirty="0"/>
              <a:t> такий розцвітає весна на землі…</a:t>
            </a:r>
          </a:p>
          <a:p>
            <a:pPr marL="342900" indent="-342900"/>
            <a:r>
              <a:rPr lang="uk-UA" sz="2800" dirty="0"/>
              <a:t>Б  Сашко ледь тягнув ноги, як </a:t>
            </a:r>
            <a:r>
              <a:rPr lang="uk-UA" sz="2800" b="1" dirty="0"/>
              <a:t>на/зустріч</a:t>
            </a:r>
            <a:r>
              <a:rPr lang="uk-UA" sz="2800" dirty="0"/>
              <a:t> затемніла скирта сіна.</a:t>
            </a:r>
          </a:p>
          <a:p>
            <a:pPr marL="342900" indent="-342900"/>
            <a:r>
              <a:rPr lang="uk-UA" sz="2800" dirty="0"/>
              <a:t>В  Андрій постукав </a:t>
            </a:r>
            <a:r>
              <a:rPr lang="uk-UA" sz="2800" b="1" dirty="0"/>
              <a:t>у/перше</a:t>
            </a:r>
            <a:r>
              <a:rPr lang="uk-UA" sz="2800" dirty="0"/>
              <a:t> вікно.</a:t>
            </a:r>
          </a:p>
          <a:p>
            <a:pPr marL="342900" indent="-342900"/>
            <a:endParaRPr lang="uk-UA" sz="2800" dirty="0"/>
          </a:p>
          <a:p>
            <a:pPr marL="342900" indent="-342900"/>
            <a:r>
              <a:rPr lang="uk-UA" sz="2800" dirty="0"/>
              <a:t>2. </a:t>
            </a:r>
            <a:r>
              <a:rPr lang="uk-UA" sz="2800" b="1" dirty="0"/>
              <a:t>Окремо</a:t>
            </a:r>
            <a:r>
              <a:rPr lang="uk-UA" sz="2800" dirty="0"/>
              <a:t> треба писати усі слова в рядку:</a:t>
            </a:r>
          </a:p>
          <a:p>
            <a:pPr marL="342900" indent="-342900"/>
            <a:r>
              <a:rPr lang="uk-UA" sz="2800" dirty="0"/>
              <a:t>А  на/диво, без/жалю, усі/сні;</a:t>
            </a:r>
          </a:p>
          <a:p>
            <a:pPr marL="342900" indent="-342900"/>
            <a:r>
              <a:rPr lang="uk-UA" sz="2800" dirty="0"/>
              <a:t>Б   у/стократ, до /побачення, з/ранку;</a:t>
            </a:r>
          </a:p>
          <a:p>
            <a:pPr marL="342900" indent="-342900"/>
            <a:r>
              <a:rPr lang="uk-UA" sz="2800" dirty="0"/>
              <a:t>В  до/речі, на/весні, з/радості.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97</TotalTime>
  <Words>615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Georgia</vt:lpstr>
      <vt:lpstr>Times New Roman</vt:lpstr>
      <vt:lpstr>Trebuchet MS</vt:lpstr>
      <vt:lpstr>Wingdings 2</vt:lpstr>
      <vt:lpstr>Городская</vt:lpstr>
      <vt:lpstr>Розрізнення прислівників і співзвучних сполук.   Правила написання їх</vt:lpstr>
      <vt:lpstr>Прислівник</vt:lpstr>
      <vt:lpstr>Співзвучні сполуки</vt:lpstr>
      <vt:lpstr>Співзвучні сполуки</vt:lpstr>
      <vt:lpstr>Прислівник</vt:lpstr>
      <vt:lpstr>Найуживаніші прислівникові сполучення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Розрізнення прислівників і співзвучних сполук.   Правила написання їх.</dc:title>
  <dc:creator>user</dc:creator>
  <cp:lastModifiedBy>Olena Suslina</cp:lastModifiedBy>
  <cp:revision>13</cp:revision>
  <dcterms:created xsi:type="dcterms:W3CDTF">2021-01-19T16:30:33Z</dcterms:created>
  <dcterms:modified xsi:type="dcterms:W3CDTF">2024-03-13T18:09:39Z</dcterms:modified>
</cp:coreProperties>
</file>