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60" r:id="rId3"/>
    <p:sldId id="2661" r:id="rId4"/>
    <p:sldId id="2662" r:id="rId5"/>
    <p:sldId id="2649" r:id="rId6"/>
    <p:sldId id="2663" r:id="rId7"/>
    <p:sldId id="2674" r:id="rId8"/>
    <p:sldId id="2665" r:id="rId9"/>
    <p:sldId id="26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6D0"/>
    <a:srgbClr val="2F3242"/>
    <a:srgbClr val="1694E9"/>
    <a:srgbClr val="00B050"/>
    <a:srgbClr val="002060"/>
    <a:srgbClr val="000000"/>
    <a:srgbClr val="DCD0D7"/>
    <a:srgbClr val="FFFF00"/>
    <a:srgbClr val="295FFF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7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№182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4870" y="4856555"/>
            <a:ext cx="9092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Письмо. </a:t>
            </a:r>
            <a:r>
              <a:rPr lang="ru-RU" sz="4000" b="1" dirty="0" err="1">
                <a:solidFill>
                  <a:srgbClr val="2F3242"/>
                </a:solidFill>
              </a:rPr>
              <a:t>Закріплення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вмінь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писати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вивчені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букви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  <a:r>
              <a:rPr lang="ru-RU" sz="4000" b="1" dirty="0" err="1">
                <a:solidFill>
                  <a:srgbClr val="2F3242"/>
                </a:solidFill>
              </a:rPr>
              <a:t>Списування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друкованого</a:t>
            </a:r>
            <a:r>
              <a:rPr lang="ru-RU" sz="4000" b="1" dirty="0">
                <a:solidFill>
                  <a:srgbClr val="2F3242"/>
                </a:solidFill>
              </a:rPr>
              <a:t> тексту</a:t>
            </a:r>
            <a:endParaRPr lang="uk-UA" sz="4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304" y="16710"/>
            <a:ext cx="2681300" cy="40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6" y="3267207"/>
            <a:ext cx="2399222" cy="3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 rot="347893">
            <a:off x="2571976" y="1053065"/>
            <a:ext cx="6994759" cy="3752304"/>
          </a:xfrm>
          <a:prstGeom prst="cloudCallout">
            <a:avLst>
              <a:gd name="adj1" fmla="val -59810"/>
              <a:gd name="adj2" fmla="val 53684"/>
            </a:avLst>
          </a:prstGeom>
          <a:solidFill>
            <a:srgbClr val="1694E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30724" y="1716755"/>
            <a:ext cx="6575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Пензлик, </a:t>
            </a:r>
            <a:r>
              <a:rPr lang="ru-RU" sz="3200" b="1" dirty="0" err="1">
                <a:solidFill>
                  <a:schemeClr val="bg1"/>
                </a:solidFill>
              </a:rPr>
              <a:t>аркуш</a:t>
            </a:r>
            <a:r>
              <a:rPr lang="ru-RU" sz="3200" b="1" dirty="0">
                <a:solidFill>
                  <a:schemeClr val="bg1"/>
                </a:solidFill>
              </a:rPr>
              <a:t> та вода…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Де ж </a:t>
            </a:r>
            <a:r>
              <a:rPr lang="ru-RU" sz="3200" b="1" dirty="0" err="1">
                <a:solidFill>
                  <a:schemeClr val="bg1"/>
                </a:solidFill>
              </a:rPr>
              <a:t>малюнок</a:t>
            </a:r>
            <a:r>
              <a:rPr lang="ru-RU" sz="3200" b="1" dirty="0">
                <a:solidFill>
                  <a:schemeClr val="bg1"/>
                </a:solidFill>
              </a:rPr>
              <a:t>? От </a:t>
            </a:r>
            <a:r>
              <a:rPr lang="ru-RU" sz="3200" b="1" dirty="0" err="1">
                <a:solidFill>
                  <a:schemeClr val="bg1"/>
                </a:solidFill>
              </a:rPr>
              <a:t>біда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r>
              <a:rPr lang="ru-RU" sz="3200" b="1" dirty="0" err="1">
                <a:solidFill>
                  <a:schemeClr val="bg1"/>
                </a:solidFill>
              </a:rPr>
              <a:t>Що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іще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забув</a:t>
            </a:r>
            <a:r>
              <a:rPr lang="ru-RU" sz="3200" b="1" dirty="0">
                <a:solidFill>
                  <a:schemeClr val="bg1"/>
                </a:solidFill>
              </a:rPr>
              <a:t> я </a:t>
            </a:r>
            <a:r>
              <a:rPr lang="ru-RU" sz="3200" b="1" dirty="0" err="1">
                <a:solidFill>
                  <a:schemeClr val="bg1"/>
                </a:solidFill>
              </a:rPr>
              <a:t>взяти</a:t>
            </a:r>
            <a:r>
              <a:rPr lang="ru-RU" sz="32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3200" b="1" dirty="0" err="1">
                <a:solidFill>
                  <a:schemeClr val="bg1"/>
                </a:solidFill>
              </a:rPr>
              <a:t>Щоб</a:t>
            </a:r>
            <a:r>
              <a:rPr lang="ru-RU" sz="3200" b="1" dirty="0">
                <a:solidFill>
                  <a:schemeClr val="bg1"/>
                </a:solidFill>
              </a:rPr>
              <a:t> пейзаж </a:t>
            </a:r>
            <a:r>
              <a:rPr lang="ru-RU" sz="3200" b="1" dirty="0" err="1">
                <a:solidFill>
                  <a:schemeClr val="bg1"/>
                </a:solidFill>
              </a:rPr>
              <a:t>намалювати</a:t>
            </a:r>
            <a:r>
              <a:rPr lang="ru-RU" sz="3200" b="1" dirty="0">
                <a:solidFill>
                  <a:schemeClr val="bg1"/>
                </a:solidFill>
              </a:rPr>
              <a:t>?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7073" y="3823141"/>
            <a:ext cx="251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фарби</a:t>
            </a:r>
            <a:r>
              <a:rPr lang="ru-RU" sz="3200" b="1" dirty="0">
                <a:solidFill>
                  <a:srgbClr val="FFFF00"/>
                </a:solidFill>
              </a:rPr>
              <a:t>  </a:t>
            </a:r>
          </a:p>
        </p:txBody>
      </p:sp>
      <p:pic>
        <p:nvPicPr>
          <p:cNvPr id="2" name="Picture 2" descr="Краски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50" y="2937539"/>
            <a:ext cx="2875005" cy="39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6" y="3267207"/>
            <a:ext cx="2399222" cy="3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 rot="347893">
            <a:off x="2506921" y="1013932"/>
            <a:ext cx="6287114" cy="5076083"/>
          </a:xfrm>
          <a:prstGeom prst="cloudCallout">
            <a:avLst>
              <a:gd name="adj1" fmla="val -58455"/>
              <a:gd name="adj2" fmla="val 29788"/>
            </a:avLst>
          </a:prstGeom>
          <a:solidFill>
            <a:srgbClr val="1694E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30724" y="1716755"/>
            <a:ext cx="65753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Він </a:t>
            </a:r>
            <a:r>
              <a:rPr lang="ru-RU" sz="3200" b="1" dirty="0" err="1">
                <a:solidFill>
                  <a:schemeClr val="bg1"/>
                </a:solidFill>
              </a:rPr>
              <a:t>намалює</a:t>
            </a:r>
            <a:r>
              <a:rPr lang="ru-RU" sz="3200" b="1" dirty="0">
                <a:solidFill>
                  <a:schemeClr val="bg1"/>
                </a:solidFill>
              </a:rPr>
              <a:t> картину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І </a:t>
            </a:r>
            <a:r>
              <a:rPr lang="ru-RU" sz="3200" b="1" dirty="0" err="1">
                <a:solidFill>
                  <a:schemeClr val="bg1"/>
                </a:solidFill>
              </a:rPr>
              <a:t>розфарбує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Буратіно</a:t>
            </a:r>
            <a:r>
              <a:rPr lang="ru-RU" sz="32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Він </a:t>
            </a:r>
            <a:r>
              <a:rPr lang="ru-RU" sz="3200" b="1" dirty="0" err="1">
                <a:solidFill>
                  <a:schemeClr val="bg1"/>
                </a:solidFill>
              </a:rPr>
              <a:t>напише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побажання</a:t>
            </a:r>
            <a:endParaRPr lang="ru-RU" sz="3200" b="1" dirty="0">
              <a:solidFill>
                <a:schemeClr val="bg1"/>
              </a:solidFill>
            </a:endParaRPr>
          </a:p>
          <a:p>
            <a:r>
              <a:rPr lang="ru-RU" sz="3200" b="1" dirty="0">
                <a:solidFill>
                  <a:schemeClr val="bg1"/>
                </a:solidFill>
              </a:rPr>
              <a:t>І </a:t>
            </a:r>
            <a:r>
              <a:rPr lang="ru-RU" sz="3200" b="1" dirty="0" err="1">
                <a:solidFill>
                  <a:schemeClr val="bg1"/>
                </a:solidFill>
              </a:rPr>
              <a:t>листівку-привітання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b="1" dirty="0" err="1">
                <a:solidFill>
                  <a:schemeClr val="bg1"/>
                </a:solidFill>
              </a:rPr>
              <a:t>Малювати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плакати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майстер</a:t>
            </a:r>
            <a:endParaRPr lang="ru-RU" sz="3200" b="1" dirty="0">
              <a:solidFill>
                <a:schemeClr val="bg1"/>
              </a:solidFill>
            </a:endParaRPr>
          </a:p>
          <a:p>
            <a:r>
              <a:rPr lang="ru-RU" sz="3200" b="1" dirty="0" err="1">
                <a:solidFill>
                  <a:schemeClr val="bg1"/>
                </a:solidFill>
              </a:rPr>
              <a:t>Яскравий</a:t>
            </a:r>
            <a:r>
              <a:rPr lang="ru-RU" sz="3200" b="1" dirty="0">
                <a:solidFill>
                  <a:schemeClr val="bg1"/>
                </a:solidFill>
              </a:rPr>
              <a:t> тоненький…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3369" y="4774767"/>
            <a:ext cx="251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фломастер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036" y="3240249"/>
            <a:ext cx="3038899" cy="30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571882" y="618126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5450" y="15646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1931" y="514577"/>
            <a:ext cx="8485498" cy="53179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Повторюємо </a:t>
            </a:r>
            <a:r>
              <a:rPr lang="ru-RU" sz="2000" b="1" dirty="0" err="1">
                <a:solidFill>
                  <a:schemeClr val="bg1"/>
                </a:solidFill>
              </a:rPr>
              <a:t>вивчене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919" y="1453755"/>
            <a:ext cx="5863599" cy="5863599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 flipV="1">
            <a:off x="4823616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14F91026-CE86-453A-99F5-05F5AA1EFD2B}"/>
              </a:ext>
            </a:extLst>
          </p:cNvPr>
          <p:cNvSpPr/>
          <p:nvPr/>
        </p:nvSpPr>
        <p:spPr>
          <a:xfrm rot="2040314">
            <a:off x="7457067" y="2106942"/>
            <a:ext cx="840902" cy="162279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D239DD6-907C-4AC1-951A-205962F48369}"/>
              </a:ext>
            </a:extLst>
          </p:cNvPr>
          <p:cNvSpPr/>
          <p:nvPr/>
        </p:nvSpPr>
        <p:spPr>
          <a:xfrm rot="2040314">
            <a:off x="8405700" y="2084054"/>
            <a:ext cx="881625" cy="166856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олілінія: фігура 1">
            <a:extLst>
              <a:ext uri="{FF2B5EF4-FFF2-40B4-BE49-F238E27FC236}">
                <a16:creationId xmlns:a16="http://schemas.microsoft.com/office/drawing/2014/main" id="{7D2C132E-0D0F-41A9-8AAC-AC26BDE62009}"/>
              </a:ext>
            </a:extLst>
          </p:cNvPr>
          <p:cNvSpPr/>
          <p:nvPr/>
        </p:nvSpPr>
        <p:spPr>
          <a:xfrm>
            <a:off x="6947691" y="2208514"/>
            <a:ext cx="1686500" cy="2448209"/>
          </a:xfrm>
          <a:custGeom>
            <a:avLst/>
            <a:gdLst>
              <a:gd name="connsiteX0" fmla="*/ 1685925 w 1685925"/>
              <a:gd name="connsiteY0" fmla="*/ 0 h 2378302"/>
              <a:gd name="connsiteX1" fmla="*/ 736600 w 1685925"/>
              <a:gd name="connsiteY1" fmla="*/ 2155825 h 2378302"/>
              <a:gd name="connsiteX2" fmla="*/ 298450 w 1685925"/>
              <a:gd name="connsiteY2" fmla="*/ 2305050 h 2378302"/>
              <a:gd name="connsiteX3" fmla="*/ 0 w 1685925"/>
              <a:gd name="connsiteY3" fmla="*/ 2117725 h 2378302"/>
              <a:gd name="connsiteX0" fmla="*/ 1685925 w 1685925"/>
              <a:gd name="connsiteY0" fmla="*/ 0 h 2445478"/>
              <a:gd name="connsiteX1" fmla="*/ 736600 w 1685925"/>
              <a:gd name="connsiteY1" fmla="*/ 2155825 h 2445478"/>
              <a:gd name="connsiteX2" fmla="*/ 158750 w 1685925"/>
              <a:gd name="connsiteY2" fmla="*/ 2419350 h 2445478"/>
              <a:gd name="connsiteX3" fmla="*/ 0 w 1685925"/>
              <a:gd name="connsiteY3" fmla="*/ 2117725 h 2445478"/>
              <a:gd name="connsiteX0" fmla="*/ 1685925 w 1685925"/>
              <a:gd name="connsiteY0" fmla="*/ 0 h 2448209"/>
              <a:gd name="connsiteX1" fmla="*/ 736600 w 1685925"/>
              <a:gd name="connsiteY1" fmla="*/ 2155825 h 2448209"/>
              <a:gd name="connsiteX2" fmla="*/ 158750 w 1685925"/>
              <a:gd name="connsiteY2" fmla="*/ 2419350 h 2448209"/>
              <a:gd name="connsiteX3" fmla="*/ 0 w 1685925"/>
              <a:gd name="connsiteY3" fmla="*/ 2117725 h 2448209"/>
              <a:gd name="connsiteX0" fmla="*/ 1686500 w 1686500"/>
              <a:gd name="connsiteY0" fmla="*/ 0 h 2448209"/>
              <a:gd name="connsiteX1" fmla="*/ 737175 w 1686500"/>
              <a:gd name="connsiteY1" fmla="*/ 2155825 h 2448209"/>
              <a:gd name="connsiteX2" fmla="*/ 159325 w 1686500"/>
              <a:gd name="connsiteY2" fmla="*/ 2419350 h 2448209"/>
              <a:gd name="connsiteX3" fmla="*/ 575 w 1686500"/>
              <a:gd name="connsiteY3" fmla="*/ 2117725 h 24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500" h="2448209">
                <a:moveTo>
                  <a:pt x="1686500" y="0"/>
                </a:moveTo>
                <a:cubicBezTo>
                  <a:pt x="1327460" y="885825"/>
                  <a:pt x="991704" y="1752600"/>
                  <a:pt x="737175" y="2155825"/>
                </a:cubicBezTo>
                <a:cubicBezTo>
                  <a:pt x="482646" y="2559050"/>
                  <a:pt x="190017" y="2432050"/>
                  <a:pt x="159325" y="2419350"/>
                </a:cubicBezTo>
                <a:cubicBezTo>
                  <a:pt x="128633" y="2406650"/>
                  <a:pt x="-10009" y="2268537"/>
                  <a:pt x="575" y="211772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8341171" y="2234339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1194" y="1377836"/>
            <a:ext cx="467602" cy="894706"/>
          </a:xfrm>
          <a:prstGeom prst="rect">
            <a:avLst/>
          </a:prstGeom>
        </p:spPr>
      </p:pic>
      <p:grpSp>
        <p:nvGrpSpPr>
          <p:cNvPr id="23" name="Групувати 6">
            <a:extLst>
              <a:ext uri="{FF2B5EF4-FFF2-40B4-BE49-F238E27FC236}">
                <a16:creationId xmlns:a16="http://schemas.microsoft.com/office/drawing/2014/main" id="{4E9776B9-C2B7-4DB9-88E2-C3E2881AC863}"/>
              </a:ext>
            </a:extLst>
          </p:cNvPr>
          <p:cNvGrpSpPr/>
          <p:nvPr/>
        </p:nvGrpSpPr>
        <p:grpSpPr>
          <a:xfrm>
            <a:off x="3905397" y="3607396"/>
            <a:ext cx="1745107" cy="2679104"/>
            <a:chOff x="5005389" y="3322416"/>
            <a:chExt cx="1745107" cy="2679104"/>
          </a:xfrm>
        </p:grpSpPr>
        <p:cxnSp>
          <p:nvCxnSpPr>
            <p:cNvPr id="27" name="Пряма сполучна лінія 2">
              <a:extLst>
                <a:ext uri="{FF2B5EF4-FFF2-40B4-BE49-F238E27FC236}">
                  <a16:creationId xmlns:a16="http://schemas.microsoft.com/office/drawing/2014/main" id="{928B6B48-1AF2-4B68-AF3E-2D0C01FB50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5389" y="3429000"/>
              <a:ext cx="1162049" cy="257252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4F91026-CE86-453A-99F5-05F5AA1EFD2B}"/>
                </a:ext>
              </a:extLst>
            </p:cNvPr>
            <p:cNvSpPr/>
            <p:nvPr/>
          </p:nvSpPr>
          <p:spPr>
            <a:xfrm rot="2040314">
              <a:off x="5159043" y="3322416"/>
              <a:ext cx="742083" cy="117926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3D239DD6-907C-4AC1-951A-205962F48369}"/>
                </a:ext>
              </a:extLst>
            </p:cNvPr>
            <p:cNvSpPr/>
            <p:nvPr/>
          </p:nvSpPr>
          <p:spPr>
            <a:xfrm rot="2040314">
              <a:off x="6008413" y="3340994"/>
              <a:ext cx="742083" cy="117926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1" name="Овал 30"/>
          <p:cNvSpPr/>
          <p:nvPr/>
        </p:nvSpPr>
        <p:spPr>
          <a:xfrm>
            <a:off x="4788610" y="3744728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8633" y="2888225"/>
            <a:ext cx="467602" cy="89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00312 -0.00833 L -0.01198 -0.01528 L -0.02343 -0.01389 L -0.03672 -0.00555 L -0.05156 0.01806 L -0.06276 0.0463 L -0.06797 0.07408 L -0.06901 0.09861 L -0.06484 0.1213 L -0.05729 0.13611 L -0.04713 0.14097 L -0.03672 0.13519 L -0.01744 0.11806 L -0.00494 0.08797 L 0.00443 0.05 L 0.00443 0.0213 L -2.91667E-6 -2.59259E-6 Z " pathEditMode="relative" rAng="0" ptsTypes="AAAAAAAAAAAAAAAAAA">
                                      <p:cBhvr>
                                        <p:cTn id="1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0162 L -0.07487 0.36644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0.02431 L 0.03021 0.00486 L 0.03802 -0.00393 L 0.05209 -0.00602 L 0.0599 -0.00486 L 0.06849 0.00903 L 0.07162 0.02662 L 0.07214 0.05301 L 0.06823 0.07801 L 0.06146 0.1007 L 0.05131 0.12292 L 0.04037 0.1382 L 0.02683 0.14885 L 0.01615 0.14885 L 0.00677 0.14236 L 0.00339 0.13357 L -0.00013 0.12107 L -0.00013 0.09931 L 0.00026 0.08357 L 0.00729 0.04607 L 0.01693 0.02431 Z " pathEditMode="relative" rAng="0" ptsTypes="AAAAAAAAAAAAAAAAAAAAA">
                                      <p:cBhvr>
                                        <p:cTn id="2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0938 -0.00555 L -0.02708 -0.00648 L -0.0474 0.01574 L -0.06615 0.04908 L -0.08021 0.09074 L -0.08854 0.13056 L -0.08854 0.16297 L -0.08542 0.18334 L -0.07708 0.19815 L -0.0651 0.2 L -0.05521 0.19445 L -0.03802 0.17871 L -0.02083 0.15186 L -0.00625 0.10463 L 0.00417 0.05741 L 0.00625 0.025 L 8.33333E-7 -3.7037E-6 Z " pathEditMode="relative" rAng="0" ptsTypes="AAAAAAAAAAAAAAAAAA">
                                      <p:cBhvr>
                                        <p:cTn id="4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22 -0.00648 L -0.04336 0.2713 L -0.05742 0.31297 L -0.06732 0.33426 L -0.08294 0.34815 L -0.09544 0.35 L -0.1043 0.34537 L -0.10899 0.33611 L -0.11524 0.31667 L -0.1168 0.30278 " pathEditMode="relative" rAng="0" ptsTypes="AAAAAAAAAA">
                                      <p:cBhvr>
                                        <p:cTn id="4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72 0.01158 L 0.05091 -0.00509 L 0.06445 -0.01342 L 0.07331 -0.01064 L 0.08529 0.0051 L 0.08997 0.02547 L 0.08737 0.07269 L 0.08112 0.10417 L 0.06862 0.13936 L 0.05299 0.17084 L 0.04258 0.18658 L 0.02747 0.19954 L 0.01393 0.20047 L 0.00351 0.19769 L -0.00326 0.1838 L -0.0069 0.15324 L -0.00534 0.12176 L 0.00039 0.09028 L 0.01497 0.05324 L 0.02643 0.02269 L 0.03372 0.01158 Z " pathEditMode="relative" rAng="0" ptsTypes="AAAAAAAAAAAAAAAAAAAAA">
                                      <p:cBhvr>
                                        <p:cTn id="5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609500" y="4488729"/>
            <a:ext cx="9307635" cy="21100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09500" y="1809946"/>
            <a:ext cx="9307635" cy="21100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692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Пальчикова гімнастика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4082" y="1183702"/>
            <a:ext cx="2337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/>
              <a:t>Права рука</a:t>
            </a:r>
            <a:endParaRPr lang="ru-RU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84081" y="3934731"/>
            <a:ext cx="2337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/>
              <a:t>Ліва  рука</a:t>
            </a:r>
            <a:endParaRPr lang="ru-RU" sz="3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09" y="4618468"/>
            <a:ext cx="4659215" cy="1845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60" y="1951349"/>
            <a:ext cx="4639262" cy="18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88" r="28996" b="42182"/>
          <a:stretch/>
        </p:blipFill>
        <p:spPr>
          <a:xfrm>
            <a:off x="101787" y="1421367"/>
            <a:ext cx="11970140" cy="502807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66" y="3907450"/>
            <a:ext cx="2963770" cy="29637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40142" r="62419" b="43971"/>
          <a:stretch/>
        </p:blipFill>
        <p:spPr>
          <a:xfrm>
            <a:off x="972765" y="1207359"/>
            <a:ext cx="4260716" cy="1262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41844" r="85080" b="42837"/>
          <a:stretch/>
        </p:blipFill>
        <p:spPr>
          <a:xfrm>
            <a:off x="8193586" y="2256816"/>
            <a:ext cx="1228692" cy="12759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6" t="40264" r="4815" b="43849"/>
          <a:stretch/>
        </p:blipFill>
        <p:spPr>
          <a:xfrm>
            <a:off x="972765" y="2163327"/>
            <a:ext cx="7923607" cy="126243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41844" r="85080" b="42837"/>
          <a:stretch/>
        </p:blipFill>
        <p:spPr>
          <a:xfrm>
            <a:off x="8137011" y="3230833"/>
            <a:ext cx="1228692" cy="12759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6" t="40264" r="4815" b="43849"/>
          <a:stretch/>
        </p:blipFill>
        <p:spPr>
          <a:xfrm>
            <a:off x="916190" y="3137344"/>
            <a:ext cx="7923607" cy="126243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42043" r="35515" b="45640"/>
          <a:stretch/>
        </p:blipFill>
        <p:spPr>
          <a:xfrm>
            <a:off x="955091" y="4185771"/>
            <a:ext cx="7615151" cy="109453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42043" r="35515" b="45640"/>
          <a:stretch/>
        </p:blipFill>
        <p:spPr>
          <a:xfrm>
            <a:off x="1609500" y="5183372"/>
            <a:ext cx="7615151" cy="10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88" r="28996" b="42182"/>
          <a:stretch/>
        </p:blipFill>
        <p:spPr>
          <a:xfrm>
            <a:off x="101787" y="1421367"/>
            <a:ext cx="11970140" cy="502807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66" y="3907450"/>
            <a:ext cx="2963770" cy="29637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t="39957" r="14892" b="42596"/>
          <a:stretch/>
        </p:blipFill>
        <p:spPr>
          <a:xfrm>
            <a:off x="1254867" y="1170110"/>
            <a:ext cx="7882954" cy="14271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41560" r="70558" b="41986"/>
          <a:stretch/>
        </p:blipFill>
        <p:spPr>
          <a:xfrm>
            <a:off x="8900808" y="1314333"/>
            <a:ext cx="3291191" cy="13119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t="39957" r="14892" b="42596"/>
          <a:stretch/>
        </p:blipFill>
        <p:spPr>
          <a:xfrm>
            <a:off x="911157" y="2130119"/>
            <a:ext cx="7882954" cy="14271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41560" r="70558" b="41986"/>
          <a:stretch/>
        </p:blipFill>
        <p:spPr>
          <a:xfrm>
            <a:off x="8557098" y="2274342"/>
            <a:ext cx="3291191" cy="13119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9006" y="3536779"/>
            <a:ext cx="652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Фунікулер є в Києві та Одесі.</a:t>
            </a:r>
            <a:endParaRPr lang="ru-RU" sz="4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t="39957" r="50814" b="42596"/>
          <a:stretch/>
        </p:blipFill>
        <p:spPr>
          <a:xfrm>
            <a:off x="911157" y="4087118"/>
            <a:ext cx="2658894" cy="14271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41926" r="24420" b="41620"/>
          <a:stretch/>
        </p:blipFill>
        <p:spPr>
          <a:xfrm>
            <a:off x="3727900" y="4244665"/>
            <a:ext cx="6572655" cy="13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22">
            <a:hlinkClick r:id="" action="ppaction://media"/>
            <a:extLst>
              <a:ext uri="{FF2B5EF4-FFF2-40B4-BE49-F238E27FC236}">
                <a16:creationId xmlns:a16="http://schemas.microsoft.com/office/drawing/2014/main" id="{05EDBC5E-23CE-4EF4-8AE5-7F55E8E33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47" r="29059" b="57689"/>
          <a:stretch/>
        </p:blipFill>
        <p:spPr>
          <a:xfrm>
            <a:off x="232251" y="1320800"/>
            <a:ext cx="11959749" cy="409170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Спиши речення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66" y="3907450"/>
            <a:ext cx="2963770" cy="29637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6" t="39731" r="11989" b="43973"/>
          <a:stretch/>
        </p:blipFill>
        <p:spPr>
          <a:xfrm>
            <a:off x="960582" y="2164615"/>
            <a:ext cx="7333672" cy="13090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39596" r="60169" b="41818"/>
          <a:stretch/>
        </p:blipFill>
        <p:spPr>
          <a:xfrm>
            <a:off x="4983020" y="4041283"/>
            <a:ext cx="4881628" cy="1553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9891" y="1537105"/>
            <a:ext cx="65208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Фрося малює фарбами.</a:t>
            </a:r>
            <a:endParaRPr lang="ru-RU" sz="35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9890" y="3473091"/>
            <a:ext cx="65208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Федько малює фломастерами.</a:t>
            </a:r>
            <a:endParaRPr lang="ru-RU" sz="35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6" t="39731" r="35557" b="43973"/>
          <a:stretch/>
        </p:blipFill>
        <p:spPr>
          <a:xfrm>
            <a:off x="2824386" y="4080612"/>
            <a:ext cx="1948872" cy="13090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39269" r="80715" b="43335"/>
          <a:stretch/>
        </p:blipFill>
        <p:spPr>
          <a:xfrm>
            <a:off x="553582" y="4037786"/>
            <a:ext cx="1949473" cy="13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11377</TotalTime>
  <Words>128</Words>
  <Application>Microsoft Office PowerPoint</Application>
  <PresentationFormat>Широкоэкранный</PresentationFormat>
  <Paragraphs>53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1882</cp:revision>
  <dcterms:created xsi:type="dcterms:W3CDTF">2018-01-05T16:38:53Z</dcterms:created>
  <dcterms:modified xsi:type="dcterms:W3CDTF">2024-03-12T19:14:37Z</dcterms:modified>
</cp:coreProperties>
</file>