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6" r:id="rId8"/>
    <p:sldId id="261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B9A0-5DC4-40DB-AF95-1DB6D2EFB4AE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8DD55-E338-4D07-BFF1-F55E042E7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B9A0-5DC4-40DB-AF95-1DB6D2EFB4AE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8DD55-E338-4D07-BFF1-F55E042E7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B9A0-5DC4-40DB-AF95-1DB6D2EFB4AE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8DD55-E338-4D07-BFF1-F55E042E7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B9A0-5DC4-40DB-AF95-1DB6D2EFB4AE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8DD55-E338-4D07-BFF1-F55E042E7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B9A0-5DC4-40DB-AF95-1DB6D2EFB4AE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8DD55-E338-4D07-BFF1-F55E042E7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B9A0-5DC4-40DB-AF95-1DB6D2EFB4AE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8DD55-E338-4D07-BFF1-F55E042E7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B9A0-5DC4-40DB-AF95-1DB6D2EFB4AE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8DD55-E338-4D07-BFF1-F55E042E7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B9A0-5DC4-40DB-AF95-1DB6D2EFB4AE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8DD55-E338-4D07-BFF1-F55E042E7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B9A0-5DC4-40DB-AF95-1DB6D2EFB4AE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8DD55-E338-4D07-BFF1-F55E042E7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B9A0-5DC4-40DB-AF95-1DB6D2EFB4AE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8DD55-E338-4D07-BFF1-F55E042E7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B9A0-5DC4-40DB-AF95-1DB6D2EFB4AE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8DD55-E338-4D07-BFF1-F55E042E7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BB9A0-5DC4-40DB-AF95-1DB6D2EFB4AE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8DD55-E338-4D07-BFF1-F55E042E7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дитячі картинки\1661449340_41-oir-mobi-p-fon-dlya-portfolio-muzikalnogo-rukovoditel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32656"/>
            <a:ext cx="78123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ДОШКІЛЬНИЙ НАВЧАЛЬНИЙ ЗАКЛАД (ЯСЛА-САДОК)</a:t>
            </a:r>
            <a:b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КОМБІНОВАНОГО ТИПУ №26 </a:t>
            </a:r>
            <a:b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ПРИЛУЦЬКОЇ МІСЬКОЇ РАДИ </a:t>
            </a:r>
            <a:b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ЧЕРНІГІВСЬКОЇ ОБЛАСТІ</a:t>
            </a:r>
            <a:r>
              <a:rPr lang="uk-UA" sz="2400" b="1" dirty="0" smtClean="0">
                <a:solidFill>
                  <a:srgbClr val="0070C0"/>
                </a:solidFill>
              </a:rPr>
              <a:t/>
            </a:r>
            <a:br>
              <a:rPr lang="uk-UA" sz="2400" b="1" dirty="0" smtClean="0">
                <a:solidFill>
                  <a:srgbClr val="0070C0"/>
                </a:solidFill>
              </a:rPr>
            </a:br>
            <a:r>
              <a:rPr lang="uk-UA" sz="3200" b="1" dirty="0" smtClean="0">
                <a:solidFill>
                  <a:srgbClr val="7030A0"/>
                </a:solidFill>
                <a:latin typeface="Monotype Corsiva" pitchFamily="66" charset="0"/>
              </a:rPr>
              <a:t>Активні технології – як ефективний засіб розвитку музично-ритмічних здібностей дітей дошкільного віку (технології за системою К.</a:t>
            </a:r>
            <a:r>
              <a:rPr lang="uk-UA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Орфа</a:t>
            </a:r>
            <a:r>
              <a:rPr lang="uk-UA" sz="3200" b="1" dirty="0" smtClean="0">
                <a:solidFill>
                  <a:srgbClr val="7030A0"/>
                </a:solidFill>
                <a:latin typeface="Monotype Corsiva" pitchFamily="66" charset="0"/>
              </a:rPr>
              <a:t>, використання в практиці музично-ритмічного напрямку </a:t>
            </a:r>
            <a:r>
              <a:rPr lang="en-US" sz="3200" b="1" dirty="0" smtClean="0">
                <a:solidFill>
                  <a:srgbClr val="7030A0"/>
                </a:solidFill>
                <a:latin typeface="Monotype Corsiva" pitchFamily="66" charset="0"/>
              </a:rPr>
              <a:t>Body </a:t>
            </a:r>
            <a:r>
              <a:rPr lang="en-US" sz="3200" b="1" dirty="0" smtClean="0">
                <a:solidFill>
                  <a:srgbClr val="7030A0"/>
                </a:solidFill>
                <a:latin typeface="Monotype Corsiva" pitchFamily="66" charset="0"/>
              </a:rPr>
              <a:t>Percussion)</a:t>
            </a:r>
            <a:endParaRPr lang="ru-RU" sz="3200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4293096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ДОСВІДУ РОБОТИ </a:t>
            </a: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БЄЛІКОВОЇ Н.В., КЕРІВНИКА МУЗИЧНОГО</a:t>
            </a:r>
          </a:p>
          <a:p>
            <a:pPr algn="ctr"/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БЕРЕЗЕНЬ 2024 РІК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итячі картинки\1661449340_41-oir-mobi-p-fon-dlya-portfolio-muzikalnogo-rukovoditel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9752" y="188640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Поширення досвіду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69269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Практикум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.Партнерський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кейс.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“Казки-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шумівки”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Грудень 2022р.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744416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196752"/>
            <a:ext cx="3528392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95536" y="3501008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Відкитий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показ. “ Формування справжнього патріотизму на основі музичної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творчості”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293096"/>
            <a:ext cx="3744416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221088"/>
            <a:ext cx="3672408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итячі картинки\1661449340_41-oir-mobi-p-fon-dlya-portfolio-muzikalnogo-rukovoditel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Aft>
                <a:spcPts val="750"/>
              </a:spcAft>
            </a:pPr>
            <a:r>
              <a:rPr lang="uk-UA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Times New Roman"/>
              </a:rPr>
              <a:t>«…як добриво збагачує землю та дозволяє зерну проростати, так і музика пробуджує в дитині сили та здібності, які  інакше ніколи б не розквітли…»   К.</a:t>
            </a:r>
            <a:r>
              <a:rPr lang="uk-UA" sz="28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  <a:ea typeface="Times New Roman"/>
              </a:rPr>
              <a:t>Орф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988840"/>
            <a:ext cx="5256584" cy="4464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итячі картинки\1661449340_41-oir-mobi-p-fon-dlya-portfolio-muzikalnogo-rukovoditel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9432"/>
            <a:ext cx="9144000" cy="73174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708920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70C0"/>
                </a:solidFill>
              </a:rPr>
              <a:t/>
            </a:r>
            <a:br>
              <a:rPr lang="uk-UA" dirty="0" smtClean="0">
                <a:solidFill>
                  <a:srgbClr val="0070C0"/>
                </a:solidFill>
              </a:rPr>
            </a:br>
            <a:r>
              <a:rPr lang="uk-UA" dirty="0" smtClean="0">
                <a:solidFill>
                  <a:srgbClr val="0070C0"/>
                </a:solidFill>
              </a:rPr>
              <a:t/>
            </a:r>
            <a:br>
              <a:rPr lang="uk-UA" dirty="0" smtClean="0">
                <a:solidFill>
                  <a:srgbClr val="0070C0"/>
                </a:solidFill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-315416"/>
            <a:ext cx="7434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Початок роботи  вересень 2021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dirty="0" smtClean="0">
                <a:cs typeface="Angsana New" pitchFamily="18" charset="-34"/>
              </a:rPr>
              <a:t>.</a:t>
            </a:r>
            <a:endParaRPr lang="ru-RU" dirty="0">
              <a:cs typeface="Angsana New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88640"/>
            <a:ext cx="748883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 : 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сприяти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виявленню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активності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музично-естетичній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атмосфері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розваг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свят; 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відтворювати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різними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звуками (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оплесками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притупами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виляскуваннями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ритм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музики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; 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створювати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елементарний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музичний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супровід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казок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віршів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en-US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розвивати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відчуття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авторських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музичних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творів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народної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пісні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сприяти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отриманню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задоволення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музикою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спільного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переживання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дорослими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культурно-мистецьких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подій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3140968"/>
            <a:ext cx="734481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Завдання :</a:t>
            </a:r>
          </a:p>
          <a:p>
            <a:pPr lvl="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Підвищення особистої, професійної особистості;</a:t>
            </a:r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провести серію занять, практикумів, консультацій, відкритих показів, </a:t>
            </a:r>
            <a:r>
              <a:rPr lang="uk-UA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медіа-презентацй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колег;</a:t>
            </a:r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Урізноманітнити творчі прояви </a:t>
            </a:r>
            <a:r>
              <a:rPr lang="uk-UA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дошкільниківв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музично – ритмічній діяльності;</a:t>
            </a:r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Навчити дітей радіти своїм </a:t>
            </a:r>
            <a:r>
              <a:rPr lang="uk-UA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музично-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ритмічним досягненням, естетично насолоджуватись музикою, ритмом і </a:t>
            </a:r>
            <a:r>
              <a:rPr lang="uk-UA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“танцем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власного </a:t>
            </a:r>
            <a:r>
              <a:rPr lang="uk-UA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тіла”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uk-UA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По-парнерськи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взаємодіяти з дорослими і однолітками;</a:t>
            </a:r>
          </a:p>
          <a:p>
            <a:pPr lvl="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Застосовувати творчий музично-ритмічний досвід у </a:t>
            </a:r>
            <a:r>
              <a:rPr lang="uk-UA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повсякдених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ігрових, побутових, святкових, життєвих умовах:</a:t>
            </a:r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итячі картинки\1661449340_41-oir-mobi-p-fon-dlya-portfolio-muzikalnogo-rukovoditel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0" y="0"/>
            <a:ext cx="8028384" cy="105273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Впровадження та використання інноваційних педагогічних технологій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1196752"/>
            <a:ext cx="6264696" cy="8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Поєднання традиційної системи з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інноваційними технологіями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2420888"/>
            <a:ext cx="3312368" cy="1800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Музично – педагогічна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 К.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Орфа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44008" y="2420888"/>
            <a:ext cx="3240360" cy="1800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Ритмопластика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Еміля Жак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Дальклоза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9552" y="4797152"/>
            <a:ext cx="3312368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Percussion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44008" y="4797152"/>
            <a:ext cx="3240360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“Елементарне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музикування”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ритмодекламація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та мелодекламації) методики Т.Боровик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итячі картинки\1661449340_41-oir-mobi-p-fon-dlya-portfolio-muzikalnogo-rukovoditel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8028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Однією з головних ідей музично-педагогічної системи К.</a:t>
            </a:r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Орфа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є власна дитяча творчість,яка створює атмосферу радості, формує особистість, стимулює розвиток творчих здібностей дитини. Основу системи складають мовленнєві та музично-ритмічні вправи, гра на елементарних музичних інструментах, а також елементарний музичний театр. </a:t>
            </a:r>
          </a:p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Отже , поєднання музики, слова і рухів – це і є сутність за принципами </a:t>
            </a:r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Орфа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3744416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420888"/>
            <a:ext cx="3384376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869160"/>
            <a:ext cx="3816424" cy="1844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1988841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“В ритмічну гру грали – кульки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передавали”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1988840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Оркестр горішків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672" y="450912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Всесвітній день Яйця “ Ритм вибиваємо – весело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граємо</a:t>
            </a:r>
            <a:r>
              <a:rPr lang="uk-UA" b="1" dirty="0" err="1" smtClean="0"/>
              <a:t>”</a:t>
            </a:r>
            <a:endParaRPr lang="ru-RU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869160"/>
            <a:ext cx="3456384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дитячі картинки\1661449340_41-oir-mobi-p-fon-dlya-portfolio-muzikalnogo-rukovoditel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4176464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08720"/>
            <a:ext cx="4176464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49688"/>
            <a:ext cx="4176464" cy="2619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699792" y="188640"/>
            <a:ext cx="4045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 на ДМІ  за системою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к.Орфа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476672"/>
            <a:ext cx="2293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Оркестр  води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548680"/>
            <a:ext cx="3345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“Весняне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пробудження “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3573016"/>
            <a:ext cx="2749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Шумовий оркестр горішків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005064"/>
            <a:ext cx="4176464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652120" y="3645024"/>
            <a:ext cx="1804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Мелодія Весни</a:t>
            </a:r>
            <a:endParaRPr lang="ru-RU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дитячі картинки\1661449340_41-oir-mobi-p-fon-dlya-portfolio-muzikalnogo-rukovoditel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Мовне музикування,</a:t>
            </a:r>
          </a:p>
          <a:p>
            <a:pPr algn="ctr"/>
            <a:r>
              <a:rPr lang="uk-UA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Ритмодекламації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мелодекламації</a:t>
            </a:r>
          </a:p>
          <a:p>
            <a:r>
              <a:rPr lang="uk-UA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Ритмодекламація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це чітке </a:t>
            </a:r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проговорювання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тексту або віршів в заданому ритмі. 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Основна мета 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це перш за все розвиток музичного, поетичного слуху, почуття слова, уяви. </a:t>
            </a:r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Ритмодекламація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може йти на тлі ритмічного  супроводу звучних жестів ( хлопки, шльопанці, клацання, притупування)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132856"/>
            <a:ext cx="3816424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39752" y="1700808"/>
            <a:ext cx="4211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Дякуємо ялинці за чудові  новорічні свята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73B5~1\AppData\Local\Temp\Rar$DIa1052.33037\IMG_20210302_092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653136"/>
            <a:ext cx="3744416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C:\Users\73B5~1\AppData\Local\Temp\Rar$DIa5368.39388\IMG_20210302_095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653136"/>
            <a:ext cx="3816424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79512" y="4221088"/>
            <a:ext cx="3960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Гра “ Котик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Мурчик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де ти був?”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7984" y="4221088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Мовна гра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“Ми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матусь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вітаємо”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дитячі картинки\1661449340_41-oir-mobi-p-fon-dlya-portfolio-muzikalnogo-rukovoditel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Елементарні форми музичної імпровізації (пластичні, мімічні,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мовно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рухові, ритмічні, темброво-динамічні,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демброво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ритмічні)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764704"/>
            <a:ext cx="2411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Всі вони додатковим компонентом присутні в численних </a:t>
            </a:r>
            <a:r>
              <a:rPr lang="uk-UA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ритмодекламаціях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 також можуть виступати, як самостійні форми, метою яких і є розвиток навичок елементарної імпровізації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09120"/>
            <a:ext cx="3528392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268760"/>
            <a:ext cx="3888432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635896" y="836712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Музична імпровізація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“Сніжинки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і вітер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005064"/>
            <a:ext cx="81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     Імпровізація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“Двірник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листя”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509120"/>
            <a:ext cx="3744416" cy="2148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995936" y="3933056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Імпровізація “ Дощик і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краплинки”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дитячі картинки\1661449340_41-oir-mobi-p-fon-dlya-portfolio-muzikalnogo-rukovoditel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73B5~1\AppData\Local\Temp\Rar$DIa4004.29474\IMG_20210302_093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3672408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Мелодекламація - 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це художня декламація віршів або прози з використанням музики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77072"/>
            <a:ext cx="3744416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077072"/>
            <a:ext cx="3744416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95536" y="357301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Відкритий показ. Мелодекламація вірш про Україну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908720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Свято Весни і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мами“Прийшла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Весна”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1196753"/>
            <a:ext cx="388843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499992" y="836712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Етюд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“Зимовий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ранок “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итячі картинки\1661449340_41-oir-mobi-p-fon-dlya-portfolio-muzikalnogo-rukovoditel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77768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Monotype Corsiva" pitchFamily="66" charset="0"/>
              </a:rPr>
              <a:t>Body percussion</a:t>
            </a:r>
            <a:r>
              <a:rPr lang="uk-UA" sz="28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напрямок, в якому в якості музичного інструменту використовується власне тіло. Наприклад, це тупотіння ногами різної сили, поплескування по колінах, плескання в долоні на різний манер, клацання пальцями, язиком, свист, стук і т.д.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3744416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9512" y="1700809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Відкитий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показ 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“ Формування справжнього патріотизму на основі музичної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творчості”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299695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Body percussion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08920"/>
            <a:ext cx="3600400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427984" y="177281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Ритмічно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граємо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настрій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підіймаємо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5857</TotalTime>
  <Words>535</Words>
  <Application>Microsoft Office PowerPoint</Application>
  <PresentationFormat>Экран (4:3)</PresentationFormat>
  <Paragraphs>63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50</cp:revision>
  <dcterms:created xsi:type="dcterms:W3CDTF">2024-02-19T18:10:15Z</dcterms:created>
  <dcterms:modified xsi:type="dcterms:W3CDTF">2024-03-11T14:15:19Z</dcterms:modified>
</cp:coreProperties>
</file>