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86" y="-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2649-4BF8-4FF1-8F17-EAB10DE754C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B87-A55C-4F57-86EA-F146C272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11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2649-4BF8-4FF1-8F17-EAB10DE754C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B87-A55C-4F57-86EA-F146C272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40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2649-4BF8-4FF1-8F17-EAB10DE754C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B87-A55C-4F57-86EA-F146C272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25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2649-4BF8-4FF1-8F17-EAB10DE754C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B87-A55C-4F57-86EA-F146C272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76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2649-4BF8-4FF1-8F17-EAB10DE754C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B87-A55C-4F57-86EA-F146C272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56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2649-4BF8-4FF1-8F17-EAB10DE754C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B87-A55C-4F57-86EA-F146C272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22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2649-4BF8-4FF1-8F17-EAB10DE754C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B87-A55C-4F57-86EA-F146C272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97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2649-4BF8-4FF1-8F17-EAB10DE754C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B87-A55C-4F57-86EA-F146C272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64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2649-4BF8-4FF1-8F17-EAB10DE754C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B87-A55C-4F57-86EA-F146C272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09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2649-4BF8-4FF1-8F17-EAB10DE754C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B87-A55C-4F57-86EA-F146C272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6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2649-4BF8-4FF1-8F17-EAB10DE754C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FB87-A55C-4F57-86EA-F146C272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1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22649-4BF8-4FF1-8F17-EAB10DE754C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AFB87-A55C-4F57-86EA-F146C272C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32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2649"/>
            <a:ext cx="9144000" cy="2117225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вод Світового океану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ому вода в морі солона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165" y="2259874"/>
            <a:ext cx="7929669" cy="44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458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 морської води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– це кількість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хімічних речовин у кожному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(кг) води після того,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висушили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Одиницею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її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проміле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(‰), тобто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г/л. Середній показник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 Світового океану становить 35 ‰.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Презентація «Властивості вод Світового океану». 6 кла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9665" y="3564255"/>
            <a:ext cx="5500643" cy="32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07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 морської води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 впливають різні чинники. Одні з них її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інші, навпаки,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цьому роль клімату: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опадів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повітря, яка впливає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Відповідно до цього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шару води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різних широтах. Так велика кількість опадів зменшує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невелика кількість її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Також впливає температура. Чим вища температура, тим більша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і навпаки.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Опріснюють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 також річковий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вздовж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ухбережжя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трохи менша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центрі океану. І біля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0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 морської води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6522" y="3657600"/>
            <a:ext cx="5315478" cy="301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634" y="1690688"/>
            <a:ext cx="11273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солоність найбільша в районі тропіків, де велика випаровуваність і мала кількість опадів. Солоність становить 37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екваторі, через більшу кількість опадів солоність трохи менша. До полюсів солоність стає меншою.  Найсолоніше море – Червоне море має солоність 42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‰. Відносно не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Балтійське море ( 2-11‰).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42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 морської води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34" y="1690688"/>
            <a:ext cx="11273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рівень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певних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не змінюється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35 ‰.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812" y="2644795"/>
            <a:ext cx="5902234" cy="41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74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 в океані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34" y="1233488"/>
            <a:ext cx="11273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Світовому океані існує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різного походження. Частина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замерзла на поверхні морська вода. Солона вода має більшу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густину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ніж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прісна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нижчій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–2 °С...–4 °С. Таким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льодом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 площі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приполярних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широтах, де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панують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8148" y="3119895"/>
            <a:ext cx="7368812" cy="361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67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 в океані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34" y="1233488"/>
            <a:ext cx="11273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примерзла до берегів, утворює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припай.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вільно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переміщується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водами океану, має назву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дрейфувальний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Це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Його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1–4 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9611" y="2618483"/>
            <a:ext cx="7791132" cy="38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57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 в океані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34" y="1233488"/>
            <a:ext cx="11273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Океан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сповзає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Антарктиди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Гренландії, утворюючи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шельфовий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Від них постійно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відламуються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велетенські брили, які утворюють айсберги (від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крижана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гора»)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льодяні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гори великих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Їх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підхоплюють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морські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відносять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широти. Там айсберги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танути 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розколюються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дрібніші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1919" y="3875360"/>
            <a:ext cx="5738903" cy="28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991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Айсберг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34" y="1233488"/>
            <a:ext cx="11273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поверхні видно лише 1/5 частину айсберга,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водою. Саме вона є найбільшою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кораблів. Водночас в айсбергах містяться величезні запаси прісної води, які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вже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Айсберг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157" y="2559051"/>
            <a:ext cx="2861946" cy="416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482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Айсберг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697" y="1690688"/>
            <a:ext cx="11273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Найбільшими за розмірами є айсберги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Антарктиди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можуть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багато років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поспіль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Найбільший за всі роки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айсберг утворився в морі Росса біля берегів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Антарктиди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2000 року. Його площа 195 становила 11 тис. км2 (майже як Закарпатська обл. України), 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трлн тонн. Айсберг повністю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розтанув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 за 10 років! Він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наробив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багато шкоди. Через нього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пінгвіни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Аделі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змогли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дістатися до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дитинчат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призвело до скорочення їхньої чисельності.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тюлені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птахи-поморники. Айсберг став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постачання ресурсів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трьом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04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води океану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Морська вода, як і інші речовини, має певні властивості: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смак, температуру,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густину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тощо. Кожна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причинами. Наприклад,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залежить від вмісту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домішок: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їх більше, тим менша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величезний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в Океані її властивості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на різних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 різних широтах.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Чому морська вода солона | Газета &quot;Справи сімейн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685" y="4548908"/>
            <a:ext cx="3252652" cy="216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Чому морська вода солона? - Про цікав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1736" y="4548907"/>
            <a:ext cx="3208367" cy="216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84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води океану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властивості океанічних вод – температура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7763" y="2239599"/>
            <a:ext cx="9306594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1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морської води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середня температура всієї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океанічних вод становить +4 °С. Але це значення сильно коливається і має свої закономірності розподілу.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шар води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його температура, так само як і температура повітря, залежить від кута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сонячних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поверхню. Хоча середня температура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 Океану +17,5 °С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Замерзший океан - фото и картинки: 59 шту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458" y="4189935"/>
            <a:ext cx="4580375" cy="25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959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морської води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Океану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вбирає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25–50 % більше тепла, ніж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суходіл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Тобто Океан виконує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нагрівшись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улітку,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 взимку.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цього не було, середня температура земної поверхні становила б –21 °С, що на 35 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ніж є насправді.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ЛІМАТОТВІРНІ ЧИННИКИ: СОНЯЧНА ЕНЕРГІЯ І ПІДСТИЛЬНА ПОВЕРХНЯ - ТА ЇХНЯ  ВЗАЄМОДІЯ - КЛІМАТ І КЛІМАТИЧНІ РЕСУРСИ - Природні умови і ресурси України  - Підручник Географія 8 клас - В.Ю. Пестушко - Генеза 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497" y="3421479"/>
            <a:ext cx="5172892" cy="32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96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морської води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69906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здатне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шари океанічних вод. Зоною його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охоплений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 шар води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завглибшки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200 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холоднішає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тепло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внаслідок постійного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перемішування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води.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4000 м температура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зростати завдяки внутрішньому теплу Землі.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розподіл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 Океану впливають зовнішні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тепло) та внутрішні (тепло нашої планети) чинники.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5177" y="95975"/>
            <a:ext cx="3261361" cy="66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72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морської води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температура поверхневого шару Світового океану залежить від кута падіння сонячних променів і кількості радіація, яка надходить. Найтеплішими е екваторіальні води. Чим ближче до полюсів, тим температура стає нижчою. Найтеплішим морем є Червоне море.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332" y="3371891"/>
            <a:ext cx="5826988" cy="336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515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 морської води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складом морська вода – дуже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якому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майже всі відомі в природі речовини. Правда, деякі в дуже малих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Близько 80 % з усіх речовин припадає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сіль. Тому виникло не зовсім точне поняття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води.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3674" y="3519078"/>
            <a:ext cx="5761400" cy="316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3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Солоність морської води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434" y="1472928"/>
            <a:ext cx="1166513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розчинено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близько 60 різних компонентів,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співвідношення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дивовижно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Є навіть золото, але в дуже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кількості: 1 г на 2000 т води.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Гірко-солоного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смаку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воді надають солі: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кухонна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магнієва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смак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середньої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ложку солі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склянці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води. Окрім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речовин,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деякі гази: кисень, азот, аргон,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вуглекислота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сірководень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2492" y="3944983"/>
            <a:ext cx="5302821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586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1025</Words>
  <Application>Microsoft Office PowerPoint</Application>
  <PresentationFormat>Произвольный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Властивості вод Світового океану</vt:lpstr>
      <vt:lpstr>Властивості води океану</vt:lpstr>
      <vt:lpstr>Властивості води океану</vt:lpstr>
      <vt:lpstr>Температура морської води</vt:lpstr>
      <vt:lpstr>Температура морської води</vt:lpstr>
      <vt:lpstr>Температура морської води</vt:lpstr>
      <vt:lpstr>Температура морської води</vt:lpstr>
      <vt:lpstr>Солоність морської води</vt:lpstr>
      <vt:lpstr>Солоність морської води</vt:lpstr>
      <vt:lpstr>Солоність морської води</vt:lpstr>
      <vt:lpstr>Солоність морської води</vt:lpstr>
      <vt:lpstr>Солоність морської води</vt:lpstr>
      <vt:lpstr>Солоність морської води</vt:lpstr>
      <vt:lpstr>Лід в океані</vt:lpstr>
      <vt:lpstr>Лід в океані</vt:lpstr>
      <vt:lpstr>Лід в океані</vt:lpstr>
      <vt:lpstr>Айсберг</vt:lpstr>
      <vt:lpstr>Айсберг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Властивості вод Світового океану</dc:title>
  <dc:creator>HP</dc:creator>
  <cp:lastModifiedBy>user</cp:lastModifiedBy>
  <cp:revision>8</cp:revision>
  <dcterms:created xsi:type="dcterms:W3CDTF">2023-11-26T18:39:29Z</dcterms:created>
  <dcterms:modified xsi:type="dcterms:W3CDTF">2024-03-04T08:21:51Z</dcterms:modified>
</cp:coreProperties>
</file>