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08FD-4630-4ED2-91DB-13DAD2943E8E}" type="datetimeFigureOut">
              <a:rPr lang="ru-RU" smtClean="0"/>
              <a:pPr/>
              <a:t>08.03.2024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246F-81E6-45FD-A5A7-0FA12EFCD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5866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08FD-4630-4ED2-91DB-13DAD2943E8E}" type="datetimeFigureOut">
              <a:rPr lang="ru-RU" smtClean="0"/>
              <a:pPr/>
              <a:t>08.03.2024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246F-81E6-45FD-A5A7-0FA12EFCD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8974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08FD-4630-4ED2-91DB-13DAD2943E8E}" type="datetimeFigureOut">
              <a:rPr lang="ru-RU" smtClean="0"/>
              <a:pPr/>
              <a:t>08.03.2024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246F-81E6-45FD-A5A7-0FA12EFCD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8994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08FD-4630-4ED2-91DB-13DAD2943E8E}" type="datetimeFigureOut">
              <a:rPr lang="ru-RU" smtClean="0"/>
              <a:pPr/>
              <a:t>08.03.2024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246F-81E6-45FD-A5A7-0FA12EFCD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412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08FD-4630-4ED2-91DB-13DAD2943E8E}" type="datetimeFigureOut">
              <a:rPr lang="ru-RU" smtClean="0"/>
              <a:pPr/>
              <a:t>08.03.2024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246F-81E6-45FD-A5A7-0FA12EFCD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383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08FD-4630-4ED2-91DB-13DAD2943E8E}" type="datetimeFigureOut">
              <a:rPr lang="ru-RU" smtClean="0"/>
              <a:pPr/>
              <a:t>08.03.2024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246F-81E6-45FD-A5A7-0FA12EFCD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6956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08FD-4630-4ED2-91DB-13DAD2943E8E}" type="datetimeFigureOut">
              <a:rPr lang="ru-RU" smtClean="0"/>
              <a:pPr/>
              <a:t>08.03.2024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246F-81E6-45FD-A5A7-0FA12EFCD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8030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08FD-4630-4ED2-91DB-13DAD2943E8E}" type="datetimeFigureOut">
              <a:rPr lang="ru-RU" smtClean="0"/>
              <a:pPr/>
              <a:t>08.03.2024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246F-81E6-45FD-A5A7-0FA12EFCD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2433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08FD-4630-4ED2-91DB-13DAD2943E8E}" type="datetimeFigureOut">
              <a:rPr lang="ru-RU" smtClean="0"/>
              <a:pPr/>
              <a:t>08.03.2024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246F-81E6-45FD-A5A7-0FA12EFCD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0455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08FD-4630-4ED2-91DB-13DAD2943E8E}" type="datetimeFigureOut">
              <a:rPr lang="ru-RU" smtClean="0"/>
              <a:pPr/>
              <a:t>08.03.2024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246F-81E6-45FD-A5A7-0FA12EFCD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4040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08FD-4630-4ED2-91DB-13DAD2943E8E}" type="datetimeFigureOut">
              <a:rPr lang="ru-RU" smtClean="0"/>
              <a:pPr/>
              <a:t>08.03.2024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246F-81E6-45FD-A5A7-0FA12EFCD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6611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708FD-4630-4ED2-91DB-13DAD2943E8E}" type="datetimeFigureOut">
              <a:rPr lang="ru-RU" smtClean="0"/>
              <a:pPr/>
              <a:t>08.03.2024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7246F-81E6-45FD-A5A7-0FA12EFCD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485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07963"/>
            <a:ext cx="9144000" cy="1255077"/>
          </a:xfrm>
        </p:spPr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Рух води в океані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У лабораторії відтворили знамениту &quot;хвилю-вбивцю&quot; - Korrespondent.n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7405" y="1894114"/>
            <a:ext cx="7277190" cy="459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7699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Припливи та відпливи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5908" y="1345474"/>
            <a:ext cx="112601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Найвищі та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припливи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відпливи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характерні для затоки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фанді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розташована на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Атлантичному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узбережжі Північної Америки. Висота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припливів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досягає 18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метрів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Залив Фанди (Павел Губин 8) / Стихи.р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7258" y="2845492"/>
            <a:ext cx="6549298" cy="394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9912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Морські течії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383" y="1306285"/>
            <a:ext cx="119046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Течії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горизонтальне перенесення води, викликане постійними вітрами.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Жодна морська карта не обходиться без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позначення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точного напрямку основних морських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течій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мільйони років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поспіль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пересуваються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одними й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 маршрутами.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Їхнє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виникнення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зумовлене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переважно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вітрами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Незупинний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морських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течій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нескінченне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джерело енергії, використання якого є справою недалекого майбутнього.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Практична робота “Складання та аналіз схеми течій у Світовому океані;  порівняння впливу холодної та теплої океанічних течій на клімат одного з  материків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6708" y="3983941"/>
            <a:ext cx="5055325" cy="275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1637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Морські течії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383" y="1306285"/>
            <a:ext cx="11904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3326" y="1306285"/>
            <a:ext cx="112471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 вітрами, які впливають на утворення течій є пасати та західні вітри. Саме вони зумовлюють рух води в океані (течії). В результаті руху води в океанах утворюються колові рухи води.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Міжпасатна протитечія — Вікіпеді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1868" y="2770665"/>
            <a:ext cx="7708264" cy="389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2691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Морські течії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383" y="1306285"/>
            <a:ext cx="11904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5840" y="1567895"/>
            <a:ext cx="99930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течії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не за абсолютними температурами води, а відносно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навколишніх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вод. Так, теплою вважається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течія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переносить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теплішу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воду в більш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І відповідно холодна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течія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уважається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та, в якій температура менша за температуру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навколишніх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вод.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Практична робота “Складання та аналіз схеми течій у Світовому океані;  порівняння впливу холодної та теплої океанічних течій на клімат одного з  материків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9586" y="3814664"/>
            <a:ext cx="573405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434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Теплі течії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383" y="1306285"/>
            <a:ext cx="11904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383" y="1306285"/>
            <a:ext cx="113124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Найпотужніша тепла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течія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світу –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Гольфстрім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північній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частині Атлантичного океану.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Щосекунди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берегів Європи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Гольфстрім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переміщує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воду на 5–10 °С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теплішу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навколишню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Цей потужний потік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води взимку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обігріває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Європу.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Європу через 100 років очікуватиме різке похолодання - Урядовий Кур'єр -  газета центральних органів влади України онлай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4822" y="3122167"/>
            <a:ext cx="6557555" cy="368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6197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Холодні течії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383" y="1306285"/>
            <a:ext cx="11904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383" y="1306285"/>
            <a:ext cx="113124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Найдовшою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світі є холодна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Течія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Західних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вітрів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Вона простягається на 30 тис.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кілометрів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Південній півкулі,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охоплюючи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суцільним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кільцем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Антарктиду.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4853" y="2691280"/>
            <a:ext cx="7157493" cy="402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9134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Течії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383" y="1306285"/>
            <a:ext cx="11904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377" y="1293927"/>
            <a:ext cx="112732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Пляшкова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морська традиція та метод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морських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течій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давнину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під час катастроф моряки кидали у воду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пляшки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листами, у яких просили про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зазначали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свої географічні координати або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залишали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прощальні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сподівалися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пляшка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підхоплена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океанічними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течіями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потрапить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людей. Так, 1850 р. біля берегів Іспанії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виловили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засмоленій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діжці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послання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Христофора Колумба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іспанській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королеві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острова Гаїті, яке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затрималося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358 років.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2269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Рухи води в океані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383" y="1306285"/>
            <a:ext cx="11904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886" y="1306285"/>
            <a:ext cx="114561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Вітрові хвилі – хвилі утворені вітром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Цунамі – хвилі утворені підводними землетрусами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Припливи та відпливи – періодичне опускання і піднімання води, викликане небесними тілами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Течії – горизонтальне переміщення води вико=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ликане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постійними вітрами.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Рекордну хвилю зафіксували у Новій Зеландії - BBC News Украї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5963" y="3495384"/>
            <a:ext cx="5700939" cy="320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6102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Види рухів води в океані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131" y="1971947"/>
            <a:ext cx="10875669" cy="369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3650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Вітрові хвилі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45875" y="1027906"/>
            <a:ext cx="743276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 повітря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тисне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спокійну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водну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поверхню, вона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вигинається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формуючи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хвилю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Зазвичай вітрові хвилі вищі у відкритому морі, ніж біля берегів. Їхня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пересічна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висота 4–6 м, а довжина 100–200 м. Але при сильному штормовому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вітрі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хвилі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сягають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20–30 м і є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небезпечними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навіть біля узбережжя.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Хвиля-вбивця - вчені зареєстрували рекордно високу хвилю біля берегів  Канади - ZN.u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71730"/>
            <a:ext cx="4545875" cy="288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7904" y="4328461"/>
            <a:ext cx="3506289" cy="233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3528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Будова вітрової хвилі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Рух води у Світовому океані - Географія. 6 клас. Гільбер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787" y="1370965"/>
            <a:ext cx="5995855" cy="254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1257" y="4075611"/>
            <a:ext cx="116520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Гребінь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найвища частина хвилі</a:t>
            </a:r>
          </a:p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Підошва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найнижча частина хвилі</a:t>
            </a:r>
          </a:p>
          <a:p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Довжинав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хвилі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відстань між двома сусідніми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гребенями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(підошвами)</a:t>
            </a:r>
          </a:p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Висота хвилі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відстань між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гребенем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підошвою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Швидкість вітру й висота хвиль в океанах ростуть із кожним роком -  кліматологи | УНІА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4055" y="1370965"/>
            <a:ext cx="4363992" cy="237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0723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Цунамі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634" y="1423851"/>
            <a:ext cx="114953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Цунамі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хвилі утворені в результаті підводного землетрусу.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 слово виникло в Японії, бо саме ця країна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найчастіше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відчуває наслідки дії цих велетенські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руйнівних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морських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хвиль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Слово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цунамі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«висока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хвиля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бухті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що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передає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особливості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перебігу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цього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стихійного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явища.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Самые разрушительные цунами современнос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3679" y="3239733"/>
            <a:ext cx="5476017" cy="348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4186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Цунамі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634" y="1423851"/>
            <a:ext cx="114953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відміну від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вітрових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хвиль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цунамі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майже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непомітні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відкритому океані. Але,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доходячи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мілководдя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особливо у вузьких бухтах,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хвиля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стрімко зростає до 20–60 м і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набирає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швидкість до 800–1000 км/год.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Уявіть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собі, що на вас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рухається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16-поверховий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будинок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Наближення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цунамі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передбачити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важко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 територіях, де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трапляється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ця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стихія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створюють системи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завчасного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оповіщення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про небезпеку.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9246" y="4111172"/>
            <a:ext cx="3930831" cy="2620554"/>
          </a:xfrm>
          <a:prstGeom prst="rect">
            <a:avLst/>
          </a:prstGeom>
        </p:spPr>
      </p:pic>
      <p:pic>
        <p:nvPicPr>
          <p:cNvPr id="5124" name="Picture 4" descr="Шокирующее видео цунами в Японии - 1 часть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1335" y="4111172"/>
            <a:ext cx="4658762" cy="262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1544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 цунамі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6607" y="1508759"/>
            <a:ext cx="11498786" cy="413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3679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Припливи та відпливи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3955" y="2194560"/>
            <a:ext cx="56300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Люди, які живуть на узбережжі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помічали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періодичні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коливання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рівня води. З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точністю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годинника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двічі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море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насувається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сушу, 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відходить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лишаючи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собою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смугу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щоб з часом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знову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повернутися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назад. Ці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періодичні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коливання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рівня води називають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припливи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відпливи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Добра фізика - 2: Припливи і відпливи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90688"/>
            <a:ext cx="5978264" cy="423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7800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Припливи та відпливи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5908" y="1345474"/>
            <a:ext cx="112601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Припливи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відпливи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виникають під дією сили тяжіння Місяця. Приплив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настає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уздовж усієї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лінії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меридіана,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крізь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який проходить Місяць, й одночасно з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протилежного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боку Землі. Наприклад, водночас приплив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буває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меридіанах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0° і 180°. Саме тоді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найнижчий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відплив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на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меридіанах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90°зх.д. та 90°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0077" y="3932872"/>
            <a:ext cx="5403397" cy="285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01936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692</Words>
  <Application>Microsoft Office PowerPoint</Application>
  <PresentationFormat>Произвольный</PresentationFormat>
  <Paragraphs>37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Рух води в океані</vt:lpstr>
      <vt:lpstr>Види рухів води в океані</vt:lpstr>
      <vt:lpstr>Вітрові хвилі</vt:lpstr>
      <vt:lpstr>Будова вітрової хвилі</vt:lpstr>
      <vt:lpstr>Цунамі</vt:lpstr>
      <vt:lpstr>Цунамі</vt:lpstr>
      <vt:lpstr>Поширення цунамі</vt:lpstr>
      <vt:lpstr>Припливи та відпливи</vt:lpstr>
      <vt:lpstr>Припливи та відпливи</vt:lpstr>
      <vt:lpstr>Припливи та відпливи</vt:lpstr>
      <vt:lpstr>Морські течії</vt:lpstr>
      <vt:lpstr>Морські течії</vt:lpstr>
      <vt:lpstr>Морські течії</vt:lpstr>
      <vt:lpstr>Теплі течії</vt:lpstr>
      <vt:lpstr>Холодні течії</vt:lpstr>
      <vt:lpstr>Течії</vt:lpstr>
      <vt:lpstr>Рухи води в океані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Рух води в океані</dc:title>
  <dc:creator>HP</dc:creator>
  <cp:lastModifiedBy>user</cp:lastModifiedBy>
  <cp:revision>13</cp:revision>
  <dcterms:created xsi:type="dcterms:W3CDTF">2024-01-08T10:33:04Z</dcterms:created>
  <dcterms:modified xsi:type="dcterms:W3CDTF">2024-03-08T03:23:08Z</dcterms:modified>
</cp:coreProperties>
</file>