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3" r:id="rId6"/>
    <p:sldId id="264" r:id="rId7"/>
    <p:sldId id="268" r:id="rId8"/>
    <p:sldId id="265" r:id="rId9"/>
    <p:sldId id="267" r:id="rId10"/>
    <p:sldId id="266" r:id="rId11"/>
    <p:sldId id="259" r:id="rId1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36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204EE-4F99-4E25-A9A9-832094CA628F}" type="datetimeFigureOut">
              <a:rPr lang="uk-UA" smtClean="0"/>
              <a:pPr/>
              <a:t>06.03.2024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04CE-B9E6-49BF-A473-E65D3F8DE56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204EE-4F99-4E25-A9A9-832094CA628F}" type="datetimeFigureOut">
              <a:rPr lang="uk-UA" smtClean="0"/>
              <a:pPr/>
              <a:t>06.03.2024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04CE-B9E6-49BF-A473-E65D3F8DE56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204EE-4F99-4E25-A9A9-832094CA628F}" type="datetimeFigureOut">
              <a:rPr lang="uk-UA" smtClean="0"/>
              <a:pPr/>
              <a:t>06.03.2024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04CE-B9E6-49BF-A473-E65D3F8DE56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204EE-4F99-4E25-A9A9-832094CA628F}" type="datetimeFigureOut">
              <a:rPr lang="uk-UA" smtClean="0"/>
              <a:pPr/>
              <a:t>06.03.2024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04CE-B9E6-49BF-A473-E65D3F8DE56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204EE-4F99-4E25-A9A9-832094CA628F}" type="datetimeFigureOut">
              <a:rPr lang="uk-UA" smtClean="0"/>
              <a:pPr/>
              <a:t>06.03.2024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04CE-B9E6-49BF-A473-E65D3F8DE56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204EE-4F99-4E25-A9A9-832094CA628F}" type="datetimeFigureOut">
              <a:rPr lang="uk-UA" smtClean="0"/>
              <a:pPr/>
              <a:t>06.03.2024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04CE-B9E6-49BF-A473-E65D3F8DE56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204EE-4F99-4E25-A9A9-832094CA628F}" type="datetimeFigureOut">
              <a:rPr lang="uk-UA" smtClean="0"/>
              <a:pPr/>
              <a:t>06.03.2024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04CE-B9E6-49BF-A473-E65D3F8DE56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204EE-4F99-4E25-A9A9-832094CA628F}" type="datetimeFigureOut">
              <a:rPr lang="uk-UA" smtClean="0"/>
              <a:pPr/>
              <a:t>06.03.2024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04CE-B9E6-49BF-A473-E65D3F8DE56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204EE-4F99-4E25-A9A9-832094CA628F}" type="datetimeFigureOut">
              <a:rPr lang="uk-UA" smtClean="0"/>
              <a:pPr/>
              <a:t>06.03.2024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04CE-B9E6-49BF-A473-E65D3F8DE56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204EE-4F99-4E25-A9A9-832094CA628F}" type="datetimeFigureOut">
              <a:rPr lang="uk-UA" smtClean="0"/>
              <a:pPr/>
              <a:t>06.03.2024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04CE-B9E6-49BF-A473-E65D3F8DE56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204EE-4F99-4E25-A9A9-832094CA628F}" type="datetimeFigureOut">
              <a:rPr lang="uk-UA" smtClean="0"/>
              <a:pPr/>
              <a:t>06.03.2024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04CE-B9E6-49BF-A473-E65D3F8DE56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204EE-4F99-4E25-A9A9-832094CA628F}" type="datetimeFigureOut">
              <a:rPr lang="uk-UA" smtClean="0"/>
              <a:pPr/>
              <a:t>06.03.2024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704CE-B9E6-49BF-A473-E65D3F8DE564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E:\&#1047;&#1052;\&#1090;&#1080;&#1078;&#1076;&#1077;&#1085;&#1100;%20&#1092;&#1110;&#1079;&#1080;&#1082;&#1080;\Lenovo_A1000_VID_20190518_200253.mp4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E:\&#1047;&#1052;\&#1090;&#1080;&#1078;&#1076;&#1077;&#1085;&#1100;%20&#1092;&#1110;&#1079;&#1080;&#1082;&#1080;\Lenovo_A1000_VID_20190519_220458.mp4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357166"/>
            <a:ext cx="7772400" cy="1470025"/>
          </a:xfrm>
        </p:spPr>
        <p:txBody>
          <a:bodyPr>
            <a:normAutofit/>
          </a:bodyPr>
          <a:lstStyle/>
          <a:p>
            <a:r>
              <a:rPr lang="uk-UA" sz="4800" dirty="0" smtClean="0"/>
              <a:t>Цікаві фізичні досліди</a:t>
            </a:r>
            <a:endParaRPr lang="uk-UA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38" y="1571612"/>
            <a:ext cx="6400800" cy="1752600"/>
          </a:xfrm>
        </p:spPr>
        <p:txBody>
          <a:bodyPr>
            <a:normAutofit fontScale="92500" lnSpcReduction="20000"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8 клас-4 класам</a:t>
            </a:r>
          </a:p>
          <a:p>
            <a:r>
              <a:rPr lang="uk-UA" dirty="0" smtClean="0">
                <a:solidFill>
                  <a:srgbClr val="7030A0"/>
                </a:solidFill>
              </a:rPr>
              <a:t>Розроблено в  рамках декади</a:t>
            </a:r>
          </a:p>
          <a:p>
            <a:r>
              <a:rPr lang="uk-UA" dirty="0" smtClean="0">
                <a:solidFill>
                  <a:srgbClr val="7030A0"/>
                </a:solidFill>
              </a:rPr>
              <a:t> </a:t>
            </a:r>
            <a:r>
              <a:rPr lang="uk-UA" dirty="0" err="1" smtClean="0">
                <a:solidFill>
                  <a:srgbClr val="7030A0"/>
                </a:solidFill>
              </a:rPr>
              <a:t>“Точних</a:t>
            </a:r>
            <a:r>
              <a:rPr lang="uk-UA" dirty="0" smtClean="0">
                <a:solidFill>
                  <a:srgbClr val="7030A0"/>
                </a:solidFill>
              </a:rPr>
              <a:t> наук ” вчителем фізики </a:t>
            </a:r>
            <a:r>
              <a:rPr lang="uk-UA" dirty="0" smtClean="0">
                <a:solidFill>
                  <a:schemeClr val="tx1"/>
                </a:solidFill>
              </a:rPr>
              <a:t>Марущак З.М</a:t>
            </a:r>
            <a:r>
              <a:rPr lang="uk-UA" dirty="0" smtClean="0">
                <a:solidFill>
                  <a:srgbClr val="7030A0"/>
                </a:solidFill>
              </a:rPr>
              <a:t>.</a:t>
            </a:r>
            <a:endParaRPr lang="uk-UA" dirty="0">
              <a:solidFill>
                <a:srgbClr val="7030A0"/>
              </a:solidFill>
            </a:endParaRPr>
          </a:p>
        </p:txBody>
      </p:sp>
      <p:pic>
        <p:nvPicPr>
          <p:cNvPr id="4" name="Рисунок 3" descr="симво-ы-физики-э-ементы-вектора-я-конструкции-eps-3011440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3174" y="3268000"/>
            <a:ext cx="3357554" cy="3590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Дослід 9 Обертання паперової стрічки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Як змусити паперову стрічку обертатися?</a:t>
            </a:r>
          </a:p>
          <a:p>
            <a:endParaRPr lang="uk-UA" dirty="0"/>
          </a:p>
        </p:txBody>
      </p:sp>
      <p:pic>
        <p:nvPicPr>
          <p:cNvPr id="4" name="Lenovo_A1000_VID_20190518_200253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047999" y="2286000"/>
            <a:ext cx="5429277" cy="40719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Відеодослід</a:t>
            </a:r>
            <a:r>
              <a:rPr lang="uk-UA" dirty="0" smtClean="0"/>
              <a:t> 3. </a:t>
            </a:r>
            <a:r>
              <a:rPr lang="uk-UA" dirty="0" err="1" smtClean="0"/>
              <a:t>“Чайні</a:t>
            </a:r>
            <a:r>
              <a:rPr lang="uk-UA" dirty="0" smtClean="0"/>
              <a:t>  </a:t>
            </a:r>
            <a:r>
              <a:rPr lang="uk-UA" dirty="0" err="1" smtClean="0"/>
              <a:t>пакетики”</a:t>
            </a:r>
            <a:endParaRPr lang="uk-UA" dirty="0"/>
          </a:p>
        </p:txBody>
      </p:sp>
      <p:pic>
        <p:nvPicPr>
          <p:cNvPr id="4" name="Lenovo_A1000_VID_20190519_220458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928926" y="1785926"/>
            <a:ext cx="5524539" cy="41434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Дослід 1.</a:t>
            </a:r>
            <a:br>
              <a:rPr lang="uk-UA" dirty="0" smtClean="0"/>
            </a:br>
            <a:r>
              <a:rPr lang="uk-UA" dirty="0" smtClean="0"/>
              <a:t>“ Магдебурзькі півкулі ”</a:t>
            </a:r>
            <a:endParaRPr lang="uk-UA" dirty="0"/>
          </a:p>
        </p:txBody>
      </p:sp>
      <p:pic>
        <p:nvPicPr>
          <p:cNvPr id="4" name="Содержимое 3" descr="ph55538_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14744" y="1357298"/>
            <a:ext cx="5177451" cy="2928958"/>
          </a:xfrm>
        </p:spPr>
      </p:pic>
      <p:sp>
        <p:nvSpPr>
          <p:cNvPr id="5" name="Прямоугольник 4"/>
          <p:cNvSpPr/>
          <p:nvPr/>
        </p:nvSpPr>
        <p:spPr>
          <a:xfrm>
            <a:off x="428596" y="1428736"/>
            <a:ext cx="3214710" cy="5000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28596" y="1500174"/>
            <a:ext cx="2857520" cy="42148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2400" dirty="0" smtClean="0">
                <a:latin typeface="+mj-lt"/>
                <a:ea typeface="+mj-ea"/>
                <a:cs typeface="+mj-cs"/>
              </a:rPr>
              <a:t>Знаменитий експеримент німецького фізика,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2400" dirty="0" smtClean="0">
                <a:latin typeface="+mj-lt"/>
                <a:ea typeface="+mj-ea"/>
                <a:cs typeface="+mj-cs"/>
              </a:rPr>
              <a:t>мера Магдебурга Отто фон Геріке</a:t>
            </a:r>
            <a:endParaRPr lang="uk-UA" sz="2400" dirty="0">
              <a:latin typeface="+mj-lt"/>
              <a:ea typeface="+mj-ea"/>
              <a:cs typeface="+mj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Для демонстрації</a:t>
            </a:r>
            <a:r>
              <a:rPr kumimoji="0" lang="uk-UA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сили тиску повітря і винайденого ним повітряного вакуумного насоса.16 коней не могли розтягнути  </a:t>
            </a:r>
            <a:r>
              <a:rPr kumimoji="0" lang="uk-UA" sz="24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“склеєне”</a:t>
            </a:r>
            <a:r>
              <a:rPr kumimoji="0" lang="uk-UA" sz="24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кільце діаметром 35,5см</a:t>
            </a:r>
            <a:endParaRPr kumimoji="0" lang="uk-UA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Дослід-завдання №2. Із води сухим!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Завдання:витягнути монету з води так,щоб не замочити рук.</a:t>
            </a:r>
            <a:endParaRPr lang="en-US" dirty="0" smtClean="0"/>
          </a:p>
          <a:p>
            <a:r>
              <a:rPr lang="uk-UA" dirty="0" smtClean="0"/>
              <a:t>Пояснення:  створивши різницю тисків,спаливши повітря,атмосферний тиск буквально втисне воду під склянку.</a:t>
            </a:r>
            <a:endParaRPr lang="uk-U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Дослід №3</a:t>
            </a:r>
            <a:br>
              <a:rPr lang="uk-UA" dirty="0" smtClean="0"/>
            </a:br>
            <a:r>
              <a:rPr lang="uk-UA" dirty="0" smtClean="0"/>
              <a:t>Неймовірне обертання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14486"/>
          </a:xfrm>
        </p:spPr>
        <p:txBody>
          <a:bodyPr/>
          <a:lstStyle/>
          <a:p>
            <a:r>
              <a:rPr lang="uk-UA" dirty="0" smtClean="0"/>
              <a:t>Завдання: Спробувати за допомогою скляної банки обертати без падіння гумову кульку.</a:t>
            </a:r>
            <a:endParaRPr lang="uk-U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Дослід 4.Кулька і склянка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Завдання: без рук підняти склянку,використовуючи лише кульку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Дослід  5. Кулька і банка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Чи можна надути кульку без подиху людини?</a:t>
            </a:r>
          </a:p>
          <a:p>
            <a:r>
              <a:rPr lang="uk-UA" dirty="0" smtClean="0"/>
              <a:t>Виявляється,це-можливо!</a:t>
            </a:r>
            <a:endParaRPr lang="uk-U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Дослід 6.Надміцна лампа розжарювання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Завдання:стати на лампу так,щоб  вона витримала людину.</a:t>
            </a:r>
            <a:endParaRPr lang="uk-U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Дослід 7. Неньютонівська  рідина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214422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Що ж за рідина така?</a:t>
            </a:r>
          </a:p>
          <a:p>
            <a:pPr>
              <a:buNone/>
            </a:pPr>
            <a:r>
              <a:rPr lang="uk-UA" dirty="0" smtClean="0"/>
              <a:t>Вона поводиться і як рідина,і як тверда речовина.</a:t>
            </a:r>
          </a:p>
          <a:p>
            <a:pPr>
              <a:buNone/>
            </a:pPr>
            <a:r>
              <a:rPr lang="uk-UA" dirty="0" smtClean="0"/>
              <a:t>ЇЇ властивості залежать від того,як ви з нею поводитесь!</a:t>
            </a:r>
          </a:p>
          <a:p>
            <a:pPr>
              <a:buNone/>
            </a:pPr>
            <a:r>
              <a:rPr lang="uk-UA" dirty="0" smtClean="0"/>
              <a:t>А ще-ця рідина вміє танцювати!</a:t>
            </a:r>
          </a:p>
          <a:p>
            <a:pPr>
              <a:buNone/>
            </a:pPr>
            <a:r>
              <a:rPr lang="en-US" dirty="0" smtClean="0"/>
              <a:t>https://youtu.be/OfeVBs6lypk</a:t>
            </a:r>
            <a:endParaRPr lang="uk-UA" dirty="0" smtClean="0"/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Дослід №8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Вихор у пляшках.</a:t>
            </a:r>
          </a:p>
          <a:p>
            <a:r>
              <a:rPr lang="uk-UA" dirty="0" smtClean="0"/>
              <a:t>Завдання: зробити так,щоб у двох пляшках закрутився справжній вихор-утворення з обертальним рухом води навколо певної осі.</a:t>
            </a:r>
            <a:endParaRPr lang="uk-UA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1162</TotalTime>
  <Words>222</Words>
  <Application>Microsoft Office PowerPoint</Application>
  <PresentationFormat>Экран (4:3)</PresentationFormat>
  <Paragraphs>32</Paragraphs>
  <Slides>11</Slides>
  <Notes>0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Цікаві фізичні досліди</vt:lpstr>
      <vt:lpstr>Дослід 1. “ Магдебурзькі півкулі ”</vt:lpstr>
      <vt:lpstr>Дослід-завдання №2. Із води сухим!</vt:lpstr>
      <vt:lpstr>Дослід №3 Неймовірне обертання</vt:lpstr>
      <vt:lpstr>Дослід 4.Кулька і склянка</vt:lpstr>
      <vt:lpstr>Дослід  5. Кулька і банка</vt:lpstr>
      <vt:lpstr>Дослід 6.Надміцна лампа розжарювання</vt:lpstr>
      <vt:lpstr>Дослід 7. Неньютонівська  рідина</vt:lpstr>
      <vt:lpstr>Дослід №8</vt:lpstr>
      <vt:lpstr>Дослід 9 Обертання паперової стрічки</vt:lpstr>
      <vt:lpstr>Відеодослід 3. “Чайні  пакетики”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Цікаві фізичні досліди</dc:title>
  <dc:creator>Пользователь Windows</dc:creator>
  <cp:lastModifiedBy>Пользователь Windows</cp:lastModifiedBy>
  <cp:revision>45</cp:revision>
  <dcterms:created xsi:type="dcterms:W3CDTF">2023-03-14T12:56:14Z</dcterms:created>
  <dcterms:modified xsi:type="dcterms:W3CDTF">2024-03-06T18:30:26Z</dcterms:modified>
</cp:coreProperties>
</file>