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1" r:id="rId3"/>
    <p:sldId id="303" r:id="rId4"/>
    <p:sldId id="304" r:id="rId5"/>
    <p:sldId id="299" r:id="rId6"/>
    <p:sldId id="285" r:id="rId7"/>
    <p:sldId id="269" r:id="rId8"/>
    <p:sldId id="272" r:id="rId9"/>
    <p:sldId id="290" r:id="rId10"/>
    <p:sldId id="282" r:id="rId11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1CEA52-4FB0-45FF-A179-D8EA9F31609C}">
          <p14:sldIdLst>
            <p14:sldId id="258"/>
            <p14:sldId id="281"/>
            <p14:sldId id="303"/>
            <p14:sldId id="304"/>
            <p14:sldId id="299"/>
          </p14:sldIdLst>
        </p14:section>
        <p14:section name="Раздел без заголовка" id="{BAA39A49-AB9A-493B-8263-81C3617BE7B3}">
          <p14:sldIdLst>
            <p14:sldId id="285"/>
            <p14:sldId id="269"/>
            <p14:sldId id="272"/>
            <p14:sldId id="290"/>
          </p14:sldIdLst>
        </p14:section>
        <p14:section name="Раздел без заголовка" id="{6686D42E-3928-4419-9D98-0E26020330B9}">
          <p14:sldIdLst>
            <p14:sldId id="282"/>
          </p14:sldIdLst>
        </p14:section>
        <p14:section name="Раздел без заголовка" id="{CC857981-6CDF-4583-A8A2-F2160954D4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74" autoAdjust="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362187265394491"/>
          <c:y val="7.0600758238553496E-2"/>
          <c:w val="6.3074357944724754E-2"/>
          <c:h val="0.8587984835228927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рівні досягнень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FA-4684-A6C9-ECF7E8FFB1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FA-4684-A6C9-ECF7E8FFB1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FFA-4684-A6C9-ECF7E8FFB1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FFA-4684-A6C9-ECF7E8FFB15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31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FA-4684-A6C9-ECF7E8FFB15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рівні досягнень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C12-41D6-A795-3640C3C547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12-41D6-A795-3640C3C547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C12-41D6-A795-3640C3C547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C12-41D6-A795-3640C3C547C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44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12-41D6-A795-3640C3C547C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9D607-5D07-4721-B82B-51442894B42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B55D32-943A-444B-8988-4CB6F2901037}" type="pres">
      <dgm:prSet presAssocID="{7B39D607-5D07-4721-B82B-51442894B42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85922F-8EB6-4C55-9BCD-D81AB56AC6FB}" type="pres">
      <dgm:prSet presAssocID="{7B39D607-5D07-4721-B82B-51442894B42C}" presName="cycle" presStyleCnt="0"/>
      <dgm:spPr/>
      <dgm:t>
        <a:bodyPr/>
        <a:lstStyle/>
        <a:p>
          <a:endParaRPr lang="ru-RU"/>
        </a:p>
      </dgm:t>
    </dgm:pt>
  </dgm:ptLst>
  <dgm:cxnLst>
    <dgm:cxn modelId="{322D05BC-EE9E-4B3C-86DA-D95265E939A1}" type="presOf" srcId="{7B39D607-5D07-4721-B82B-51442894B42C}" destId="{7CB55D32-943A-444B-8988-4CB6F2901037}" srcOrd="0" destOrd="0" presId="urn:microsoft.com/office/officeart/2005/8/layout/radial2"/>
    <dgm:cxn modelId="{FD7076A9-DCC0-4090-ABF2-0E3A97E06EA3}" type="presParOf" srcId="{7CB55D32-943A-444B-8988-4CB6F2901037}" destId="{4D85922F-8EB6-4C55-9BCD-D81AB56AC6FB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5A657-5A82-4431-BE2E-D66ADA9B8BF7}" type="doc">
      <dgm:prSet loTypeId="urn:microsoft.com/office/officeart/2005/8/layout/cycle4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0F6585-3944-43D9-AEA5-0E1FA0C37B89}">
      <dgm:prSet phldrT="[Текст]" custT="1"/>
      <dgm:spPr/>
      <dgm:t>
        <a:bodyPr/>
        <a:lstStyle/>
        <a:p>
          <a:r>
            <a:rPr lang="uk-UA" sz="2000" dirty="0" smtClean="0"/>
            <a:t>діти</a:t>
          </a:r>
          <a:endParaRPr lang="ru-RU" sz="2000" dirty="0"/>
        </a:p>
      </dgm:t>
    </dgm:pt>
    <dgm:pt modelId="{6671CC7E-0E6D-4D97-BEF6-08D923FA667D}" type="parTrans" cxnId="{709E43F3-5B74-458E-9DE8-22791CC2CF8D}">
      <dgm:prSet/>
      <dgm:spPr/>
      <dgm:t>
        <a:bodyPr/>
        <a:lstStyle/>
        <a:p>
          <a:endParaRPr lang="ru-RU"/>
        </a:p>
      </dgm:t>
    </dgm:pt>
    <dgm:pt modelId="{16F89C41-A05F-419F-B605-25648710517B}" type="sibTrans" cxnId="{709E43F3-5B74-458E-9DE8-22791CC2CF8D}">
      <dgm:prSet/>
      <dgm:spPr/>
      <dgm:t>
        <a:bodyPr/>
        <a:lstStyle/>
        <a:p>
          <a:endParaRPr lang="ru-RU"/>
        </a:p>
      </dgm:t>
    </dgm:pt>
    <dgm:pt modelId="{35F5F36B-BBDE-4DEC-B86B-33C689D4AF8C}">
      <dgm:prSet phldrT="[Текст]" custT="1"/>
      <dgm:spPr/>
      <dgm:t>
        <a:bodyPr/>
        <a:lstStyle/>
        <a:p>
          <a:r>
            <a:rPr lang="uk-UA" sz="1800" dirty="0" smtClean="0"/>
            <a:t>педагоги</a:t>
          </a:r>
          <a:endParaRPr lang="ru-RU" sz="1800" dirty="0"/>
        </a:p>
      </dgm:t>
    </dgm:pt>
    <dgm:pt modelId="{0C94C0CA-A520-4187-B964-34D3FA6EC579}" type="parTrans" cxnId="{9532ECE9-19CA-4D54-BF8B-C5249E8FA29B}">
      <dgm:prSet/>
      <dgm:spPr/>
      <dgm:t>
        <a:bodyPr/>
        <a:lstStyle/>
        <a:p>
          <a:endParaRPr lang="ru-RU"/>
        </a:p>
      </dgm:t>
    </dgm:pt>
    <dgm:pt modelId="{DF12DAA5-C9CB-4004-A8DD-6600DF50B4C4}" type="sibTrans" cxnId="{9532ECE9-19CA-4D54-BF8B-C5249E8FA29B}">
      <dgm:prSet/>
      <dgm:spPr/>
      <dgm:t>
        <a:bodyPr/>
        <a:lstStyle/>
        <a:p>
          <a:endParaRPr lang="ru-RU"/>
        </a:p>
      </dgm:t>
    </dgm:pt>
    <dgm:pt modelId="{30E39A46-2515-4FAB-B18B-01651E8DB87C}">
      <dgm:prSet phldrT="[Текст]" custT="1"/>
      <dgm:spPr/>
      <dgm:t>
        <a:bodyPr/>
        <a:lstStyle/>
        <a:p>
          <a:r>
            <a:rPr lang="uk-UA" sz="1800" dirty="0" smtClean="0"/>
            <a:t>батьки</a:t>
          </a:r>
          <a:endParaRPr lang="ru-RU" sz="1800" dirty="0"/>
        </a:p>
      </dgm:t>
    </dgm:pt>
    <dgm:pt modelId="{1FCA273E-814C-45CE-BCE2-A60870091945}" type="parTrans" cxnId="{3CA65F54-F030-4B05-AE66-DA651FE9DB69}">
      <dgm:prSet/>
      <dgm:spPr/>
      <dgm:t>
        <a:bodyPr/>
        <a:lstStyle/>
        <a:p>
          <a:endParaRPr lang="ru-RU"/>
        </a:p>
      </dgm:t>
    </dgm:pt>
    <dgm:pt modelId="{8AFA23DA-AD84-4B11-A983-EFC064C08EA4}" type="sibTrans" cxnId="{3CA65F54-F030-4B05-AE66-DA651FE9DB69}">
      <dgm:prSet/>
      <dgm:spPr/>
      <dgm:t>
        <a:bodyPr/>
        <a:lstStyle/>
        <a:p>
          <a:endParaRPr lang="ru-RU"/>
        </a:p>
      </dgm:t>
    </dgm:pt>
    <dgm:pt modelId="{E8FC8416-C5BB-4D56-9C17-A679242CC2D7}">
      <dgm:prSet phldrT="[Текст]" custT="1"/>
      <dgm:spPr/>
      <dgm:t>
        <a:bodyPr/>
        <a:lstStyle/>
        <a:p>
          <a:r>
            <a:rPr lang="uk-UA" sz="1600" dirty="0" smtClean="0"/>
            <a:t>Продукти діяльності</a:t>
          </a:r>
          <a:endParaRPr lang="ru-RU" sz="1600" dirty="0"/>
        </a:p>
      </dgm:t>
    </dgm:pt>
    <dgm:pt modelId="{50CAF661-31BA-4E58-8EDE-7B6BC9EE5D92}" type="parTrans" cxnId="{147CAEFC-AEBB-4DE0-B8C0-7E7EB6F424DD}">
      <dgm:prSet/>
      <dgm:spPr/>
      <dgm:t>
        <a:bodyPr/>
        <a:lstStyle/>
        <a:p>
          <a:endParaRPr lang="ru-RU"/>
        </a:p>
      </dgm:t>
    </dgm:pt>
    <dgm:pt modelId="{1BF619A7-916E-447E-AE47-69E1BEF1D71D}" type="sibTrans" cxnId="{147CAEFC-AEBB-4DE0-B8C0-7E7EB6F424DD}">
      <dgm:prSet/>
      <dgm:spPr/>
      <dgm:t>
        <a:bodyPr/>
        <a:lstStyle/>
        <a:p>
          <a:endParaRPr lang="ru-RU"/>
        </a:p>
      </dgm:t>
    </dgm:pt>
    <dgm:pt modelId="{91B0CC0C-B368-41E7-AE11-9841F301015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600" dirty="0"/>
        </a:p>
      </dgm:t>
    </dgm:pt>
    <dgm:pt modelId="{BDED3072-8F48-4529-B7AA-0D202473DF34}" type="parTrans" cxnId="{AE95477A-C1B7-4718-BEDE-AB1CD5C8943C}">
      <dgm:prSet/>
      <dgm:spPr/>
      <dgm:t>
        <a:bodyPr/>
        <a:lstStyle/>
        <a:p>
          <a:endParaRPr lang="ru-RU"/>
        </a:p>
      </dgm:t>
    </dgm:pt>
    <dgm:pt modelId="{4AC5E3FF-09DB-4319-88CA-5EF89A869021}" type="sibTrans" cxnId="{AE95477A-C1B7-4718-BEDE-AB1CD5C8943C}">
      <dgm:prSet/>
      <dgm:spPr/>
      <dgm:t>
        <a:bodyPr/>
        <a:lstStyle/>
        <a:p>
          <a:endParaRPr lang="ru-RU"/>
        </a:p>
      </dgm:t>
    </dgm:pt>
    <dgm:pt modelId="{B430E5C3-BD83-4365-BA53-B5DD2483F030}">
      <dgm:prSet phldrT="[Текст]" custT="1"/>
      <dgm:spPr/>
      <dgm:t>
        <a:bodyPr/>
        <a:lstStyle/>
        <a:p>
          <a:endParaRPr lang="ru-RU" sz="1600" dirty="0"/>
        </a:p>
      </dgm:t>
    </dgm:pt>
    <dgm:pt modelId="{9A16B659-B193-43A7-9069-534FE629C481}" type="parTrans" cxnId="{D24F6F2A-F1BA-4D2B-8287-9B1E87A03077}">
      <dgm:prSet/>
      <dgm:spPr/>
      <dgm:t>
        <a:bodyPr/>
        <a:lstStyle/>
        <a:p>
          <a:endParaRPr lang="ru-RU"/>
        </a:p>
      </dgm:t>
    </dgm:pt>
    <dgm:pt modelId="{891A0A7E-995C-4921-8A37-2A6135A58375}" type="sibTrans" cxnId="{D24F6F2A-F1BA-4D2B-8287-9B1E87A03077}">
      <dgm:prSet/>
      <dgm:spPr/>
      <dgm:t>
        <a:bodyPr/>
        <a:lstStyle/>
        <a:p>
          <a:endParaRPr lang="ru-RU"/>
        </a:p>
      </dgm:t>
    </dgm:pt>
    <dgm:pt modelId="{6A3A0CB0-00BD-4BF2-9ABC-9CA73EE86C13}">
      <dgm:prSet phldrT="[Текст]" custT="1"/>
      <dgm:spPr/>
      <dgm:t>
        <a:bodyPr/>
        <a:lstStyle/>
        <a:p>
          <a:endParaRPr lang="ru-RU" sz="1600" dirty="0"/>
        </a:p>
      </dgm:t>
    </dgm:pt>
    <dgm:pt modelId="{3436DA75-D995-4EDE-BCE9-DA151DD60A03}" type="parTrans" cxnId="{183CE83D-77FF-46D5-A710-E3759C25B27F}">
      <dgm:prSet/>
      <dgm:spPr/>
      <dgm:t>
        <a:bodyPr/>
        <a:lstStyle/>
        <a:p>
          <a:endParaRPr lang="ru-RU"/>
        </a:p>
      </dgm:t>
    </dgm:pt>
    <dgm:pt modelId="{35C2088D-74E0-4E14-88EC-60E3A12B99FE}" type="sibTrans" cxnId="{183CE83D-77FF-46D5-A710-E3759C25B27F}">
      <dgm:prSet/>
      <dgm:spPr/>
      <dgm:t>
        <a:bodyPr/>
        <a:lstStyle/>
        <a:p>
          <a:endParaRPr lang="ru-RU"/>
        </a:p>
      </dgm:t>
    </dgm:pt>
    <dgm:pt modelId="{F43D1C25-B9C8-48D2-963C-0E75431F6BFF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bg1"/>
              </a:solidFill>
            </a:rPr>
            <a:t>Батьківські збори 2022-2023 н р  </a:t>
          </a:r>
          <a:endParaRPr lang="ru-RU" sz="1600" dirty="0">
            <a:solidFill>
              <a:schemeClr val="bg1"/>
            </a:solidFill>
          </a:endParaRPr>
        </a:p>
      </dgm:t>
    </dgm:pt>
    <dgm:pt modelId="{92027EC7-F263-4BD4-8582-1C07C7D042BB}" type="parTrans" cxnId="{3CDCBBCC-05BD-421A-9C68-DEA10B8E8CC5}">
      <dgm:prSet/>
      <dgm:spPr/>
      <dgm:t>
        <a:bodyPr/>
        <a:lstStyle/>
        <a:p>
          <a:endParaRPr lang="ru-RU"/>
        </a:p>
      </dgm:t>
    </dgm:pt>
    <dgm:pt modelId="{83ECF21D-89CF-4A2A-9F47-A2C2E75DDD93}" type="sibTrans" cxnId="{3CDCBBCC-05BD-421A-9C68-DEA10B8E8CC5}">
      <dgm:prSet/>
      <dgm:spPr/>
      <dgm:t>
        <a:bodyPr/>
        <a:lstStyle/>
        <a:p>
          <a:endParaRPr lang="ru-RU"/>
        </a:p>
      </dgm:t>
    </dgm:pt>
    <dgm:pt modelId="{F54B95B6-6BB1-414D-ACEF-6B0A724EBEE5}">
      <dgm:prSet phldrT="[Текст]" custT="1"/>
      <dgm:spPr/>
      <dgm:t>
        <a:bodyPr/>
        <a:lstStyle/>
        <a:p>
          <a:endParaRPr lang="ru-RU" sz="1600" dirty="0"/>
        </a:p>
      </dgm:t>
    </dgm:pt>
    <dgm:pt modelId="{B0D7C555-703B-4D47-911F-67231732E605}" type="parTrans" cxnId="{E2B0EAD3-B86A-4710-94A2-1495DF03F468}">
      <dgm:prSet/>
      <dgm:spPr/>
      <dgm:t>
        <a:bodyPr/>
        <a:lstStyle/>
        <a:p>
          <a:endParaRPr lang="ru-RU"/>
        </a:p>
      </dgm:t>
    </dgm:pt>
    <dgm:pt modelId="{BF47DC80-7426-47DA-BDF6-1F463EB7EA31}" type="sibTrans" cxnId="{E2B0EAD3-B86A-4710-94A2-1495DF03F468}">
      <dgm:prSet/>
      <dgm:spPr/>
      <dgm:t>
        <a:bodyPr/>
        <a:lstStyle/>
        <a:p>
          <a:endParaRPr lang="ru-RU"/>
        </a:p>
      </dgm:t>
    </dgm:pt>
    <dgm:pt modelId="{47DF1465-E928-4C6E-A1A6-17A8299CD3F3}">
      <dgm:prSet phldrT="[Текст]" custT="1"/>
      <dgm:spPr/>
      <dgm:t>
        <a:bodyPr/>
        <a:lstStyle/>
        <a:p>
          <a:endParaRPr lang="ru-RU" sz="1600" dirty="0"/>
        </a:p>
      </dgm:t>
    </dgm:pt>
    <dgm:pt modelId="{77C77C84-1AB4-442A-8AA3-C4B667BC7B2F}" type="parTrans" cxnId="{D2AF8FF7-F4C6-4C4B-ACBF-84E118F034B2}">
      <dgm:prSet/>
      <dgm:spPr/>
      <dgm:t>
        <a:bodyPr/>
        <a:lstStyle/>
        <a:p>
          <a:endParaRPr lang="ru-RU"/>
        </a:p>
      </dgm:t>
    </dgm:pt>
    <dgm:pt modelId="{7B90BB39-965A-4389-9912-2FB5EB0D4E40}" type="sibTrans" cxnId="{D2AF8FF7-F4C6-4C4B-ACBF-84E118F034B2}">
      <dgm:prSet/>
      <dgm:spPr/>
      <dgm:t>
        <a:bodyPr/>
        <a:lstStyle/>
        <a:p>
          <a:endParaRPr lang="ru-RU"/>
        </a:p>
      </dgm:t>
    </dgm:pt>
    <dgm:pt modelId="{30E12DF8-D160-484D-9787-E8974152CBE0}">
      <dgm:prSet phldrT="[Текст]" custT="1"/>
      <dgm:spPr/>
      <dgm:t>
        <a:bodyPr/>
        <a:lstStyle/>
        <a:p>
          <a:endParaRPr lang="ru-RU" sz="1600" dirty="0"/>
        </a:p>
      </dgm:t>
    </dgm:pt>
    <dgm:pt modelId="{9E18AADD-B5B0-4DA9-B138-CEFB1A0F960F}" type="parTrans" cxnId="{BA86762F-3196-4805-B9D4-0353CDDD3A2D}">
      <dgm:prSet/>
      <dgm:spPr/>
      <dgm:t>
        <a:bodyPr/>
        <a:lstStyle/>
        <a:p>
          <a:endParaRPr lang="ru-RU"/>
        </a:p>
      </dgm:t>
    </dgm:pt>
    <dgm:pt modelId="{BC0FD8EC-E4BF-45C6-BD26-B4550710CCF3}" type="sibTrans" cxnId="{BA86762F-3196-4805-B9D4-0353CDDD3A2D}">
      <dgm:prSet/>
      <dgm:spPr/>
      <dgm:t>
        <a:bodyPr/>
        <a:lstStyle/>
        <a:p>
          <a:endParaRPr lang="ru-RU"/>
        </a:p>
      </dgm:t>
    </dgm:pt>
    <dgm:pt modelId="{B8F52B9C-61F9-4903-A3BD-B5A622829E3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uk-UA" sz="1200" dirty="0" smtClean="0"/>
            <a:t>-</a:t>
          </a:r>
          <a:endParaRPr lang="ru-RU" sz="1200" dirty="0"/>
        </a:p>
      </dgm:t>
    </dgm:pt>
    <dgm:pt modelId="{B8E70DFC-3F8B-458C-B4B3-6D418B1888C1}" type="sibTrans" cxnId="{A23585C8-C9DF-41FD-925B-DBAA05BB54A5}">
      <dgm:prSet/>
      <dgm:spPr/>
      <dgm:t>
        <a:bodyPr/>
        <a:lstStyle/>
        <a:p>
          <a:endParaRPr lang="ru-RU"/>
        </a:p>
      </dgm:t>
    </dgm:pt>
    <dgm:pt modelId="{EDC5CECD-08E6-4B87-8F61-B4953B77227F}" type="parTrans" cxnId="{A23585C8-C9DF-41FD-925B-DBAA05BB54A5}">
      <dgm:prSet/>
      <dgm:spPr/>
      <dgm:t>
        <a:bodyPr/>
        <a:lstStyle/>
        <a:p>
          <a:endParaRPr lang="ru-RU"/>
        </a:p>
      </dgm:t>
    </dgm:pt>
    <dgm:pt modelId="{0F99B36C-6E11-43B2-B02D-007AC5BE3D01}">
      <dgm:prSet custT="1"/>
      <dgm:spPr/>
      <dgm:t>
        <a:bodyPr/>
        <a:lstStyle/>
        <a:p>
          <a:endParaRPr lang="ru-RU" sz="1400" dirty="0"/>
        </a:p>
      </dgm:t>
    </dgm:pt>
    <dgm:pt modelId="{3B512CC3-23FF-4B20-88EE-42639832865D}" type="sibTrans" cxnId="{D116D864-1CEC-4E01-9DC0-266E9AD3AC6D}">
      <dgm:prSet/>
      <dgm:spPr/>
      <dgm:t>
        <a:bodyPr/>
        <a:lstStyle/>
        <a:p>
          <a:endParaRPr lang="ru-RU"/>
        </a:p>
      </dgm:t>
    </dgm:pt>
    <dgm:pt modelId="{216095B7-7ED0-4817-B78C-4D7BCCAB261A}" type="parTrans" cxnId="{D116D864-1CEC-4E01-9DC0-266E9AD3AC6D}">
      <dgm:prSet/>
      <dgm:spPr/>
      <dgm:t>
        <a:bodyPr/>
        <a:lstStyle/>
        <a:p>
          <a:endParaRPr lang="ru-RU"/>
        </a:p>
      </dgm:t>
    </dgm:pt>
    <dgm:pt modelId="{D7613F12-6FD8-4B1E-B8E0-F6BF190F2ED4}">
      <dgm:prSet custT="1"/>
      <dgm:spPr/>
      <dgm:t>
        <a:bodyPr/>
        <a:lstStyle/>
        <a:p>
          <a:endParaRPr lang="ru-RU" sz="1400" dirty="0"/>
        </a:p>
      </dgm:t>
    </dgm:pt>
    <dgm:pt modelId="{93449821-F43A-4031-8CCE-EF14FDA01F7F}" type="sibTrans" cxnId="{514962DD-8E23-4B69-9782-FB1B983B1FA9}">
      <dgm:prSet/>
      <dgm:spPr/>
      <dgm:t>
        <a:bodyPr/>
        <a:lstStyle/>
        <a:p>
          <a:endParaRPr lang="ru-RU"/>
        </a:p>
      </dgm:t>
    </dgm:pt>
    <dgm:pt modelId="{814F7A90-6D0E-47D9-8717-6F390422EB5C}" type="parTrans" cxnId="{514962DD-8E23-4B69-9782-FB1B983B1FA9}">
      <dgm:prSet/>
      <dgm:spPr/>
      <dgm:t>
        <a:bodyPr/>
        <a:lstStyle/>
        <a:p>
          <a:endParaRPr lang="ru-RU"/>
        </a:p>
      </dgm:t>
    </dgm:pt>
    <dgm:pt modelId="{18773C8F-ADEF-4DF8-8D2A-5D4036F41CE0}">
      <dgm:prSet custT="1"/>
      <dgm:spPr/>
      <dgm:t>
        <a:bodyPr/>
        <a:lstStyle/>
        <a:p>
          <a:endParaRPr lang="ru-RU" sz="1400" dirty="0"/>
        </a:p>
      </dgm:t>
    </dgm:pt>
    <dgm:pt modelId="{093D95E7-5382-4BA2-8800-7B59537E0A8F}" type="sibTrans" cxnId="{869C05FF-9E34-44AF-8646-3F75B191223C}">
      <dgm:prSet/>
      <dgm:spPr/>
      <dgm:t>
        <a:bodyPr/>
        <a:lstStyle/>
        <a:p>
          <a:endParaRPr lang="ru-RU"/>
        </a:p>
      </dgm:t>
    </dgm:pt>
    <dgm:pt modelId="{AF662D5C-42A3-47BF-BCFF-92EF763DD0B2}" type="parTrans" cxnId="{869C05FF-9E34-44AF-8646-3F75B191223C}">
      <dgm:prSet/>
      <dgm:spPr/>
      <dgm:t>
        <a:bodyPr/>
        <a:lstStyle/>
        <a:p>
          <a:endParaRPr lang="ru-RU"/>
        </a:p>
      </dgm:t>
    </dgm:pt>
    <dgm:pt modelId="{94E37979-26C6-4C6B-AC88-42E6D56106B6}">
      <dgm:prSet custT="1"/>
      <dgm:spPr/>
      <dgm:t>
        <a:bodyPr/>
        <a:lstStyle/>
        <a:p>
          <a:endParaRPr lang="ru-RU" sz="1400" dirty="0"/>
        </a:p>
      </dgm:t>
    </dgm:pt>
    <dgm:pt modelId="{58C278EF-96D1-40FB-A2EB-673EDA623759}" type="sibTrans" cxnId="{290E7ECB-864A-481D-8B1E-C078AADB5B34}">
      <dgm:prSet/>
      <dgm:spPr/>
      <dgm:t>
        <a:bodyPr/>
        <a:lstStyle/>
        <a:p>
          <a:endParaRPr lang="ru-RU"/>
        </a:p>
      </dgm:t>
    </dgm:pt>
    <dgm:pt modelId="{70B42E2F-94ED-4A04-95E8-E3E6E3D5B843}" type="parTrans" cxnId="{290E7ECB-864A-481D-8B1E-C078AADB5B34}">
      <dgm:prSet/>
      <dgm:spPr/>
      <dgm:t>
        <a:bodyPr/>
        <a:lstStyle/>
        <a:p>
          <a:endParaRPr lang="ru-RU"/>
        </a:p>
      </dgm:t>
    </dgm:pt>
    <dgm:pt modelId="{7DD7F7F9-FCE5-496F-B7B7-76E933AD32FA}">
      <dgm:prSet custT="1"/>
      <dgm:spPr/>
      <dgm:t>
        <a:bodyPr/>
        <a:lstStyle/>
        <a:p>
          <a:r>
            <a:rPr lang="en-US" sz="1400" u="none" dirty="0" smtClean="0">
              <a:solidFill>
                <a:schemeClr val="tx1"/>
              </a:solidFill>
            </a:rPr>
            <a:t>https://vseosvita.ua/user/id762188/blog</a:t>
          </a:r>
          <a:r>
            <a:rPr lang="uk-UA" sz="1400" u="none" dirty="0" smtClean="0">
              <a:solidFill>
                <a:schemeClr val="tx1"/>
              </a:solidFill>
            </a:rPr>
            <a:t> </a:t>
          </a:r>
          <a:endParaRPr lang="ru-RU" sz="1400" u="none" dirty="0">
            <a:solidFill>
              <a:schemeClr val="tx1"/>
            </a:solidFill>
          </a:endParaRPr>
        </a:p>
      </dgm:t>
    </dgm:pt>
    <dgm:pt modelId="{1B03AABA-1B55-4B08-BD26-7A9BA1A9663B}" type="sibTrans" cxnId="{BEC378BC-0AE0-4B7C-A2A6-4556531C3DAB}">
      <dgm:prSet/>
      <dgm:spPr/>
      <dgm:t>
        <a:bodyPr/>
        <a:lstStyle/>
        <a:p>
          <a:endParaRPr lang="ru-RU"/>
        </a:p>
      </dgm:t>
    </dgm:pt>
    <dgm:pt modelId="{C2DED513-1541-4E1E-A691-4801542DCE32}" type="parTrans" cxnId="{BEC378BC-0AE0-4B7C-A2A6-4556531C3DAB}">
      <dgm:prSet/>
      <dgm:spPr/>
      <dgm:t>
        <a:bodyPr/>
        <a:lstStyle/>
        <a:p>
          <a:endParaRPr lang="ru-RU"/>
        </a:p>
      </dgm:t>
    </dgm:pt>
    <dgm:pt modelId="{10AC4B8A-4C69-43F4-A782-B8D2662CE758}">
      <dgm:prSet phldrT="[Текст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1600" dirty="0"/>
        </a:p>
      </dgm:t>
    </dgm:pt>
    <dgm:pt modelId="{C02123F2-6653-4F0F-9E9E-330CEC6C8614}" type="sibTrans" cxnId="{F9A77DF2-C50F-4A97-86BF-69335F8D3D5B}">
      <dgm:prSet/>
      <dgm:spPr/>
      <dgm:t>
        <a:bodyPr/>
        <a:lstStyle/>
        <a:p>
          <a:endParaRPr lang="ru-RU"/>
        </a:p>
      </dgm:t>
    </dgm:pt>
    <dgm:pt modelId="{525C6F26-B056-4395-9ADF-0BBA16A3C105}" type="parTrans" cxnId="{F9A77DF2-C50F-4A97-86BF-69335F8D3D5B}">
      <dgm:prSet/>
      <dgm:spPr/>
      <dgm:t>
        <a:bodyPr/>
        <a:lstStyle/>
        <a:p>
          <a:endParaRPr lang="ru-RU"/>
        </a:p>
      </dgm:t>
    </dgm:pt>
    <dgm:pt modelId="{F00552D8-D17E-476A-972F-20FA21742B7C}">
      <dgm:prSet phldrT="[Текст]" custT="1"/>
      <dgm:spPr/>
      <dgm:t>
        <a:bodyPr/>
        <a:lstStyle/>
        <a:p>
          <a:endParaRPr lang="ru-RU" sz="1600" dirty="0"/>
        </a:p>
      </dgm:t>
    </dgm:pt>
    <dgm:pt modelId="{F616F89F-955B-42B7-819A-D14EC4E11373}" type="sibTrans" cxnId="{4622E00B-593F-44F1-A22C-2DC5172170A5}">
      <dgm:prSet/>
      <dgm:spPr/>
      <dgm:t>
        <a:bodyPr/>
        <a:lstStyle/>
        <a:p>
          <a:endParaRPr lang="ru-RU"/>
        </a:p>
      </dgm:t>
    </dgm:pt>
    <dgm:pt modelId="{7794AF9F-8362-4188-A0AE-64DE29E1FC5B}" type="parTrans" cxnId="{4622E00B-593F-44F1-A22C-2DC5172170A5}">
      <dgm:prSet/>
      <dgm:spPr/>
      <dgm:t>
        <a:bodyPr/>
        <a:lstStyle/>
        <a:p>
          <a:endParaRPr lang="ru-RU"/>
        </a:p>
      </dgm:t>
    </dgm:pt>
    <dgm:pt modelId="{EEE79ED5-0657-4B04-ADAA-B08AD0A93A7E}">
      <dgm:prSet phldrT="[Текст]" custT="1"/>
      <dgm:spPr/>
      <dgm:t>
        <a:bodyPr/>
        <a:lstStyle/>
        <a:p>
          <a:endParaRPr lang="ru-RU" sz="1600" dirty="0"/>
        </a:p>
      </dgm:t>
    </dgm:pt>
    <dgm:pt modelId="{66D856A2-BC67-4EE8-BBBF-ECE37BA2ADB1}" type="sibTrans" cxnId="{92AD585B-702C-4BDC-9A79-349C0779BC95}">
      <dgm:prSet/>
      <dgm:spPr/>
      <dgm:t>
        <a:bodyPr/>
        <a:lstStyle/>
        <a:p>
          <a:endParaRPr lang="ru-RU"/>
        </a:p>
      </dgm:t>
    </dgm:pt>
    <dgm:pt modelId="{B04FA728-5993-43C5-8A4E-91853E173221}" type="parTrans" cxnId="{92AD585B-702C-4BDC-9A79-349C0779BC95}">
      <dgm:prSet/>
      <dgm:spPr/>
      <dgm:t>
        <a:bodyPr/>
        <a:lstStyle/>
        <a:p>
          <a:endParaRPr lang="ru-RU"/>
        </a:p>
      </dgm:t>
    </dgm:pt>
    <dgm:pt modelId="{6AAA785E-5735-4DA5-BE87-2DC01662FFB8}">
      <dgm:prSet phldrT="[Текст]" custT="1"/>
      <dgm:spPr/>
      <dgm:t>
        <a:bodyPr/>
        <a:lstStyle/>
        <a:p>
          <a:endParaRPr lang="ru-RU" sz="1600" dirty="0"/>
        </a:p>
      </dgm:t>
    </dgm:pt>
    <dgm:pt modelId="{B802E7FE-C762-4042-991F-9313D551BD00}" type="sibTrans" cxnId="{8FD4557A-1295-42EF-A05F-BAE6E40D882A}">
      <dgm:prSet/>
      <dgm:spPr/>
      <dgm:t>
        <a:bodyPr/>
        <a:lstStyle/>
        <a:p>
          <a:endParaRPr lang="ru-RU"/>
        </a:p>
      </dgm:t>
    </dgm:pt>
    <dgm:pt modelId="{BC3B3359-E4BD-4F38-9F0E-B0E70C8B81D0}" type="parTrans" cxnId="{8FD4557A-1295-42EF-A05F-BAE6E40D882A}">
      <dgm:prSet/>
      <dgm:spPr/>
      <dgm:t>
        <a:bodyPr/>
        <a:lstStyle/>
        <a:p>
          <a:endParaRPr lang="ru-RU"/>
        </a:p>
      </dgm:t>
    </dgm:pt>
    <dgm:pt modelId="{C8C3DAD2-AFE4-42CF-8B7F-1E670C7F8043}">
      <dgm:prSet phldrT="[Текст]" custT="1"/>
      <dgm:spPr/>
      <dgm:t>
        <a:bodyPr/>
        <a:lstStyle/>
        <a:p>
          <a:endParaRPr lang="ru-RU" sz="1600" dirty="0"/>
        </a:p>
      </dgm:t>
    </dgm:pt>
    <dgm:pt modelId="{E9CA7966-8B99-4DC9-922B-4B28AEDEF6AF}" type="sibTrans" cxnId="{8CB00652-DB5C-4010-A3B2-098964736E0F}">
      <dgm:prSet/>
      <dgm:spPr/>
      <dgm:t>
        <a:bodyPr/>
        <a:lstStyle/>
        <a:p>
          <a:endParaRPr lang="ru-RU"/>
        </a:p>
      </dgm:t>
    </dgm:pt>
    <dgm:pt modelId="{FBC5863D-27D7-4F76-9287-A7BBFC1A14F7}" type="parTrans" cxnId="{8CB00652-DB5C-4010-A3B2-098964736E0F}">
      <dgm:prSet/>
      <dgm:spPr/>
      <dgm:t>
        <a:bodyPr/>
        <a:lstStyle/>
        <a:p>
          <a:endParaRPr lang="ru-RU"/>
        </a:p>
      </dgm:t>
    </dgm:pt>
    <dgm:pt modelId="{5B063A8E-6761-4893-8F54-56E0E9DEEAE9}">
      <dgm:prSet phldrT="[Текст]" custT="1"/>
      <dgm:spPr/>
      <dgm:t>
        <a:bodyPr/>
        <a:lstStyle/>
        <a:p>
          <a:endParaRPr lang="ru-RU" sz="1600" dirty="0"/>
        </a:p>
      </dgm:t>
    </dgm:pt>
    <dgm:pt modelId="{A53671D5-DED7-4704-9583-4DE26AD3ADC9}" type="sibTrans" cxnId="{02877405-1F3E-48E9-A8FD-5B11FAEA2E8E}">
      <dgm:prSet/>
      <dgm:spPr/>
      <dgm:t>
        <a:bodyPr/>
        <a:lstStyle/>
        <a:p>
          <a:endParaRPr lang="ru-RU"/>
        </a:p>
      </dgm:t>
    </dgm:pt>
    <dgm:pt modelId="{3D395DAF-5C5D-41D2-9968-4DD6EBD01844}" type="parTrans" cxnId="{02877405-1F3E-48E9-A8FD-5B11FAEA2E8E}">
      <dgm:prSet/>
      <dgm:spPr/>
      <dgm:t>
        <a:bodyPr/>
        <a:lstStyle/>
        <a:p>
          <a:endParaRPr lang="ru-RU"/>
        </a:p>
      </dgm:t>
    </dgm:pt>
    <dgm:pt modelId="{C01CD67E-BF17-4089-B11C-368F22D9346D}">
      <dgm:prSet phldrT="[Текст]" custT="1"/>
      <dgm:spPr/>
      <dgm:t>
        <a:bodyPr/>
        <a:lstStyle/>
        <a:p>
          <a:endParaRPr lang="ru-RU" sz="1600" dirty="0"/>
        </a:p>
      </dgm:t>
    </dgm:pt>
    <dgm:pt modelId="{1313306E-83B3-4BD6-BD1B-4292B30D06C1}" type="sibTrans" cxnId="{1D288FC8-24D5-4E55-AD13-410E37AECEC2}">
      <dgm:prSet/>
      <dgm:spPr/>
      <dgm:t>
        <a:bodyPr/>
        <a:lstStyle/>
        <a:p>
          <a:endParaRPr lang="ru-RU"/>
        </a:p>
      </dgm:t>
    </dgm:pt>
    <dgm:pt modelId="{B4E70D3F-8401-47C6-BBA8-892335901212}" type="parTrans" cxnId="{1D288FC8-24D5-4E55-AD13-410E37AECEC2}">
      <dgm:prSet/>
      <dgm:spPr/>
      <dgm:t>
        <a:bodyPr/>
        <a:lstStyle/>
        <a:p>
          <a:endParaRPr lang="ru-RU"/>
        </a:p>
      </dgm:t>
    </dgm:pt>
    <dgm:pt modelId="{6717FE08-8CD7-4566-8307-AB2CEA65E3C8}">
      <dgm:prSet phldrT="[Текст]" custT="1"/>
      <dgm:spPr/>
      <dgm:t>
        <a:bodyPr/>
        <a:lstStyle/>
        <a:p>
          <a:r>
            <a:rPr lang="uk-UA" sz="1600" dirty="0" smtClean="0"/>
            <a:t>  </a:t>
          </a:r>
          <a:endParaRPr lang="ru-RU" sz="1600" dirty="0"/>
        </a:p>
      </dgm:t>
    </dgm:pt>
    <dgm:pt modelId="{B2020BAD-6251-4F5C-B897-E9AD76366403}" type="sibTrans" cxnId="{0177B3A4-54DB-4934-A178-DB75369D353B}">
      <dgm:prSet/>
      <dgm:spPr/>
      <dgm:t>
        <a:bodyPr/>
        <a:lstStyle/>
        <a:p>
          <a:endParaRPr lang="ru-RU"/>
        </a:p>
      </dgm:t>
    </dgm:pt>
    <dgm:pt modelId="{37FB1421-8BEA-4597-AED0-8C85597F809E}" type="parTrans" cxnId="{0177B3A4-54DB-4934-A178-DB75369D353B}">
      <dgm:prSet/>
      <dgm:spPr/>
      <dgm:t>
        <a:bodyPr/>
        <a:lstStyle/>
        <a:p>
          <a:endParaRPr lang="ru-RU"/>
        </a:p>
      </dgm:t>
    </dgm:pt>
    <dgm:pt modelId="{495EA6EC-9727-444F-BE6D-C11C8265BB7F}">
      <dgm:prSet phldrT="[Текст]" custT="1"/>
      <dgm:spPr/>
      <dgm:t>
        <a:bodyPr/>
        <a:lstStyle/>
        <a:p>
          <a:r>
            <a:rPr lang="uk-UA" sz="1600" dirty="0" smtClean="0"/>
            <a:t>  </a:t>
          </a:r>
          <a:endParaRPr lang="ru-RU" sz="1600" dirty="0"/>
        </a:p>
      </dgm:t>
    </dgm:pt>
    <dgm:pt modelId="{BCE453A7-2922-4F6C-9901-F3A23F2A3CED}" type="sibTrans" cxnId="{5B62DCD2-BFD3-46C6-A8D5-B57AC3FD962F}">
      <dgm:prSet/>
      <dgm:spPr/>
      <dgm:t>
        <a:bodyPr/>
        <a:lstStyle/>
        <a:p>
          <a:endParaRPr lang="ru-RU"/>
        </a:p>
      </dgm:t>
    </dgm:pt>
    <dgm:pt modelId="{E65B1CE4-3F41-4957-A78D-41B5D41188BA}" type="parTrans" cxnId="{5B62DCD2-BFD3-46C6-A8D5-B57AC3FD962F}">
      <dgm:prSet/>
      <dgm:spPr/>
      <dgm:t>
        <a:bodyPr/>
        <a:lstStyle/>
        <a:p>
          <a:endParaRPr lang="ru-RU"/>
        </a:p>
      </dgm:t>
    </dgm:pt>
    <dgm:pt modelId="{65D63CD0-4BFA-4657-9750-4509A397DED8}">
      <dgm:prSet phldrT="[Текст]" custT="1"/>
      <dgm:spPr/>
      <dgm:t>
        <a:bodyPr/>
        <a:lstStyle/>
        <a:p>
          <a:r>
            <a:rPr lang="uk-UA" sz="1600" dirty="0" smtClean="0"/>
            <a:t> </a:t>
          </a:r>
          <a:r>
            <a:rPr lang="uk-UA" sz="1600" u="none" dirty="0" smtClean="0">
              <a:solidFill>
                <a:schemeClr val="bg1"/>
              </a:solidFill>
              <a:cs typeface="Aharoni" panose="02010803020104030203" pitchFamily="2" charset="-79"/>
            </a:rPr>
            <a:t>Майстер-клас  для педагогів</a:t>
          </a:r>
          <a:endParaRPr lang="ru-RU" sz="1600" dirty="0"/>
        </a:p>
      </dgm:t>
    </dgm:pt>
    <dgm:pt modelId="{D392EF8F-3EF2-43B4-B770-00C5DE94BDD3}" type="sibTrans" cxnId="{454D940E-EC7D-4BA8-BEFE-5FE593E70123}">
      <dgm:prSet/>
      <dgm:spPr/>
      <dgm:t>
        <a:bodyPr/>
        <a:lstStyle/>
        <a:p>
          <a:endParaRPr lang="ru-RU"/>
        </a:p>
      </dgm:t>
    </dgm:pt>
    <dgm:pt modelId="{ACE8516E-E1E0-4975-89C4-8819B46A9E1B}" type="parTrans" cxnId="{454D940E-EC7D-4BA8-BEFE-5FE593E70123}">
      <dgm:prSet/>
      <dgm:spPr/>
      <dgm:t>
        <a:bodyPr/>
        <a:lstStyle/>
        <a:p>
          <a:endParaRPr lang="ru-RU"/>
        </a:p>
      </dgm:t>
    </dgm:pt>
    <dgm:pt modelId="{E7AFD0B8-B857-4848-986F-A486B1BA8283}">
      <dgm:prSet custT="1"/>
      <dgm:spPr/>
      <dgm:t>
        <a:bodyPr/>
        <a:lstStyle/>
        <a:p>
          <a:endParaRPr lang="ru-RU" sz="1400" dirty="0"/>
        </a:p>
      </dgm:t>
    </dgm:pt>
    <dgm:pt modelId="{817DF856-0D2A-4DE3-B5BA-7015E051D08E}" type="parTrans" cxnId="{C9EBCA5D-A080-4EAA-9929-247F94F27D86}">
      <dgm:prSet/>
      <dgm:spPr/>
      <dgm:t>
        <a:bodyPr/>
        <a:lstStyle/>
        <a:p>
          <a:endParaRPr lang="ru-RU"/>
        </a:p>
      </dgm:t>
    </dgm:pt>
    <dgm:pt modelId="{A3A06A68-F3F7-43EA-8339-940438AFB352}" type="sibTrans" cxnId="{C9EBCA5D-A080-4EAA-9929-247F94F27D86}">
      <dgm:prSet/>
      <dgm:spPr/>
      <dgm:t>
        <a:bodyPr/>
        <a:lstStyle/>
        <a:p>
          <a:endParaRPr lang="ru-RU"/>
        </a:p>
      </dgm:t>
    </dgm:pt>
    <dgm:pt modelId="{8F79D62B-F5CF-4FB4-9348-AF424204847F}">
      <dgm:prSet phldrT="[Текст]" custT="1"/>
      <dgm:spPr/>
      <dgm:t>
        <a:bodyPr/>
        <a:lstStyle/>
        <a:p>
          <a:r>
            <a:rPr lang="uk-UA" sz="1600" u="none" dirty="0" smtClean="0">
              <a:solidFill>
                <a:schemeClr val="bg1"/>
              </a:solidFill>
              <a:cs typeface="Aharoni" panose="02010803020104030203" pitchFamily="2" charset="-79"/>
            </a:rPr>
            <a:t>        2022-2023 н р</a:t>
          </a:r>
          <a:endParaRPr lang="ru-RU" sz="1600" dirty="0"/>
        </a:p>
      </dgm:t>
    </dgm:pt>
    <dgm:pt modelId="{0A2A7666-8DD7-461E-9646-045C84946965}" type="parTrans" cxnId="{44E5F228-B6D5-40DD-8DDF-884A53C38B4C}">
      <dgm:prSet/>
      <dgm:spPr/>
      <dgm:t>
        <a:bodyPr/>
        <a:lstStyle/>
        <a:p>
          <a:endParaRPr lang="ru-RU"/>
        </a:p>
      </dgm:t>
    </dgm:pt>
    <dgm:pt modelId="{1DA259DA-D4F6-47CF-99B1-0587CF2EF505}" type="sibTrans" cxnId="{44E5F228-B6D5-40DD-8DDF-884A53C38B4C}">
      <dgm:prSet/>
      <dgm:spPr/>
      <dgm:t>
        <a:bodyPr/>
        <a:lstStyle/>
        <a:p>
          <a:endParaRPr lang="ru-RU"/>
        </a:p>
      </dgm:t>
    </dgm:pt>
    <dgm:pt modelId="{5B3B3BFD-9FC6-4F17-845F-68CAF51CA712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sz="2000" dirty="0"/>
        </a:p>
      </dgm:t>
    </dgm:pt>
    <dgm:pt modelId="{0450C567-7CB5-4A47-8EFD-8155F4F134DE}" type="sibTrans" cxnId="{09295EBD-752E-4705-A766-B2BE9A1CF08C}">
      <dgm:prSet/>
      <dgm:spPr/>
      <dgm:t>
        <a:bodyPr/>
        <a:lstStyle/>
        <a:p>
          <a:endParaRPr lang="ru-RU"/>
        </a:p>
      </dgm:t>
    </dgm:pt>
    <dgm:pt modelId="{045E569E-1B84-48BA-8E7F-227A237D9C72}" type="parTrans" cxnId="{09295EBD-752E-4705-A766-B2BE9A1CF08C}">
      <dgm:prSet/>
      <dgm:spPr/>
      <dgm:t>
        <a:bodyPr/>
        <a:lstStyle/>
        <a:p>
          <a:endParaRPr lang="ru-RU"/>
        </a:p>
      </dgm:t>
    </dgm:pt>
    <dgm:pt modelId="{1F042DEE-A792-4CD1-9B40-A4ECD0C2A83C}">
      <dgm:prSet phldrT="[Текст]" custT="1"/>
      <dgm:spPr/>
      <dgm:t>
        <a:bodyPr/>
        <a:lstStyle/>
        <a:p>
          <a:endParaRPr lang="ru-RU" sz="2000" dirty="0"/>
        </a:p>
      </dgm:t>
    </dgm:pt>
    <dgm:pt modelId="{88CDC0DF-5F1C-49F3-BDB3-2CAA4AF1D923}" type="sibTrans" cxnId="{C1E85FF1-3189-4FC5-B8DE-5126B39A2565}">
      <dgm:prSet/>
      <dgm:spPr/>
      <dgm:t>
        <a:bodyPr/>
        <a:lstStyle/>
        <a:p>
          <a:endParaRPr lang="ru-RU"/>
        </a:p>
      </dgm:t>
    </dgm:pt>
    <dgm:pt modelId="{AC464972-60C8-41A1-8AA2-F8A9F099DE12}" type="parTrans" cxnId="{C1E85FF1-3189-4FC5-B8DE-5126B39A2565}">
      <dgm:prSet/>
      <dgm:spPr/>
      <dgm:t>
        <a:bodyPr/>
        <a:lstStyle/>
        <a:p>
          <a:endParaRPr lang="ru-RU"/>
        </a:p>
      </dgm:t>
    </dgm:pt>
    <dgm:pt modelId="{8882D71D-AC5B-4609-B337-BD9FF1206AD7}">
      <dgm:prSet phldrT="[Текст]" custT="1"/>
      <dgm:spPr/>
      <dgm:t>
        <a:bodyPr/>
        <a:lstStyle/>
        <a:p>
          <a:endParaRPr lang="ru-RU" sz="2000" dirty="0"/>
        </a:p>
      </dgm:t>
    </dgm:pt>
    <dgm:pt modelId="{3F16AFA0-99D9-4C1F-83A0-4A4F7875C561}" type="sibTrans" cxnId="{B4B357DD-CD95-4843-B141-5ADAB40657FD}">
      <dgm:prSet/>
      <dgm:spPr/>
      <dgm:t>
        <a:bodyPr/>
        <a:lstStyle/>
        <a:p>
          <a:endParaRPr lang="ru-RU"/>
        </a:p>
      </dgm:t>
    </dgm:pt>
    <dgm:pt modelId="{5184E25E-E508-428B-8602-ADAA95DD5D9D}" type="parTrans" cxnId="{B4B357DD-CD95-4843-B141-5ADAB40657FD}">
      <dgm:prSet/>
      <dgm:spPr/>
      <dgm:t>
        <a:bodyPr/>
        <a:lstStyle/>
        <a:p>
          <a:endParaRPr lang="ru-RU"/>
        </a:p>
      </dgm:t>
    </dgm:pt>
    <dgm:pt modelId="{124AFA06-5BF7-47D5-9880-3C12380DB53D}">
      <dgm:prSet phldrT="[Текст]" custT="1"/>
      <dgm:spPr/>
      <dgm:t>
        <a:bodyPr/>
        <a:lstStyle/>
        <a:p>
          <a:endParaRPr lang="ru-RU" sz="2000" dirty="0"/>
        </a:p>
      </dgm:t>
    </dgm:pt>
    <dgm:pt modelId="{ECC82538-A8C2-4840-9B31-6BC95038302C}" type="sibTrans" cxnId="{F216AF9D-9589-415B-B33F-407FF770C785}">
      <dgm:prSet/>
      <dgm:spPr/>
      <dgm:t>
        <a:bodyPr/>
        <a:lstStyle/>
        <a:p>
          <a:endParaRPr lang="ru-RU"/>
        </a:p>
      </dgm:t>
    </dgm:pt>
    <dgm:pt modelId="{8FC2BA76-081F-4CF4-9671-392644FC1E78}" type="parTrans" cxnId="{F216AF9D-9589-415B-B33F-407FF770C785}">
      <dgm:prSet/>
      <dgm:spPr/>
      <dgm:t>
        <a:bodyPr/>
        <a:lstStyle/>
        <a:p>
          <a:endParaRPr lang="ru-RU"/>
        </a:p>
      </dgm:t>
    </dgm:pt>
    <dgm:pt modelId="{C03B744F-868D-4C88-8EC5-EAA67F00286B}">
      <dgm:prSet phldrT="[Текст]" custT="1"/>
      <dgm:spPr/>
      <dgm:t>
        <a:bodyPr/>
        <a:lstStyle/>
        <a:p>
          <a:endParaRPr lang="ru-RU" sz="2000" dirty="0"/>
        </a:p>
      </dgm:t>
    </dgm:pt>
    <dgm:pt modelId="{C064A925-3EE5-48CF-9D53-7CF248E5CAE4}" type="sibTrans" cxnId="{CCAF21D4-5162-4B81-8DDA-F4ACE8574376}">
      <dgm:prSet/>
      <dgm:spPr/>
      <dgm:t>
        <a:bodyPr/>
        <a:lstStyle/>
        <a:p>
          <a:endParaRPr lang="ru-RU"/>
        </a:p>
      </dgm:t>
    </dgm:pt>
    <dgm:pt modelId="{EC3A0BC3-FCC7-411E-AB03-074A10F4EA3F}" type="parTrans" cxnId="{CCAF21D4-5162-4B81-8DDA-F4ACE8574376}">
      <dgm:prSet/>
      <dgm:spPr/>
      <dgm:t>
        <a:bodyPr/>
        <a:lstStyle/>
        <a:p>
          <a:endParaRPr lang="ru-RU"/>
        </a:p>
      </dgm:t>
    </dgm:pt>
    <dgm:pt modelId="{E9228449-3ECE-4AA6-9B5D-E3180E4368E4}">
      <dgm:prSet phldrT="[Текст]" custT="1"/>
      <dgm:spPr/>
      <dgm:t>
        <a:bodyPr/>
        <a:lstStyle/>
        <a:p>
          <a:endParaRPr lang="ru-RU" sz="2000" dirty="0"/>
        </a:p>
      </dgm:t>
    </dgm:pt>
    <dgm:pt modelId="{02A26820-477F-4B48-A61D-07BB899A8A0E}" type="sibTrans" cxnId="{CDCD357D-3A12-4311-9612-9A9365AFC5BF}">
      <dgm:prSet/>
      <dgm:spPr/>
      <dgm:t>
        <a:bodyPr/>
        <a:lstStyle/>
        <a:p>
          <a:endParaRPr lang="ru-RU"/>
        </a:p>
      </dgm:t>
    </dgm:pt>
    <dgm:pt modelId="{472D4DE7-CFC5-421F-A0C7-7F2F5CA9766D}" type="parTrans" cxnId="{CDCD357D-3A12-4311-9612-9A9365AFC5BF}">
      <dgm:prSet/>
      <dgm:spPr/>
      <dgm:t>
        <a:bodyPr/>
        <a:lstStyle/>
        <a:p>
          <a:endParaRPr lang="ru-RU"/>
        </a:p>
      </dgm:t>
    </dgm:pt>
    <dgm:pt modelId="{48234F3F-205F-4F5B-BE7A-2CA267199126}">
      <dgm:prSet phldrT="[Текст]" custT="1"/>
      <dgm:spPr/>
      <dgm:t>
        <a:bodyPr/>
        <a:lstStyle/>
        <a:p>
          <a:endParaRPr lang="ru-RU" sz="1800" dirty="0">
            <a:solidFill>
              <a:schemeClr val="bg1"/>
            </a:solidFill>
          </a:endParaRPr>
        </a:p>
      </dgm:t>
    </dgm:pt>
    <dgm:pt modelId="{52E37B39-7C9B-45A3-A187-457B51F8862C}" type="sibTrans" cxnId="{F0E4D079-529D-4752-8696-51065D4C4DEA}">
      <dgm:prSet/>
      <dgm:spPr/>
      <dgm:t>
        <a:bodyPr/>
        <a:lstStyle/>
        <a:p>
          <a:endParaRPr lang="ru-RU"/>
        </a:p>
      </dgm:t>
    </dgm:pt>
    <dgm:pt modelId="{A1C41709-CC86-442B-ABAC-32FC7A1B3EEB}" type="parTrans" cxnId="{F0E4D079-529D-4752-8696-51065D4C4DEA}">
      <dgm:prSet/>
      <dgm:spPr/>
      <dgm:t>
        <a:bodyPr/>
        <a:lstStyle/>
        <a:p>
          <a:endParaRPr lang="ru-RU"/>
        </a:p>
      </dgm:t>
    </dgm:pt>
    <dgm:pt modelId="{F5BB2068-520C-443C-9C73-80236627E794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заняття з використанням коректурних таблиць</a:t>
          </a:r>
          <a:endParaRPr lang="ru-RU" sz="1800" dirty="0">
            <a:solidFill>
              <a:schemeClr val="bg1"/>
            </a:solidFill>
          </a:endParaRPr>
        </a:p>
      </dgm:t>
    </dgm:pt>
    <dgm:pt modelId="{2F6C37F9-957C-4510-84C6-CB20578FA884}" type="sibTrans" cxnId="{11593266-27C0-4065-AED0-1B827C6F5E48}">
      <dgm:prSet/>
      <dgm:spPr/>
      <dgm:t>
        <a:bodyPr/>
        <a:lstStyle/>
        <a:p>
          <a:endParaRPr lang="ru-RU"/>
        </a:p>
      </dgm:t>
    </dgm:pt>
    <dgm:pt modelId="{0CF47021-D714-4293-90A0-FDF9D1047113}" type="parTrans" cxnId="{11593266-27C0-4065-AED0-1B827C6F5E48}">
      <dgm:prSet/>
      <dgm:spPr/>
      <dgm:t>
        <a:bodyPr/>
        <a:lstStyle/>
        <a:p>
          <a:endParaRPr lang="ru-RU"/>
        </a:p>
      </dgm:t>
    </dgm:pt>
    <dgm:pt modelId="{3CBB51C3-84EA-472B-B675-6CA306B90A38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  2022-2023 н р    </a:t>
          </a:r>
          <a:endParaRPr lang="ru-RU" sz="1800" dirty="0">
            <a:solidFill>
              <a:schemeClr val="bg1"/>
            </a:solidFill>
          </a:endParaRPr>
        </a:p>
      </dgm:t>
    </dgm:pt>
    <dgm:pt modelId="{94F90A25-D64C-45C3-9E7A-FBCF78094EED}" type="sibTrans" cxnId="{29B878F6-32AA-4C3A-A977-D56395DB69F2}">
      <dgm:prSet/>
      <dgm:spPr/>
      <dgm:t>
        <a:bodyPr/>
        <a:lstStyle/>
        <a:p>
          <a:endParaRPr lang="ru-RU"/>
        </a:p>
      </dgm:t>
    </dgm:pt>
    <dgm:pt modelId="{E3919C3E-AE43-4EA5-BB7D-D6C8E34200CF}" type="parTrans" cxnId="{29B878F6-32AA-4C3A-A977-D56395DB69F2}">
      <dgm:prSet/>
      <dgm:spPr/>
      <dgm:t>
        <a:bodyPr/>
        <a:lstStyle/>
        <a:p>
          <a:endParaRPr lang="ru-RU"/>
        </a:p>
      </dgm:t>
    </dgm:pt>
    <dgm:pt modelId="{A8E33F78-95D9-4C19-BB2B-6AEDA4158546}" type="pres">
      <dgm:prSet presAssocID="{C535A657-5A82-4431-BE2E-D66ADA9B8BF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5FE433-CBE9-4DD3-B0CD-3954A142C260}" type="pres">
      <dgm:prSet presAssocID="{C535A657-5A82-4431-BE2E-D66ADA9B8BF7}" presName="children" presStyleCnt="0"/>
      <dgm:spPr/>
    </dgm:pt>
    <dgm:pt modelId="{94D4CCFD-F206-4817-B06D-EE6FC743103C}" type="pres">
      <dgm:prSet presAssocID="{C535A657-5A82-4431-BE2E-D66ADA9B8BF7}" presName="child1group" presStyleCnt="0"/>
      <dgm:spPr/>
    </dgm:pt>
    <dgm:pt modelId="{E1045400-D9B7-499C-A9E9-7271A64189AA}" type="pres">
      <dgm:prSet presAssocID="{C535A657-5A82-4431-BE2E-D66ADA9B8BF7}" presName="child1" presStyleLbl="bgAcc1" presStyleIdx="0" presStyleCnt="4" custScaleX="164703" custScaleY="154455" custLinFactNeighborX="-28235" custLinFactNeighborY="32154"/>
      <dgm:spPr/>
      <dgm:t>
        <a:bodyPr/>
        <a:lstStyle/>
        <a:p>
          <a:endParaRPr lang="ru-RU"/>
        </a:p>
      </dgm:t>
    </dgm:pt>
    <dgm:pt modelId="{1BE9B02D-D05D-4286-B3DC-B57C0501AC3D}" type="pres">
      <dgm:prSet presAssocID="{C535A657-5A82-4431-BE2E-D66ADA9B8BF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E1A83-EE1F-4B28-8E40-2BE4A2BF4A6D}" type="pres">
      <dgm:prSet presAssocID="{C535A657-5A82-4431-BE2E-D66ADA9B8BF7}" presName="child2group" presStyleCnt="0"/>
      <dgm:spPr/>
    </dgm:pt>
    <dgm:pt modelId="{FC6E60DB-83B3-469F-A64C-CE1709BF3607}" type="pres">
      <dgm:prSet presAssocID="{C535A657-5A82-4431-BE2E-D66ADA9B8BF7}" presName="child2" presStyleLbl="bgAcc1" presStyleIdx="1" presStyleCnt="4" custScaleX="169893" custScaleY="154527" custLinFactNeighborX="47671" custLinFactNeighborY="28237"/>
      <dgm:spPr/>
      <dgm:t>
        <a:bodyPr/>
        <a:lstStyle/>
        <a:p>
          <a:endParaRPr lang="ru-RU"/>
        </a:p>
      </dgm:t>
    </dgm:pt>
    <dgm:pt modelId="{8C79D390-B8AA-4C64-BFB2-6E209C1ACA39}" type="pres">
      <dgm:prSet presAssocID="{C535A657-5A82-4431-BE2E-D66ADA9B8BF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1916D-3529-4F6D-8576-DD269456657E}" type="pres">
      <dgm:prSet presAssocID="{C535A657-5A82-4431-BE2E-D66ADA9B8BF7}" presName="child3group" presStyleCnt="0"/>
      <dgm:spPr/>
    </dgm:pt>
    <dgm:pt modelId="{BED1CAB3-0206-4017-926B-117DB7D282E5}" type="pres">
      <dgm:prSet presAssocID="{C535A657-5A82-4431-BE2E-D66ADA9B8BF7}" presName="child3" presStyleLbl="bgAcc1" presStyleIdx="2" presStyleCnt="4" custScaleX="166362" custScaleY="154865" custLinFactNeighborX="32305" custLinFactNeighborY="-17981"/>
      <dgm:spPr/>
      <dgm:t>
        <a:bodyPr/>
        <a:lstStyle/>
        <a:p>
          <a:endParaRPr lang="ru-RU"/>
        </a:p>
      </dgm:t>
    </dgm:pt>
    <dgm:pt modelId="{E47D8396-AF21-4EA6-9E84-26A21B49FB19}" type="pres">
      <dgm:prSet presAssocID="{C535A657-5A82-4431-BE2E-D66ADA9B8BF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A6EA3-3120-434F-BFDB-94C472522BF3}" type="pres">
      <dgm:prSet presAssocID="{C535A657-5A82-4431-BE2E-D66ADA9B8BF7}" presName="child4group" presStyleCnt="0"/>
      <dgm:spPr/>
    </dgm:pt>
    <dgm:pt modelId="{4E7EF050-BA0B-4C07-954F-FC3AA1EC89D8}" type="pres">
      <dgm:prSet presAssocID="{C535A657-5A82-4431-BE2E-D66ADA9B8BF7}" presName="child4" presStyleLbl="bgAcc1" presStyleIdx="3" presStyleCnt="4" custScaleX="158705" custScaleY="155723" custLinFactNeighborX="-27437" custLinFactNeighborY="-18137"/>
      <dgm:spPr/>
      <dgm:t>
        <a:bodyPr/>
        <a:lstStyle/>
        <a:p>
          <a:endParaRPr lang="ru-RU"/>
        </a:p>
      </dgm:t>
    </dgm:pt>
    <dgm:pt modelId="{6A79DE69-97B2-46EF-A462-D4E575244946}" type="pres">
      <dgm:prSet presAssocID="{C535A657-5A82-4431-BE2E-D66ADA9B8BF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0593A-5DB6-4BCE-B1CC-E90FC5A8F9F2}" type="pres">
      <dgm:prSet presAssocID="{C535A657-5A82-4431-BE2E-D66ADA9B8BF7}" presName="childPlaceholder" presStyleCnt="0"/>
      <dgm:spPr/>
    </dgm:pt>
    <dgm:pt modelId="{108D1CB5-0517-4163-8D36-1B6EF7755FA8}" type="pres">
      <dgm:prSet presAssocID="{C535A657-5A82-4431-BE2E-D66ADA9B8BF7}" presName="circle" presStyleCnt="0"/>
      <dgm:spPr/>
    </dgm:pt>
    <dgm:pt modelId="{CD7F45BD-35CD-40D9-A17D-25091203A66A}" type="pres">
      <dgm:prSet presAssocID="{C535A657-5A82-4431-BE2E-D66ADA9B8BF7}" presName="quadrant1" presStyleLbl="node1" presStyleIdx="0" presStyleCnt="4" custLinFactNeighborX="4937" custLinFactNeighborY="2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FDFA8-CF6F-4767-8BF2-CAB8C658C6BB}" type="pres">
      <dgm:prSet presAssocID="{C535A657-5A82-4431-BE2E-D66ADA9B8BF7}" presName="quadrant2" presStyleLbl="node1" presStyleIdx="1" presStyleCnt="4" custScaleX="101577" custLinFactNeighborX="1975" custLinFactNeighborY="2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0A21E-95C6-40C1-9EB0-39DF8D8732F8}" type="pres">
      <dgm:prSet presAssocID="{C535A657-5A82-4431-BE2E-D66ADA9B8BF7}" presName="quadrant3" presStyleLbl="node1" presStyleIdx="2" presStyleCnt="4" custLinFactNeighborX="-2309" custLinFactNeighborY="-28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08A15-CDEF-4F75-BC43-2EF648A3D634}" type="pres">
      <dgm:prSet presAssocID="{C535A657-5A82-4431-BE2E-D66ADA9B8BF7}" presName="quadrant4" presStyleLbl="node1" presStyleIdx="3" presStyleCnt="4" custLinFactNeighborX="4937" custLinFactNeighborY="-22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21F5E-D960-49B2-90B7-5E8B58CB294E}" type="pres">
      <dgm:prSet presAssocID="{C535A657-5A82-4431-BE2E-D66ADA9B8BF7}" presName="quadrantPlaceholder" presStyleCnt="0"/>
      <dgm:spPr/>
    </dgm:pt>
    <dgm:pt modelId="{0F1B5C14-52CD-4249-A4BA-8286E5C29682}" type="pres">
      <dgm:prSet presAssocID="{C535A657-5A82-4431-BE2E-D66ADA9B8BF7}" presName="center1" presStyleLbl="fgShp" presStyleIdx="0" presStyleCnt="2"/>
      <dgm:spPr/>
    </dgm:pt>
    <dgm:pt modelId="{C0F0CB4F-2AA3-489D-AF20-0296FE08578B}" type="pres">
      <dgm:prSet presAssocID="{C535A657-5A82-4431-BE2E-D66ADA9B8BF7}" presName="center2" presStyleLbl="fgShp" presStyleIdx="1" presStyleCnt="2"/>
      <dgm:spPr/>
    </dgm:pt>
  </dgm:ptLst>
  <dgm:cxnLst>
    <dgm:cxn modelId="{E72824B3-BCF6-4DB1-97E3-3FA7183A6BA8}" type="presOf" srcId="{5B063A8E-6761-4893-8F54-56E0E9DEEAE9}" destId="{8C79D390-B8AA-4C64-BFB2-6E209C1ACA39}" srcOrd="1" destOrd="5" presId="urn:microsoft.com/office/officeart/2005/8/layout/cycle4"/>
    <dgm:cxn modelId="{BFACC89E-C1A1-4354-8F4A-E91F5C1C668F}" type="presOf" srcId="{B430E5C3-BD83-4365-BA53-B5DD2483F030}" destId="{E47D8396-AF21-4EA6-9E84-26A21B49FB19}" srcOrd="1" destOrd="1" presId="urn:microsoft.com/office/officeart/2005/8/layout/cycle4"/>
    <dgm:cxn modelId="{F9A77DF2-C50F-4A97-86BF-69335F8D3D5B}" srcId="{35F5F36B-BBDE-4DEC-B86B-33C689D4AF8C}" destId="{10AC4B8A-4C69-43F4-A782-B8D2662CE758}" srcOrd="0" destOrd="0" parTransId="{525C6F26-B056-4395-9ADF-0BBA16A3C105}" sibTransId="{C02123F2-6653-4F0F-9E9E-330CEC6C8614}"/>
    <dgm:cxn modelId="{E1722456-F2D4-4E8E-AD0D-B9B5DDCD44B2}" type="presOf" srcId="{E7AFD0B8-B857-4848-986F-A486B1BA8283}" destId="{4E7EF050-BA0B-4C07-954F-FC3AA1EC89D8}" srcOrd="0" destOrd="3" presId="urn:microsoft.com/office/officeart/2005/8/layout/cycle4"/>
    <dgm:cxn modelId="{57B383EF-DBF2-40FA-838A-AF44D918E650}" type="presOf" srcId="{C03B744F-868D-4C88-8EC5-EAA67F00286B}" destId="{E1045400-D9B7-499C-A9E9-7271A64189AA}" srcOrd="0" destOrd="4" presId="urn:microsoft.com/office/officeart/2005/8/layout/cycle4"/>
    <dgm:cxn modelId="{0D58980F-A355-4231-88EB-166764930EDC}" type="presOf" srcId="{EEE79ED5-0657-4B04-ADAA-B08AD0A93A7E}" destId="{8C79D390-B8AA-4C64-BFB2-6E209C1ACA39}" srcOrd="1" destOrd="2" presId="urn:microsoft.com/office/officeart/2005/8/layout/cycle4"/>
    <dgm:cxn modelId="{81145D6C-C604-45CE-9EB2-7B644504210E}" type="presOf" srcId="{10AC4B8A-4C69-43F4-A782-B8D2662CE758}" destId="{8C79D390-B8AA-4C64-BFB2-6E209C1ACA39}" srcOrd="1" destOrd="0" presId="urn:microsoft.com/office/officeart/2005/8/layout/cycle4"/>
    <dgm:cxn modelId="{709E43F3-5B74-458E-9DE8-22791CC2CF8D}" srcId="{C535A657-5A82-4431-BE2E-D66ADA9B8BF7}" destId="{880F6585-3944-43D9-AEA5-0E1FA0C37B89}" srcOrd="0" destOrd="0" parTransId="{6671CC7E-0E6D-4D97-BEF6-08D923FA667D}" sibTransId="{16F89C41-A05F-419F-B605-25648710517B}"/>
    <dgm:cxn modelId="{9729DCE8-1B65-491B-8B77-B14675AD9035}" type="presOf" srcId="{495EA6EC-9727-444F-BE6D-C11C8265BB7F}" destId="{8C79D390-B8AA-4C64-BFB2-6E209C1ACA39}" srcOrd="1" destOrd="8" presId="urn:microsoft.com/office/officeart/2005/8/layout/cycle4"/>
    <dgm:cxn modelId="{B7A14126-BA3B-4F05-9A8B-AFA7E289710D}" type="presOf" srcId="{8882D71D-AC5B-4609-B337-BD9FF1206AD7}" destId="{1BE9B02D-D05D-4286-B3DC-B57C0501AC3D}" srcOrd="1" destOrd="2" presId="urn:microsoft.com/office/officeart/2005/8/layout/cycle4"/>
    <dgm:cxn modelId="{353A1923-F942-4AE2-9A4D-863342C93132}" type="presOf" srcId="{C8C3DAD2-AFE4-42CF-8B7F-1E670C7F8043}" destId="{8C79D390-B8AA-4C64-BFB2-6E209C1ACA39}" srcOrd="1" destOrd="4" presId="urn:microsoft.com/office/officeart/2005/8/layout/cycle4"/>
    <dgm:cxn modelId="{147CAEFC-AEBB-4DE0-B8C0-7E7EB6F424DD}" srcId="{C535A657-5A82-4431-BE2E-D66ADA9B8BF7}" destId="{E8FC8416-C5BB-4D56-9C17-A679242CC2D7}" srcOrd="3" destOrd="0" parTransId="{50CAF661-31BA-4E58-8EDE-7B6BC9EE5D92}" sibTransId="{1BF619A7-916E-447E-AE47-69E1BEF1D71D}"/>
    <dgm:cxn modelId="{6816AF4D-1213-4B60-8207-1F9B27CAA878}" type="presOf" srcId="{47DF1465-E928-4C6E-A1A6-17A8299CD3F3}" destId="{E47D8396-AF21-4EA6-9E84-26A21B49FB19}" srcOrd="1" destOrd="4" presId="urn:microsoft.com/office/officeart/2005/8/layout/cycle4"/>
    <dgm:cxn modelId="{92AD585B-702C-4BDC-9A79-349C0779BC95}" srcId="{35F5F36B-BBDE-4DEC-B86B-33C689D4AF8C}" destId="{EEE79ED5-0657-4B04-ADAA-B08AD0A93A7E}" srcOrd="2" destOrd="0" parTransId="{B04FA728-5993-43C5-8A4E-91853E173221}" sibTransId="{66D856A2-BC67-4EE8-BBBF-ECE37BA2ADB1}"/>
    <dgm:cxn modelId="{C1E85FF1-3189-4FC5-B8DE-5126B39A2565}" srcId="{880F6585-3944-43D9-AEA5-0E1FA0C37B89}" destId="{1F042DEE-A792-4CD1-9B40-A4ECD0C2A83C}" srcOrd="1" destOrd="0" parTransId="{AC464972-60C8-41A1-8AA2-F8A9F099DE12}" sibTransId="{88CDC0DF-5F1C-49F3-BDB3-2CAA4AF1D923}"/>
    <dgm:cxn modelId="{AE95477A-C1B7-4718-BEDE-AB1CD5C8943C}" srcId="{30E39A46-2515-4FAB-B18B-01651E8DB87C}" destId="{91B0CC0C-B368-41E7-AE11-9841F301015C}" srcOrd="0" destOrd="0" parTransId="{BDED3072-8F48-4529-B7AA-0D202473DF34}" sibTransId="{4AC5E3FF-09DB-4319-88CA-5EF89A869021}"/>
    <dgm:cxn modelId="{44E5F228-B6D5-40DD-8DDF-884A53C38B4C}" srcId="{35F5F36B-BBDE-4DEC-B86B-33C689D4AF8C}" destId="{8F79D62B-F5CF-4FB4-9348-AF424204847F}" srcOrd="10" destOrd="0" parTransId="{0A2A7666-8DD7-461E-9646-045C84946965}" sibTransId="{1DA259DA-D4F6-47CF-99B1-0587CF2EF505}"/>
    <dgm:cxn modelId="{290E7ECB-864A-481D-8B1E-C078AADB5B34}" srcId="{E8FC8416-C5BB-4D56-9C17-A679242CC2D7}" destId="{94E37979-26C6-4C6B-AC88-42E6D56106B6}" srcOrd="5" destOrd="0" parTransId="{70B42E2F-94ED-4A04-95E8-E3E6E3D5B843}" sibTransId="{58C278EF-96D1-40FB-A2EB-673EDA623759}"/>
    <dgm:cxn modelId="{8CD5386D-8C52-4ED3-8740-85A616C528AB}" type="presOf" srcId="{C535A657-5A82-4431-BE2E-D66ADA9B8BF7}" destId="{A8E33F78-95D9-4C19-BB2B-6AEDA4158546}" srcOrd="0" destOrd="0" presId="urn:microsoft.com/office/officeart/2005/8/layout/cycle4"/>
    <dgm:cxn modelId="{F9E54620-9119-4106-B12B-BFB4AE1C7EC1}" type="presOf" srcId="{8F79D62B-F5CF-4FB4-9348-AF424204847F}" destId="{8C79D390-B8AA-4C64-BFB2-6E209C1ACA39}" srcOrd="1" destOrd="10" presId="urn:microsoft.com/office/officeart/2005/8/layout/cycle4"/>
    <dgm:cxn modelId="{514962DD-8E23-4B69-9782-FB1B983B1FA9}" srcId="{E8FC8416-C5BB-4D56-9C17-A679242CC2D7}" destId="{D7613F12-6FD8-4B1E-B8E0-F6BF190F2ED4}" srcOrd="2" destOrd="0" parTransId="{814F7A90-6D0E-47D9-8717-6F390422EB5C}" sibTransId="{93449821-F43A-4031-8CCE-EF14FDA01F7F}"/>
    <dgm:cxn modelId="{5B62DCD2-BFD3-46C6-A8D5-B57AC3FD962F}" srcId="{35F5F36B-BBDE-4DEC-B86B-33C689D4AF8C}" destId="{495EA6EC-9727-444F-BE6D-C11C8265BB7F}" srcOrd="8" destOrd="0" parTransId="{E65B1CE4-3F41-4957-A78D-41B5D41188BA}" sibTransId="{BCE453A7-2922-4F6C-9901-F3A23F2A3CED}"/>
    <dgm:cxn modelId="{F0E4D079-529D-4752-8696-51065D4C4DEA}" srcId="{880F6585-3944-43D9-AEA5-0E1FA0C37B89}" destId="{48234F3F-205F-4F5B-BE7A-2CA267199126}" srcOrd="6" destOrd="0" parTransId="{A1C41709-CC86-442B-ABAC-32FC7A1B3EEB}" sibTransId="{52E37B39-7C9B-45A3-A187-457B51F8862C}"/>
    <dgm:cxn modelId="{3541608A-7631-4C53-9CCC-40217946B2E1}" type="presOf" srcId="{48234F3F-205F-4F5B-BE7A-2CA267199126}" destId="{E1045400-D9B7-499C-A9E9-7271A64189AA}" srcOrd="0" destOrd="6" presId="urn:microsoft.com/office/officeart/2005/8/layout/cycle4"/>
    <dgm:cxn modelId="{3CA65F54-F030-4B05-AE66-DA651FE9DB69}" srcId="{C535A657-5A82-4431-BE2E-D66ADA9B8BF7}" destId="{30E39A46-2515-4FAB-B18B-01651E8DB87C}" srcOrd="2" destOrd="0" parTransId="{1FCA273E-814C-45CE-BCE2-A60870091945}" sibTransId="{8AFA23DA-AD84-4B11-A983-EFC064C08EA4}"/>
    <dgm:cxn modelId="{02877405-1F3E-48E9-A8FD-5B11FAEA2E8E}" srcId="{35F5F36B-BBDE-4DEC-B86B-33C689D4AF8C}" destId="{5B063A8E-6761-4893-8F54-56E0E9DEEAE9}" srcOrd="5" destOrd="0" parTransId="{3D395DAF-5C5D-41D2-9968-4DD6EBD01844}" sibTransId="{A53671D5-DED7-4704-9583-4DE26AD3ADC9}"/>
    <dgm:cxn modelId="{11593266-27C0-4065-AED0-1B827C6F5E48}" srcId="{880F6585-3944-43D9-AEA5-0E1FA0C37B89}" destId="{F5BB2068-520C-443C-9C73-80236627E794}" srcOrd="7" destOrd="0" parTransId="{0CF47021-D714-4293-90A0-FDF9D1047113}" sibTransId="{2F6C37F9-957C-4510-84C6-CB20578FA884}"/>
    <dgm:cxn modelId="{B7BE4363-59FC-476E-9646-B54E8C4152F7}" type="presOf" srcId="{C8C3DAD2-AFE4-42CF-8B7F-1E670C7F8043}" destId="{FC6E60DB-83B3-469F-A64C-CE1709BF3607}" srcOrd="0" destOrd="4" presId="urn:microsoft.com/office/officeart/2005/8/layout/cycle4"/>
    <dgm:cxn modelId="{75EC86BF-6909-4526-BE74-D73994032BB5}" type="presOf" srcId="{F5BB2068-520C-443C-9C73-80236627E794}" destId="{1BE9B02D-D05D-4286-B3DC-B57C0501AC3D}" srcOrd="1" destOrd="7" presId="urn:microsoft.com/office/officeart/2005/8/layout/cycle4"/>
    <dgm:cxn modelId="{888570E4-5597-499D-8D62-14CAB6C9FE7B}" type="presOf" srcId="{91B0CC0C-B368-41E7-AE11-9841F301015C}" destId="{E47D8396-AF21-4EA6-9E84-26A21B49FB19}" srcOrd="1" destOrd="0" presId="urn:microsoft.com/office/officeart/2005/8/layout/cycle4"/>
    <dgm:cxn modelId="{9DFE3C83-AA89-4C19-B042-470B766046EB}" type="presOf" srcId="{47DF1465-E928-4C6E-A1A6-17A8299CD3F3}" destId="{BED1CAB3-0206-4017-926B-117DB7D282E5}" srcOrd="0" destOrd="4" presId="urn:microsoft.com/office/officeart/2005/8/layout/cycle4"/>
    <dgm:cxn modelId="{B1862ED4-8659-4CD4-A4CE-ACC5125EBF35}" type="presOf" srcId="{18773C8F-ADEF-4DF8-8D2A-5D4036F41CE0}" destId="{4E7EF050-BA0B-4C07-954F-FC3AA1EC89D8}" srcOrd="0" destOrd="4" presId="urn:microsoft.com/office/officeart/2005/8/layout/cycle4"/>
    <dgm:cxn modelId="{FE275BC4-04D0-4816-B837-16DFDE82CAAB}" type="presOf" srcId="{3CBB51C3-84EA-472B-B675-6CA306B90A38}" destId="{1BE9B02D-D05D-4286-B3DC-B57C0501AC3D}" srcOrd="1" destOrd="8" presId="urn:microsoft.com/office/officeart/2005/8/layout/cycle4"/>
    <dgm:cxn modelId="{5F7C5FE6-EA16-45D2-B92E-3A86F1373EFE}" type="presOf" srcId="{94E37979-26C6-4C6B-AC88-42E6D56106B6}" destId="{6A79DE69-97B2-46EF-A462-D4E575244946}" srcOrd="1" destOrd="5" presId="urn:microsoft.com/office/officeart/2005/8/layout/cycle4"/>
    <dgm:cxn modelId="{3A7FA785-3699-4525-A963-BA9C8F34C5D6}" type="presOf" srcId="{94E37979-26C6-4C6B-AC88-42E6D56106B6}" destId="{4E7EF050-BA0B-4C07-954F-FC3AA1EC89D8}" srcOrd="0" destOrd="5" presId="urn:microsoft.com/office/officeart/2005/8/layout/cycle4"/>
    <dgm:cxn modelId="{C2A948BC-9445-40F4-ADF2-72C48C270614}" type="presOf" srcId="{B8F52B9C-61F9-4903-A3BD-B5A622829E36}" destId="{4E7EF050-BA0B-4C07-954F-FC3AA1EC89D8}" srcOrd="0" destOrd="0" presId="urn:microsoft.com/office/officeart/2005/8/layout/cycle4"/>
    <dgm:cxn modelId="{D094661F-AB51-45A5-A905-DE1690B0C358}" type="presOf" srcId="{5B3B3BFD-9FC6-4F17-845F-68CAF51CA712}" destId="{E1045400-D9B7-499C-A9E9-7271A64189AA}" srcOrd="0" destOrd="0" presId="urn:microsoft.com/office/officeart/2005/8/layout/cycle4"/>
    <dgm:cxn modelId="{CCAF21D4-5162-4B81-8DDA-F4ACE8574376}" srcId="{880F6585-3944-43D9-AEA5-0E1FA0C37B89}" destId="{C03B744F-868D-4C88-8EC5-EAA67F00286B}" srcOrd="4" destOrd="0" parTransId="{EC3A0BC3-FCC7-411E-AB03-074A10F4EA3F}" sibTransId="{C064A925-3EE5-48CF-9D53-7CF248E5CAE4}"/>
    <dgm:cxn modelId="{97376E19-4701-497B-AB9D-058B03AF413B}" type="presOf" srcId="{F54B95B6-6BB1-414D-ACEF-6B0A724EBEE5}" destId="{E47D8396-AF21-4EA6-9E84-26A21B49FB19}" srcOrd="1" destOrd="3" presId="urn:microsoft.com/office/officeart/2005/8/layout/cycle4"/>
    <dgm:cxn modelId="{B469B610-B2B9-4810-943F-65A644BF2401}" type="presOf" srcId="{F54B95B6-6BB1-414D-ACEF-6B0A724EBEE5}" destId="{BED1CAB3-0206-4017-926B-117DB7D282E5}" srcOrd="0" destOrd="3" presId="urn:microsoft.com/office/officeart/2005/8/layout/cycle4"/>
    <dgm:cxn modelId="{081A7F5C-4074-4CF6-9613-1E9CA82B3A68}" type="presOf" srcId="{C03B744F-868D-4C88-8EC5-EAA67F00286B}" destId="{1BE9B02D-D05D-4286-B3DC-B57C0501AC3D}" srcOrd="1" destOrd="4" presId="urn:microsoft.com/office/officeart/2005/8/layout/cycle4"/>
    <dgm:cxn modelId="{EA0825AE-4765-410F-B922-B17FBB265FAE}" type="presOf" srcId="{5B3B3BFD-9FC6-4F17-845F-68CAF51CA712}" destId="{1BE9B02D-D05D-4286-B3DC-B57C0501AC3D}" srcOrd="1" destOrd="0" presId="urn:microsoft.com/office/officeart/2005/8/layout/cycle4"/>
    <dgm:cxn modelId="{1F4FF6B5-9C11-4AD8-A6EB-847C1109A35A}" type="presOf" srcId="{F5BB2068-520C-443C-9C73-80236627E794}" destId="{E1045400-D9B7-499C-A9E9-7271A64189AA}" srcOrd="0" destOrd="7" presId="urn:microsoft.com/office/officeart/2005/8/layout/cycle4"/>
    <dgm:cxn modelId="{D2AF8FF7-F4C6-4C4B-ACBF-84E118F034B2}" srcId="{30E39A46-2515-4FAB-B18B-01651E8DB87C}" destId="{47DF1465-E928-4C6E-A1A6-17A8299CD3F3}" srcOrd="4" destOrd="0" parTransId="{77C77C84-1AB4-442A-8AA3-C4B667BC7B2F}" sibTransId="{7B90BB39-965A-4389-9912-2FB5EB0D4E40}"/>
    <dgm:cxn modelId="{C6757A6A-7EC6-4174-8399-BAC09AB7D45D}" type="presOf" srcId="{6AAA785E-5735-4DA5-BE87-2DC01662FFB8}" destId="{8C79D390-B8AA-4C64-BFB2-6E209C1ACA39}" srcOrd="1" destOrd="3" presId="urn:microsoft.com/office/officeart/2005/8/layout/cycle4"/>
    <dgm:cxn modelId="{9F6C6016-2649-460B-8F0E-ADAFF920BBDF}" type="presOf" srcId="{F43D1C25-B9C8-48D2-963C-0E75431F6BFF}" destId="{BED1CAB3-0206-4017-926B-117DB7D282E5}" srcOrd="0" destOrd="6" presId="urn:microsoft.com/office/officeart/2005/8/layout/cycle4"/>
    <dgm:cxn modelId="{D3D2DFB1-A80C-4E8F-9940-39698BF0C9C1}" type="presOf" srcId="{E9228449-3ECE-4AA6-9B5D-E3180E4368E4}" destId="{1BE9B02D-D05D-4286-B3DC-B57C0501AC3D}" srcOrd="1" destOrd="5" presId="urn:microsoft.com/office/officeart/2005/8/layout/cycle4"/>
    <dgm:cxn modelId="{9089B8DA-134E-4CB5-83D0-F4ED63240113}" type="presOf" srcId="{1F042DEE-A792-4CD1-9B40-A4ECD0C2A83C}" destId="{1BE9B02D-D05D-4286-B3DC-B57C0501AC3D}" srcOrd="1" destOrd="1" presId="urn:microsoft.com/office/officeart/2005/8/layout/cycle4"/>
    <dgm:cxn modelId="{D7C97BC1-A67A-4D86-A863-D60F796FBBBC}" type="presOf" srcId="{8882D71D-AC5B-4609-B337-BD9FF1206AD7}" destId="{E1045400-D9B7-499C-A9E9-7271A64189AA}" srcOrd="0" destOrd="2" presId="urn:microsoft.com/office/officeart/2005/8/layout/cycle4"/>
    <dgm:cxn modelId="{AB6A604E-4F0B-4DB7-9EB6-BE8E39BCBC5E}" type="presOf" srcId="{D7613F12-6FD8-4B1E-B8E0-F6BF190F2ED4}" destId="{4E7EF050-BA0B-4C07-954F-FC3AA1EC89D8}" srcOrd="0" destOrd="2" presId="urn:microsoft.com/office/officeart/2005/8/layout/cycle4"/>
    <dgm:cxn modelId="{CDCD357D-3A12-4311-9612-9A9365AFC5BF}" srcId="{880F6585-3944-43D9-AEA5-0E1FA0C37B89}" destId="{E9228449-3ECE-4AA6-9B5D-E3180E4368E4}" srcOrd="5" destOrd="0" parTransId="{472D4DE7-CFC5-421F-A0C7-7F2F5CA9766D}" sibTransId="{02A26820-477F-4B48-A61D-07BB899A8A0E}"/>
    <dgm:cxn modelId="{0129356C-CF65-4DEF-8623-897BB8177C93}" type="presOf" srcId="{C01CD67E-BF17-4089-B11C-368F22D9346D}" destId="{FC6E60DB-83B3-469F-A64C-CE1709BF3607}" srcOrd="0" destOrd="6" presId="urn:microsoft.com/office/officeart/2005/8/layout/cycle4"/>
    <dgm:cxn modelId="{BEC378BC-0AE0-4B7C-A2A6-4556531C3DAB}" srcId="{E8FC8416-C5BB-4D56-9C17-A679242CC2D7}" destId="{7DD7F7F9-FCE5-496F-B7B7-76E933AD32FA}" srcOrd="6" destOrd="0" parTransId="{C2DED513-1541-4E1E-A691-4801542DCE32}" sibTransId="{1B03AABA-1B55-4B08-BD26-7A9BA1A9663B}"/>
    <dgm:cxn modelId="{0177B3A4-54DB-4934-A178-DB75369D353B}" srcId="{35F5F36B-BBDE-4DEC-B86B-33C689D4AF8C}" destId="{6717FE08-8CD7-4566-8307-AB2CEA65E3C8}" srcOrd="7" destOrd="0" parTransId="{37FB1421-8BEA-4597-AED0-8C85597F809E}" sibTransId="{B2020BAD-6251-4F5C-B897-E9AD76366403}"/>
    <dgm:cxn modelId="{9532ECE9-19CA-4D54-BF8B-C5249E8FA29B}" srcId="{C535A657-5A82-4431-BE2E-D66ADA9B8BF7}" destId="{35F5F36B-BBDE-4DEC-B86B-33C689D4AF8C}" srcOrd="1" destOrd="0" parTransId="{0C94C0CA-A520-4187-B964-34D3FA6EC579}" sibTransId="{DF12DAA5-C9CB-4004-A8DD-6600DF50B4C4}"/>
    <dgm:cxn modelId="{29B878F6-32AA-4C3A-A977-D56395DB69F2}" srcId="{880F6585-3944-43D9-AEA5-0E1FA0C37B89}" destId="{3CBB51C3-84EA-472B-B675-6CA306B90A38}" srcOrd="8" destOrd="0" parTransId="{E3919C3E-AE43-4EA5-BB7D-D6C8E34200CF}" sibTransId="{94F90A25-D64C-45C3-9E7A-FBCF78094EED}"/>
    <dgm:cxn modelId="{2C9F0151-11EB-4CC8-AF41-EE2A590F211B}" type="presOf" srcId="{124AFA06-5BF7-47D5-9880-3C12380DB53D}" destId="{1BE9B02D-D05D-4286-B3DC-B57C0501AC3D}" srcOrd="1" destOrd="3" presId="urn:microsoft.com/office/officeart/2005/8/layout/cycle4"/>
    <dgm:cxn modelId="{FA38A117-82C1-4C16-AADF-B4D116C5C11E}" type="presOf" srcId="{6A3A0CB0-00BD-4BF2-9ABC-9CA73EE86C13}" destId="{E47D8396-AF21-4EA6-9E84-26A21B49FB19}" srcOrd="1" destOrd="2" presId="urn:microsoft.com/office/officeart/2005/8/layout/cycle4"/>
    <dgm:cxn modelId="{1F344574-584E-44D1-A8E3-A4931F0F8039}" type="presOf" srcId="{6A3A0CB0-00BD-4BF2-9ABC-9CA73EE86C13}" destId="{BED1CAB3-0206-4017-926B-117DB7D282E5}" srcOrd="0" destOrd="2" presId="urn:microsoft.com/office/officeart/2005/8/layout/cycle4"/>
    <dgm:cxn modelId="{230DA338-9DBC-4D3D-9424-4E3E817C2E67}" type="presOf" srcId="{35F5F36B-BBDE-4DEC-B86B-33C689D4AF8C}" destId="{370FDFA8-CF6F-4767-8BF2-CAB8C658C6BB}" srcOrd="0" destOrd="0" presId="urn:microsoft.com/office/officeart/2005/8/layout/cycle4"/>
    <dgm:cxn modelId="{D24F6F2A-F1BA-4D2B-8287-9B1E87A03077}" srcId="{30E39A46-2515-4FAB-B18B-01651E8DB87C}" destId="{B430E5C3-BD83-4365-BA53-B5DD2483F030}" srcOrd="1" destOrd="0" parTransId="{9A16B659-B193-43A7-9069-534FE629C481}" sibTransId="{891A0A7E-995C-4921-8A37-2A6135A58375}"/>
    <dgm:cxn modelId="{FEF05340-0C15-4452-9E75-E797E5CE47FF}" type="presOf" srcId="{6717FE08-8CD7-4566-8307-AB2CEA65E3C8}" destId="{8C79D390-B8AA-4C64-BFB2-6E209C1ACA39}" srcOrd="1" destOrd="7" presId="urn:microsoft.com/office/officeart/2005/8/layout/cycle4"/>
    <dgm:cxn modelId="{F216AF9D-9589-415B-B33F-407FF770C785}" srcId="{880F6585-3944-43D9-AEA5-0E1FA0C37B89}" destId="{124AFA06-5BF7-47D5-9880-3C12380DB53D}" srcOrd="3" destOrd="0" parTransId="{8FC2BA76-081F-4CF4-9671-392644FC1E78}" sibTransId="{ECC82538-A8C2-4840-9B31-6BC95038302C}"/>
    <dgm:cxn modelId="{869C05FF-9E34-44AF-8646-3F75B191223C}" srcId="{E8FC8416-C5BB-4D56-9C17-A679242CC2D7}" destId="{18773C8F-ADEF-4DF8-8D2A-5D4036F41CE0}" srcOrd="4" destOrd="0" parTransId="{AF662D5C-42A3-47BF-BCFF-92EF763DD0B2}" sibTransId="{093D95E7-5382-4BA2-8800-7B59537E0A8F}"/>
    <dgm:cxn modelId="{2D3FF02B-02AE-4568-8F6C-CFE4603202B5}" type="presOf" srcId="{B8F52B9C-61F9-4903-A3BD-B5A622829E36}" destId="{6A79DE69-97B2-46EF-A462-D4E575244946}" srcOrd="1" destOrd="0" presId="urn:microsoft.com/office/officeart/2005/8/layout/cycle4"/>
    <dgm:cxn modelId="{8FD4557A-1295-42EF-A05F-BAE6E40D882A}" srcId="{35F5F36B-BBDE-4DEC-B86B-33C689D4AF8C}" destId="{6AAA785E-5735-4DA5-BE87-2DC01662FFB8}" srcOrd="3" destOrd="0" parTransId="{BC3B3359-E4BD-4F38-9F0E-B0E70C8B81D0}" sibTransId="{B802E7FE-C762-4042-991F-9313D551BD00}"/>
    <dgm:cxn modelId="{1A3605BD-16C8-4442-BCAD-CB8ECBC88326}" type="presOf" srcId="{65D63CD0-4BFA-4657-9750-4509A397DED8}" destId="{FC6E60DB-83B3-469F-A64C-CE1709BF3607}" srcOrd="0" destOrd="9" presId="urn:microsoft.com/office/officeart/2005/8/layout/cycle4"/>
    <dgm:cxn modelId="{A77CA467-35AA-4CB8-A211-027ECDE2738A}" type="presOf" srcId="{6AAA785E-5735-4DA5-BE87-2DC01662FFB8}" destId="{FC6E60DB-83B3-469F-A64C-CE1709BF3607}" srcOrd="0" destOrd="3" presId="urn:microsoft.com/office/officeart/2005/8/layout/cycle4"/>
    <dgm:cxn modelId="{1D288FC8-24D5-4E55-AD13-410E37AECEC2}" srcId="{35F5F36B-BBDE-4DEC-B86B-33C689D4AF8C}" destId="{C01CD67E-BF17-4089-B11C-368F22D9346D}" srcOrd="6" destOrd="0" parTransId="{B4E70D3F-8401-47C6-BBA8-892335901212}" sibTransId="{1313306E-83B3-4BD6-BD1B-4292B30D06C1}"/>
    <dgm:cxn modelId="{0313CB9E-02B2-43A0-88AB-F43969F2B338}" type="presOf" srcId="{E8FC8416-C5BB-4D56-9C17-A679242CC2D7}" destId="{06908A15-CDEF-4F75-BC43-2EF648A3D634}" srcOrd="0" destOrd="0" presId="urn:microsoft.com/office/officeart/2005/8/layout/cycle4"/>
    <dgm:cxn modelId="{1DDC4379-CB60-4807-8CBB-520F420D5A44}" type="presOf" srcId="{6717FE08-8CD7-4566-8307-AB2CEA65E3C8}" destId="{FC6E60DB-83B3-469F-A64C-CE1709BF3607}" srcOrd="0" destOrd="7" presId="urn:microsoft.com/office/officeart/2005/8/layout/cycle4"/>
    <dgm:cxn modelId="{4622E00B-593F-44F1-A22C-2DC5172170A5}" srcId="{35F5F36B-BBDE-4DEC-B86B-33C689D4AF8C}" destId="{F00552D8-D17E-476A-972F-20FA21742B7C}" srcOrd="1" destOrd="0" parTransId="{7794AF9F-8362-4188-A0AE-64DE29E1FC5B}" sibTransId="{F616F89F-955B-42B7-819A-D14EC4E11373}"/>
    <dgm:cxn modelId="{641E2C57-074E-44B6-8C23-CF89D68C7258}" type="presOf" srcId="{C01CD67E-BF17-4089-B11C-368F22D9346D}" destId="{8C79D390-B8AA-4C64-BFB2-6E209C1ACA39}" srcOrd="1" destOrd="6" presId="urn:microsoft.com/office/officeart/2005/8/layout/cycle4"/>
    <dgm:cxn modelId="{EA86D6F7-46AB-4E05-B747-37DB4FA9428B}" type="presOf" srcId="{5B063A8E-6761-4893-8F54-56E0E9DEEAE9}" destId="{FC6E60DB-83B3-469F-A64C-CE1709BF3607}" srcOrd="0" destOrd="5" presId="urn:microsoft.com/office/officeart/2005/8/layout/cycle4"/>
    <dgm:cxn modelId="{0A9B7532-D4B1-44D5-B83A-034C86D5B1B3}" type="presOf" srcId="{30E39A46-2515-4FAB-B18B-01651E8DB87C}" destId="{A690A21E-95C6-40C1-9EB0-39DF8D8732F8}" srcOrd="0" destOrd="0" presId="urn:microsoft.com/office/officeart/2005/8/layout/cycle4"/>
    <dgm:cxn modelId="{B4B357DD-CD95-4843-B141-5ADAB40657FD}" srcId="{880F6585-3944-43D9-AEA5-0E1FA0C37B89}" destId="{8882D71D-AC5B-4609-B337-BD9FF1206AD7}" srcOrd="2" destOrd="0" parTransId="{5184E25E-E508-428B-8602-ADAA95DD5D9D}" sibTransId="{3F16AFA0-99D9-4C1F-83A0-4A4F7875C561}"/>
    <dgm:cxn modelId="{09295EBD-752E-4705-A766-B2BE9A1CF08C}" srcId="{880F6585-3944-43D9-AEA5-0E1FA0C37B89}" destId="{5B3B3BFD-9FC6-4F17-845F-68CAF51CA712}" srcOrd="0" destOrd="0" parTransId="{045E569E-1B84-48BA-8E7F-227A237D9C72}" sibTransId="{0450C567-7CB5-4A47-8EFD-8155F4F134DE}"/>
    <dgm:cxn modelId="{89776E0F-D130-4294-B386-7A89A9E0067C}" type="presOf" srcId="{30E12DF8-D160-484D-9787-E8974152CBE0}" destId="{E47D8396-AF21-4EA6-9E84-26A21B49FB19}" srcOrd="1" destOrd="5" presId="urn:microsoft.com/office/officeart/2005/8/layout/cycle4"/>
    <dgm:cxn modelId="{14942066-2602-4D78-A857-09B8674E8B75}" type="presOf" srcId="{30E12DF8-D160-484D-9787-E8974152CBE0}" destId="{BED1CAB3-0206-4017-926B-117DB7D282E5}" srcOrd="0" destOrd="5" presId="urn:microsoft.com/office/officeart/2005/8/layout/cycle4"/>
    <dgm:cxn modelId="{7195314E-7F39-49B9-9059-76570F6FB1C1}" type="presOf" srcId="{EEE79ED5-0657-4B04-ADAA-B08AD0A93A7E}" destId="{FC6E60DB-83B3-469F-A64C-CE1709BF3607}" srcOrd="0" destOrd="2" presId="urn:microsoft.com/office/officeart/2005/8/layout/cycle4"/>
    <dgm:cxn modelId="{C9EBCA5D-A080-4EAA-9929-247F94F27D86}" srcId="{E8FC8416-C5BB-4D56-9C17-A679242CC2D7}" destId="{E7AFD0B8-B857-4848-986F-A486B1BA8283}" srcOrd="3" destOrd="0" parTransId="{817DF856-0D2A-4DE3-B5BA-7015E051D08E}" sibTransId="{A3A06A68-F3F7-43EA-8339-940438AFB352}"/>
    <dgm:cxn modelId="{3CDCBBCC-05BD-421A-9C68-DEA10B8E8CC5}" srcId="{30E39A46-2515-4FAB-B18B-01651E8DB87C}" destId="{F43D1C25-B9C8-48D2-963C-0E75431F6BFF}" srcOrd="6" destOrd="0" parTransId="{92027EC7-F263-4BD4-8582-1C07C7D042BB}" sibTransId="{83ECF21D-89CF-4A2A-9F47-A2C2E75DDD93}"/>
    <dgm:cxn modelId="{8CB00652-DB5C-4010-A3B2-098964736E0F}" srcId="{35F5F36B-BBDE-4DEC-B86B-33C689D4AF8C}" destId="{C8C3DAD2-AFE4-42CF-8B7F-1E670C7F8043}" srcOrd="4" destOrd="0" parTransId="{FBC5863D-27D7-4F76-9287-A7BBFC1A14F7}" sibTransId="{E9CA7966-8B99-4DC9-922B-4B28AEDEF6AF}"/>
    <dgm:cxn modelId="{E2B0EAD3-B86A-4710-94A2-1495DF03F468}" srcId="{30E39A46-2515-4FAB-B18B-01651E8DB87C}" destId="{F54B95B6-6BB1-414D-ACEF-6B0A724EBEE5}" srcOrd="3" destOrd="0" parTransId="{B0D7C555-703B-4D47-911F-67231732E605}" sibTransId="{BF47DC80-7426-47DA-BDF6-1F463EB7EA31}"/>
    <dgm:cxn modelId="{8F823FCD-3796-4FBA-AFAD-6BD02A87DE86}" type="presOf" srcId="{B430E5C3-BD83-4365-BA53-B5DD2483F030}" destId="{BED1CAB3-0206-4017-926B-117DB7D282E5}" srcOrd="0" destOrd="1" presId="urn:microsoft.com/office/officeart/2005/8/layout/cycle4"/>
    <dgm:cxn modelId="{8482397E-A156-4FD9-A43E-91AC6D119640}" type="presOf" srcId="{495EA6EC-9727-444F-BE6D-C11C8265BB7F}" destId="{FC6E60DB-83B3-469F-A64C-CE1709BF3607}" srcOrd="0" destOrd="8" presId="urn:microsoft.com/office/officeart/2005/8/layout/cycle4"/>
    <dgm:cxn modelId="{AD255685-9847-4A98-8020-5B692F6E11BE}" type="presOf" srcId="{F43D1C25-B9C8-48D2-963C-0E75431F6BFF}" destId="{E47D8396-AF21-4EA6-9E84-26A21B49FB19}" srcOrd="1" destOrd="6" presId="urn:microsoft.com/office/officeart/2005/8/layout/cycle4"/>
    <dgm:cxn modelId="{1F4FF782-576F-41C0-813F-7BD2B575ECB3}" type="presOf" srcId="{1F042DEE-A792-4CD1-9B40-A4ECD0C2A83C}" destId="{E1045400-D9B7-499C-A9E9-7271A64189AA}" srcOrd="0" destOrd="1" presId="urn:microsoft.com/office/officeart/2005/8/layout/cycle4"/>
    <dgm:cxn modelId="{C5712B40-5650-45E4-ACD0-447B2428611D}" type="presOf" srcId="{48234F3F-205F-4F5B-BE7A-2CA267199126}" destId="{1BE9B02D-D05D-4286-B3DC-B57C0501AC3D}" srcOrd="1" destOrd="6" presId="urn:microsoft.com/office/officeart/2005/8/layout/cycle4"/>
    <dgm:cxn modelId="{AF18E90D-3BC3-4345-BE0B-4F3BA7B682E2}" type="presOf" srcId="{0F99B36C-6E11-43B2-B02D-007AC5BE3D01}" destId="{6A79DE69-97B2-46EF-A462-D4E575244946}" srcOrd="1" destOrd="1" presId="urn:microsoft.com/office/officeart/2005/8/layout/cycle4"/>
    <dgm:cxn modelId="{A23585C8-C9DF-41FD-925B-DBAA05BB54A5}" srcId="{E8FC8416-C5BB-4D56-9C17-A679242CC2D7}" destId="{B8F52B9C-61F9-4903-A3BD-B5A622829E36}" srcOrd="0" destOrd="0" parTransId="{EDC5CECD-08E6-4B87-8F61-B4953B77227F}" sibTransId="{B8E70DFC-3F8B-458C-B4B3-6D418B1888C1}"/>
    <dgm:cxn modelId="{D116D864-1CEC-4E01-9DC0-266E9AD3AC6D}" srcId="{E8FC8416-C5BB-4D56-9C17-A679242CC2D7}" destId="{0F99B36C-6E11-43B2-B02D-007AC5BE3D01}" srcOrd="1" destOrd="0" parTransId="{216095B7-7ED0-4817-B78C-4D7BCCAB261A}" sibTransId="{3B512CC3-23FF-4B20-88EE-42639832865D}"/>
    <dgm:cxn modelId="{BA86762F-3196-4805-B9D4-0353CDDD3A2D}" srcId="{30E39A46-2515-4FAB-B18B-01651E8DB87C}" destId="{30E12DF8-D160-484D-9787-E8974152CBE0}" srcOrd="5" destOrd="0" parTransId="{9E18AADD-B5B0-4DA9-B138-CEFB1A0F960F}" sibTransId="{BC0FD8EC-E4BF-45C6-BD26-B4550710CCF3}"/>
    <dgm:cxn modelId="{87331D23-ED54-4CCD-9926-5A2B6780D6AF}" type="presOf" srcId="{E7AFD0B8-B857-4848-986F-A486B1BA8283}" destId="{6A79DE69-97B2-46EF-A462-D4E575244946}" srcOrd="1" destOrd="3" presId="urn:microsoft.com/office/officeart/2005/8/layout/cycle4"/>
    <dgm:cxn modelId="{6EBED8AA-CB90-4248-89A9-5FCC35BF4BB5}" type="presOf" srcId="{124AFA06-5BF7-47D5-9880-3C12380DB53D}" destId="{E1045400-D9B7-499C-A9E9-7271A64189AA}" srcOrd="0" destOrd="3" presId="urn:microsoft.com/office/officeart/2005/8/layout/cycle4"/>
    <dgm:cxn modelId="{E966A72E-A562-427B-8DB8-C3FEDD6FF4BC}" type="presOf" srcId="{7DD7F7F9-FCE5-496F-B7B7-76E933AD32FA}" destId="{4E7EF050-BA0B-4C07-954F-FC3AA1EC89D8}" srcOrd="0" destOrd="6" presId="urn:microsoft.com/office/officeart/2005/8/layout/cycle4"/>
    <dgm:cxn modelId="{59591D6E-7257-4C42-A892-546A5EFE17EE}" type="presOf" srcId="{91B0CC0C-B368-41E7-AE11-9841F301015C}" destId="{BED1CAB3-0206-4017-926B-117DB7D282E5}" srcOrd="0" destOrd="0" presId="urn:microsoft.com/office/officeart/2005/8/layout/cycle4"/>
    <dgm:cxn modelId="{F2AF2C3B-530E-49CF-9FA0-89B70F5A0ED3}" type="presOf" srcId="{0F99B36C-6E11-43B2-B02D-007AC5BE3D01}" destId="{4E7EF050-BA0B-4C07-954F-FC3AA1EC89D8}" srcOrd="0" destOrd="1" presId="urn:microsoft.com/office/officeart/2005/8/layout/cycle4"/>
    <dgm:cxn modelId="{183CE83D-77FF-46D5-A710-E3759C25B27F}" srcId="{30E39A46-2515-4FAB-B18B-01651E8DB87C}" destId="{6A3A0CB0-00BD-4BF2-9ABC-9CA73EE86C13}" srcOrd="2" destOrd="0" parTransId="{3436DA75-D995-4EDE-BCE9-DA151DD60A03}" sibTransId="{35C2088D-74E0-4E14-88EC-60E3A12B99FE}"/>
    <dgm:cxn modelId="{E66B2E5F-6257-4C2D-B842-1E8B88F3FF40}" type="presOf" srcId="{3CBB51C3-84EA-472B-B675-6CA306B90A38}" destId="{E1045400-D9B7-499C-A9E9-7271A64189AA}" srcOrd="0" destOrd="8" presId="urn:microsoft.com/office/officeart/2005/8/layout/cycle4"/>
    <dgm:cxn modelId="{925E4012-AEC0-42FA-A4F4-CAC4A88A246C}" type="presOf" srcId="{E9228449-3ECE-4AA6-9B5D-E3180E4368E4}" destId="{E1045400-D9B7-499C-A9E9-7271A64189AA}" srcOrd="0" destOrd="5" presId="urn:microsoft.com/office/officeart/2005/8/layout/cycle4"/>
    <dgm:cxn modelId="{1FC3C3F6-48EC-4D35-A58A-4D6B39B9A330}" type="presOf" srcId="{8F79D62B-F5CF-4FB4-9348-AF424204847F}" destId="{FC6E60DB-83B3-469F-A64C-CE1709BF3607}" srcOrd="0" destOrd="10" presId="urn:microsoft.com/office/officeart/2005/8/layout/cycle4"/>
    <dgm:cxn modelId="{60C1D1E7-2ECA-4306-8A7B-C944C0AD3CF4}" type="presOf" srcId="{F00552D8-D17E-476A-972F-20FA21742B7C}" destId="{FC6E60DB-83B3-469F-A64C-CE1709BF3607}" srcOrd="0" destOrd="1" presId="urn:microsoft.com/office/officeart/2005/8/layout/cycle4"/>
    <dgm:cxn modelId="{9A7300BE-75F8-4989-83D2-40D5903BF9B1}" type="presOf" srcId="{7DD7F7F9-FCE5-496F-B7B7-76E933AD32FA}" destId="{6A79DE69-97B2-46EF-A462-D4E575244946}" srcOrd="1" destOrd="6" presId="urn:microsoft.com/office/officeart/2005/8/layout/cycle4"/>
    <dgm:cxn modelId="{57989661-078F-400B-B23F-C04ED82A0D8D}" type="presOf" srcId="{65D63CD0-4BFA-4657-9750-4509A397DED8}" destId="{8C79D390-B8AA-4C64-BFB2-6E209C1ACA39}" srcOrd="1" destOrd="9" presId="urn:microsoft.com/office/officeart/2005/8/layout/cycle4"/>
    <dgm:cxn modelId="{6E417866-52C2-4711-A615-099EA756D129}" type="presOf" srcId="{F00552D8-D17E-476A-972F-20FA21742B7C}" destId="{8C79D390-B8AA-4C64-BFB2-6E209C1ACA39}" srcOrd="1" destOrd="1" presId="urn:microsoft.com/office/officeart/2005/8/layout/cycle4"/>
    <dgm:cxn modelId="{12173153-B157-456B-B754-534A4C2360E6}" type="presOf" srcId="{D7613F12-6FD8-4B1E-B8E0-F6BF190F2ED4}" destId="{6A79DE69-97B2-46EF-A462-D4E575244946}" srcOrd="1" destOrd="2" presId="urn:microsoft.com/office/officeart/2005/8/layout/cycle4"/>
    <dgm:cxn modelId="{F9122732-D0AF-4C53-8E54-DE76014743AE}" type="presOf" srcId="{18773C8F-ADEF-4DF8-8D2A-5D4036F41CE0}" destId="{6A79DE69-97B2-46EF-A462-D4E575244946}" srcOrd="1" destOrd="4" presId="urn:microsoft.com/office/officeart/2005/8/layout/cycle4"/>
    <dgm:cxn modelId="{A1AE15B1-2697-4859-ABD4-FD9B14CA6ABF}" type="presOf" srcId="{880F6585-3944-43D9-AEA5-0E1FA0C37B89}" destId="{CD7F45BD-35CD-40D9-A17D-25091203A66A}" srcOrd="0" destOrd="0" presId="urn:microsoft.com/office/officeart/2005/8/layout/cycle4"/>
    <dgm:cxn modelId="{454D940E-EC7D-4BA8-BEFE-5FE593E70123}" srcId="{35F5F36B-BBDE-4DEC-B86B-33C689D4AF8C}" destId="{65D63CD0-4BFA-4657-9750-4509A397DED8}" srcOrd="9" destOrd="0" parTransId="{ACE8516E-E1E0-4975-89C4-8819B46A9E1B}" sibTransId="{D392EF8F-3EF2-43B4-B770-00C5DE94BDD3}"/>
    <dgm:cxn modelId="{DE343EDB-C274-4CA2-92E5-72AC7495CE3E}" type="presOf" srcId="{10AC4B8A-4C69-43F4-A782-B8D2662CE758}" destId="{FC6E60DB-83B3-469F-A64C-CE1709BF3607}" srcOrd="0" destOrd="0" presId="urn:microsoft.com/office/officeart/2005/8/layout/cycle4"/>
    <dgm:cxn modelId="{CD921403-2C1D-4F53-A7AA-617B9DB0EF99}" type="presParOf" srcId="{A8E33F78-95D9-4C19-BB2B-6AEDA4158546}" destId="{8B5FE433-CBE9-4DD3-B0CD-3954A142C260}" srcOrd="0" destOrd="0" presId="urn:microsoft.com/office/officeart/2005/8/layout/cycle4"/>
    <dgm:cxn modelId="{C52068E3-3988-4C4F-AFBF-5AFDD28B484D}" type="presParOf" srcId="{8B5FE433-CBE9-4DD3-B0CD-3954A142C260}" destId="{94D4CCFD-F206-4817-B06D-EE6FC743103C}" srcOrd="0" destOrd="0" presId="urn:microsoft.com/office/officeart/2005/8/layout/cycle4"/>
    <dgm:cxn modelId="{6B979F16-775F-449A-86D6-B71E0DB0906A}" type="presParOf" srcId="{94D4CCFD-F206-4817-B06D-EE6FC743103C}" destId="{E1045400-D9B7-499C-A9E9-7271A64189AA}" srcOrd="0" destOrd="0" presId="urn:microsoft.com/office/officeart/2005/8/layout/cycle4"/>
    <dgm:cxn modelId="{72F85B7B-C21C-4309-A14B-D5A02DE94115}" type="presParOf" srcId="{94D4CCFD-F206-4817-B06D-EE6FC743103C}" destId="{1BE9B02D-D05D-4286-B3DC-B57C0501AC3D}" srcOrd="1" destOrd="0" presId="urn:microsoft.com/office/officeart/2005/8/layout/cycle4"/>
    <dgm:cxn modelId="{CB7039C5-AB76-48B3-B268-8C7C051C6BC9}" type="presParOf" srcId="{8B5FE433-CBE9-4DD3-B0CD-3954A142C260}" destId="{B08E1A83-EE1F-4B28-8E40-2BE4A2BF4A6D}" srcOrd="1" destOrd="0" presId="urn:microsoft.com/office/officeart/2005/8/layout/cycle4"/>
    <dgm:cxn modelId="{C32B9DEB-0BD0-4E43-BAE6-0ACD47CBE595}" type="presParOf" srcId="{B08E1A83-EE1F-4B28-8E40-2BE4A2BF4A6D}" destId="{FC6E60DB-83B3-469F-A64C-CE1709BF3607}" srcOrd="0" destOrd="0" presId="urn:microsoft.com/office/officeart/2005/8/layout/cycle4"/>
    <dgm:cxn modelId="{93443687-FF09-44B6-9FB8-C9E187064F81}" type="presParOf" srcId="{B08E1A83-EE1F-4B28-8E40-2BE4A2BF4A6D}" destId="{8C79D390-B8AA-4C64-BFB2-6E209C1ACA39}" srcOrd="1" destOrd="0" presId="urn:microsoft.com/office/officeart/2005/8/layout/cycle4"/>
    <dgm:cxn modelId="{3E474FCC-C10F-4FB9-B622-D94A5BA57086}" type="presParOf" srcId="{8B5FE433-CBE9-4DD3-B0CD-3954A142C260}" destId="{2FC1916D-3529-4F6D-8576-DD269456657E}" srcOrd="2" destOrd="0" presId="urn:microsoft.com/office/officeart/2005/8/layout/cycle4"/>
    <dgm:cxn modelId="{797C26B5-7A5D-4F80-93E5-88748B835A9D}" type="presParOf" srcId="{2FC1916D-3529-4F6D-8576-DD269456657E}" destId="{BED1CAB3-0206-4017-926B-117DB7D282E5}" srcOrd="0" destOrd="0" presId="urn:microsoft.com/office/officeart/2005/8/layout/cycle4"/>
    <dgm:cxn modelId="{08CB920A-FD97-4BB8-9D2D-F8249819A2F3}" type="presParOf" srcId="{2FC1916D-3529-4F6D-8576-DD269456657E}" destId="{E47D8396-AF21-4EA6-9E84-26A21B49FB19}" srcOrd="1" destOrd="0" presId="urn:microsoft.com/office/officeart/2005/8/layout/cycle4"/>
    <dgm:cxn modelId="{C57171FC-31B0-4411-8527-C14415A1B7D2}" type="presParOf" srcId="{8B5FE433-CBE9-4DD3-B0CD-3954A142C260}" destId="{679A6EA3-3120-434F-BFDB-94C472522BF3}" srcOrd="3" destOrd="0" presId="urn:microsoft.com/office/officeart/2005/8/layout/cycle4"/>
    <dgm:cxn modelId="{77C364B8-E5AC-4DB7-B389-3AB911A66651}" type="presParOf" srcId="{679A6EA3-3120-434F-BFDB-94C472522BF3}" destId="{4E7EF050-BA0B-4C07-954F-FC3AA1EC89D8}" srcOrd="0" destOrd="0" presId="urn:microsoft.com/office/officeart/2005/8/layout/cycle4"/>
    <dgm:cxn modelId="{77A68A76-FFB3-41D5-BD65-113A366F85ED}" type="presParOf" srcId="{679A6EA3-3120-434F-BFDB-94C472522BF3}" destId="{6A79DE69-97B2-46EF-A462-D4E575244946}" srcOrd="1" destOrd="0" presId="urn:microsoft.com/office/officeart/2005/8/layout/cycle4"/>
    <dgm:cxn modelId="{5F34C452-F866-4123-B123-2BF29EEC8A41}" type="presParOf" srcId="{8B5FE433-CBE9-4DD3-B0CD-3954A142C260}" destId="{1560593A-5DB6-4BCE-B1CC-E90FC5A8F9F2}" srcOrd="4" destOrd="0" presId="urn:microsoft.com/office/officeart/2005/8/layout/cycle4"/>
    <dgm:cxn modelId="{AE560280-FF10-4482-B942-19C2A321F821}" type="presParOf" srcId="{A8E33F78-95D9-4C19-BB2B-6AEDA4158546}" destId="{108D1CB5-0517-4163-8D36-1B6EF7755FA8}" srcOrd="1" destOrd="0" presId="urn:microsoft.com/office/officeart/2005/8/layout/cycle4"/>
    <dgm:cxn modelId="{92008306-F2D5-4A19-936F-06F29F6BCAC6}" type="presParOf" srcId="{108D1CB5-0517-4163-8D36-1B6EF7755FA8}" destId="{CD7F45BD-35CD-40D9-A17D-25091203A66A}" srcOrd="0" destOrd="0" presId="urn:microsoft.com/office/officeart/2005/8/layout/cycle4"/>
    <dgm:cxn modelId="{49BD1837-0827-46EA-88F3-0C3743EE781C}" type="presParOf" srcId="{108D1CB5-0517-4163-8D36-1B6EF7755FA8}" destId="{370FDFA8-CF6F-4767-8BF2-CAB8C658C6BB}" srcOrd="1" destOrd="0" presId="urn:microsoft.com/office/officeart/2005/8/layout/cycle4"/>
    <dgm:cxn modelId="{A584D07F-3666-40AA-AEC8-F609B5F0640A}" type="presParOf" srcId="{108D1CB5-0517-4163-8D36-1B6EF7755FA8}" destId="{A690A21E-95C6-40C1-9EB0-39DF8D8732F8}" srcOrd="2" destOrd="0" presId="urn:microsoft.com/office/officeart/2005/8/layout/cycle4"/>
    <dgm:cxn modelId="{47D28A00-D271-4CF2-854A-5EECAF7F8372}" type="presParOf" srcId="{108D1CB5-0517-4163-8D36-1B6EF7755FA8}" destId="{06908A15-CDEF-4F75-BC43-2EF648A3D634}" srcOrd="3" destOrd="0" presId="urn:microsoft.com/office/officeart/2005/8/layout/cycle4"/>
    <dgm:cxn modelId="{FA36E595-DF88-43E8-9D6A-8D0DF621858C}" type="presParOf" srcId="{108D1CB5-0517-4163-8D36-1B6EF7755FA8}" destId="{59021F5E-D960-49B2-90B7-5E8B58CB294E}" srcOrd="4" destOrd="0" presId="urn:microsoft.com/office/officeart/2005/8/layout/cycle4"/>
    <dgm:cxn modelId="{8083F91B-6661-41DB-A634-097BAE76F26F}" type="presParOf" srcId="{A8E33F78-95D9-4C19-BB2B-6AEDA4158546}" destId="{0F1B5C14-52CD-4249-A4BA-8286E5C29682}" srcOrd="2" destOrd="0" presId="urn:microsoft.com/office/officeart/2005/8/layout/cycle4"/>
    <dgm:cxn modelId="{DBFE5897-553B-4941-8895-063ED1B17840}" type="presParOf" srcId="{A8E33F78-95D9-4C19-BB2B-6AEDA4158546}" destId="{C0F0CB4F-2AA3-489D-AF20-0296FE08578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1CAB3-0206-4017-926B-117DB7D282E5}">
      <dsp:nvSpPr>
        <dsp:cNvPr id="0" name=""/>
        <dsp:cNvSpPr/>
      </dsp:nvSpPr>
      <dsp:spPr>
        <a:xfrm>
          <a:off x="6653228" y="3181063"/>
          <a:ext cx="4893852" cy="29510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chemeClr val="bg1"/>
              </a:solidFill>
            </a:rPr>
            <a:t>Батьківські збори 2022-2023 н р 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8186208" y="3983644"/>
        <a:ext cx="3296048" cy="2083621"/>
      </dsp:txXfrm>
    </dsp:sp>
    <dsp:sp modelId="{4E7EF050-BA0B-4C07-954F-FC3AA1EC89D8}">
      <dsp:nvSpPr>
        <dsp:cNvPr id="0" name=""/>
        <dsp:cNvSpPr/>
      </dsp:nvSpPr>
      <dsp:spPr>
        <a:xfrm>
          <a:off x="208830" y="3169916"/>
          <a:ext cx="4668607" cy="29673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-</a:t>
          </a: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none" kern="1200" dirty="0" smtClean="0">
              <a:solidFill>
                <a:schemeClr val="tx1"/>
              </a:solidFill>
            </a:rPr>
            <a:t>https://vseosvita.ua/user/id762188/blog</a:t>
          </a:r>
          <a:r>
            <a:rPr lang="uk-UA" sz="1400" u="none" kern="1200" dirty="0" smtClean="0">
              <a:solidFill>
                <a:schemeClr val="tx1"/>
              </a:solidFill>
            </a:rPr>
            <a:t> </a:t>
          </a:r>
          <a:endParaRPr lang="ru-RU" sz="1400" u="none" kern="1200" dirty="0">
            <a:solidFill>
              <a:schemeClr val="tx1"/>
            </a:solidFill>
          </a:endParaRPr>
        </a:p>
      </dsp:txBody>
      <dsp:txXfrm>
        <a:off x="274014" y="3976943"/>
        <a:ext cx="3137656" cy="2095163"/>
      </dsp:txXfrm>
    </dsp:sp>
    <dsp:sp modelId="{FC6E60DB-83B3-469F-A64C-CE1709BF3607}">
      <dsp:nvSpPr>
        <dsp:cNvPr id="0" name=""/>
        <dsp:cNvSpPr/>
      </dsp:nvSpPr>
      <dsp:spPr>
        <a:xfrm>
          <a:off x="6578700" y="15701"/>
          <a:ext cx="4997723" cy="29445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 </a:t>
          </a:r>
          <a:r>
            <a:rPr lang="uk-UA" sz="1600" u="none" kern="1200" dirty="0" smtClean="0">
              <a:solidFill>
                <a:schemeClr val="bg1"/>
              </a:solidFill>
              <a:cs typeface="Aharoni" panose="02010803020104030203" pitchFamily="2" charset="-79"/>
            </a:rPr>
            <a:t>Майстер-клас  для педагогів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u="none" kern="1200" dirty="0" smtClean="0">
              <a:solidFill>
                <a:schemeClr val="bg1"/>
              </a:solidFill>
              <a:cs typeface="Aharoni" panose="02010803020104030203" pitchFamily="2" charset="-79"/>
            </a:rPr>
            <a:t>        2022-2023 н р</a:t>
          </a:r>
          <a:endParaRPr lang="ru-RU" sz="1600" kern="1200" dirty="0"/>
        </a:p>
      </dsp:txBody>
      <dsp:txXfrm>
        <a:off x="8142700" y="80384"/>
        <a:ext cx="3369040" cy="2079072"/>
      </dsp:txXfrm>
    </dsp:sp>
    <dsp:sp modelId="{E1045400-D9B7-499C-A9E9-7271A64189AA}">
      <dsp:nvSpPr>
        <dsp:cNvPr id="0" name=""/>
        <dsp:cNvSpPr/>
      </dsp:nvSpPr>
      <dsp:spPr>
        <a:xfrm>
          <a:off x="97134" y="91027"/>
          <a:ext cx="4845049" cy="29432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bg1"/>
              </a:solidFill>
            </a:rPr>
            <a:t>заняття з використанням коректурних таблиць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bg1"/>
              </a:solidFill>
            </a:rPr>
            <a:t>  2022-2023 н р   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61787" y="155680"/>
        <a:ext cx="3262228" cy="2078103"/>
      </dsp:txXfrm>
    </dsp:sp>
    <dsp:sp modelId="{CD7F45BD-35CD-40D9-A17D-25091203A66A}">
      <dsp:nvSpPr>
        <dsp:cNvPr id="0" name=""/>
        <dsp:cNvSpPr/>
      </dsp:nvSpPr>
      <dsp:spPr>
        <a:xfrm>
          <a:off x="3277517" y="403950"/>
          <a:ext cx="2578443" cy="25784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діти</a:t>
          </a:r>
          <a:endParaRPr lang="ru-RU" sz="2000" kern="1200" dirty="0"/>
        </a:p>
      </dsp:txBody>
      <dsp:txXfrm>
        <a:off x="4032725" y="1159158"/>
        <a:ext cx="1823235" cy="1823235"/>
      </dsp:txXfrm>
    </dsp:sp>
    <dsp:sp modelId="{370FDFA8-CF6F-4767-8BF2-CAB8C658C6BB}">
      <dsp:nvSpPr>
        <dsp:cNvPr id="0" name=""/>
        <dsp:cNvSpPr/>
      </dsp:nvSpPr>
      <dsp:spPr>
        <a:xfrm rot="5400000">
          <a:off x="5898684" y="383619"/>
          <a:ext cx="2578443" cy="261910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педагоги</a:t>
          </a:r>
          <a:endParaRPr lang="ru-RU" sz="1800" kern="1200" dirty="0"/>
        </a:p>
      </dsp:txBody>
      <dsp:txXfrm rot="-5400000">
        <a:off x="5878353" y="1159158"/>
        <a:ext cx="1851987" cy="1823235"/>
      </dsp:txXfrm>
    </dsp:sp>
    <dsp:sp modelId="{A690A21E-95C6-40C1-9EB0-39DF8D8732F8}">
      <dsp:nvSpPr>
        <dsp:cNvPr id="0" name=""/>
        <dsp:cNvSpPr/>
      </dsp:nvSpPr>
      <dsp:spPr>
        <a:xfrm rot="10800000">
          <a:off x="5788224" y="2965452"/>
          <a:ext cx="2578443" cy="25784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батьки</a:t>
          </a:r>
          <a:endParaRPr lang="ru-RU" sz="1800" kern="1200" dirty="0"/>
        </a:p>
      </dsp:txBody>
      <dsp:txXfrm rot="10800000">
        <a:off x="5788224" y="2965452"/>
        <a:ext cx="1823235" cy="1823235"/>
      </dsp:txXfrm>
    </dsp:sp>
    <dsp:sp modelId="{06908A15-CDEF-4F75-BC43-2EF648A3D634}">
      <dsp:nvSpPr>
        <dsp:cNvPr id="0" name=""/>
        <dsp:cNvSpPr/>
      </dsp:nvSpPr>
      <dsp:spPr>
        <a:xfrm rot="16200000">
          <a:off x="3277517" y="2982392"/>
          <a:ext cx="2578443" cy="25784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Продукти діяльності</a:t>
          </a:r>
          <a:endParaRPr lang="ru-RU" sz="1600" kern="1200" dirty="0"/>
        </a:p>
      </dsp:txBody>
      <dsp:txXfrm rot="5400000">
        <a:off x="4032725" y="2982392"/>
        <a:ext cx="1823235" cy="1823235"/>
      </dsp:txXfrm>
    </dsp:sp>
    <dsp:sp modelId="{0F1B5C14-52CD-4249-A4BA-8286E5C29682}">
      <dsp:nvSpPr>
        <dsp:cNvPr id="0" name=""/>
        <dsp:cNvSpPr/>
      </dsp:nvSpPr>
      <dsp:spPr>
        <a:xfrm>
          <a:off x="5343088" y="2444331"/>
          <a:ext cx="890247" cy="7741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0CB4F-2AA3-489D-AF20-0296FE08578B}">
      <dsp:nvSpPr>
        <dsp:cNvPr id="0" name=""/>
        <dsp:cNvSpPr/>
      </dsp:nvSpPr>
      <dsp:spPr>
        <a:xfrm rot="10800000">
          <a:off x="5343088" y="2742073"/>
          <a:ext cx="890247" cy="7741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7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2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1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2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17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4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9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8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2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2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1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4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2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4DA0-4149-4D13-A853-D82955443552}" type="datetimeFigureOut">
              <a:rPr lang="ru-RU" smtClean="0"/>
              <a:t>вт 05.03.24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419A90-0D8A-452E-BE4D-058D5F2D9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8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user/id762188/blo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vseosvita.ua/schoo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vseosvita.ua/user/id762188/blo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facebook.com/groups/46956615359915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699" y="0"/>
            <a:ext cx="10198101" cy="13843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                                              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/>
              <a:t> </a:t>
            </a:r>
            <a:r>
              <a:rPr lang="uk-UA" sz="2000" b="1" dirty="0" smtClean="0"/>
              <a:t>                                </a:t>
            </a:r>
            <a:r>
              <a:rPr lang="en-US" sz="2000" b="1" dirty="0" smtClean="0"/>
              <a:t> </a:t>
            </a:r>
            <a:r>
              <a:rPr lang="uk-UA" sz="2000" b="1" dirty="0" smtClean="0"/>
              <a:t> </a:t>
            </a:r>
            <a:r>
              <a:rPr lang="uk-UA" sz="1600" b="1" dirty="0">
                <a:solidFill>
                  <a:schemeClr val="tx1"/>
                </a:solidFill>
              </a:rPr>
              <a:t>Дошкільний навчальний заклад (ясла-садок)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uk-UA" sz="1600" b="1" dirty="0">
                <a:solidFill>
                  <a:schemeClr val="tx1"/>
                </a:solidFill>
              </a:rPr>
              <a:t>                              </a:t>
            </a:r>
            <a:r>
              <a:rPr lang="en-US" sz="1600" b="1" dirty="0" smtClean="0">
                <a:solidFill>
                  <a:schemeClr val="tx1"/>
                </a:solidFill>
              </a:rPr>
              <a:t>                             </a:t>
            </a:r>
            <a:r>
              <a:rPr lang="uk-UA" sz="1600" b="1" dirty="0" smtClean="0">
                <a:solidFill>
                  <a:schemeClr val="tx1"/>
                </a:solidFill>
              </a:rPr>
              <a:t>комбінованого </a:t>
            </a:r>
            <a:r>
              <a:rPr lang="uk-UA" sz="1600" b="1" dirty="0">
                <a:solidFill>
                  <a:schemeClr val="tx1"/>
                </a:solidFill>
              </a:rPr>
              <a:t>типу № 26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uk-UA" sz="1600" b="1" dirty="0">
                <a:solidFill>
                  <a:schemeClr val="tx1"/>
                </a:solidFill>
              </a:rPr>
              <a:t>                             </a:t>
            </a:r>
            <a:r>
              <a:rPr lang="en-US" sz="1600" b="1" dirty="0" smtClean="0">
                <a:solidFill>
                  <a:schemeClr val="tx1"/>
                </a:solidFill>
              </a:rPr>
              <a:t>           </a:t>
            </a:r>
            <a:r>
              <a:rPr lang="uk-UA" sz="1600" b="1" dirty="0" smtClean="0">
                <a:solidFill>
                  <a:schemeClr val="tx1"/>
                </a:solidFill>
              </a:rPr>
              <a:t>   </a:t>
            </a:r>
            <a:r>
              <a:rPr lang="uk-UA" sz="1600" b="1" dirty="0">
                <a:solidFill>
                  <a:schemeClr val="tx1"/>
                </a:solidFill>
              </a:rPr>
              <a:t>Прилуцької міської </a:t>
            </a:r>
            <a:r>
              <a:rPr lang="uk-UA" sz="1600" b="1" dirty="0" smtClean="0">
                <a:solidFill>
                  <a:schemeClr val="tx1"/>
                </a:solidFill>
              </a:rPr>
              <a:t>ради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</a:rPr>
              <a:t>Чернігівської </a:t>
            </a:r>
            <a:r>
              <a:rPr lang="uk-UA" sz="1600" b="1" dirty="0">
                <a:solidFill>
                  <a:schemeClr val="tx1"/>
                </a:solidFill>
              </a:rPr>
              <a:t>області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9301" y="1384300"/>
            <a:ext cx="5465482" cy="49761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sz="17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   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rgbClr val="00B050"/>
                </a:solidFill>
              </a:rPr>
              <a:t>« </a:t>
            </a:r>
            <a:r>
              <a:rPr lang="uk-UA" sz="2400" i="1" dirty="0" smtClean="0">
                <a:solidFill>
                  <a:srgbClr val="00B050"/>
                </a:solidFill>
              </a:rPr>
              <a:t>Використання коректурних</a:t>
            </a:r>
          </a:p>
          <a:p>
            <a:pPr marL="0" indent="0">
              <a:buNone/>
            </a:pPr>
            <a:r>
              <a:rPr lang="uk-UA" sz="2400" i="1" dirty="0" smtClean="0">
                <a:solidFill>
                  <a:srgbClr val="00B050"/>
                </a:solidFill>
              </a:rPr>
              <a:t>     таблиць </a:t>
            </a:r>
            <a:r>
              <a:rPr lang="uk-UA" sz="2400" i="1" dirty="0" err="1">
                <a:solidFill>
                  <a:srgbClr val="00B050"/>
                </a:solidFill>
              </a:rPr>
              <a:t>Н.Гавриш</a:t>
            </a:r>
            <a:r>
              <a:rPr lang="uk-UA" sz="2400" i="1" dirty="0">
                <a:solidFill>
                  <a:srgbClr val="00B050"/>
                </a:solidFill>
              </a:rPr>
              <a:t> в </a:t>
            </a:r>
            <a:r>
              <a:rPr lang="uk-UA" sz="2400" i="1" dirty="0" smtClean="0">
                <a:solidFill>
                  <a:srgbClr val="00B050"/>
                </a:solidFill>
              </a:rPr>
              <a:t>сучасній   </a:t>
            </a:r>
          </a:p>
          <a:p>
            <a:pPr marL="0" indent="0">
              <a:buNone/>
            </a:pPr>
            <a:r>
              <a:rPr lang="uk-UA" sz="2400" i="1" dirty="0" smtClean="0">
                <a:solidFill>
                  <a:srgbClr val="00B050"/>
                </a:solidFill>
              </a:rPr>
              <a:t>            дошкільній освіті»</a:t>
            </a:r>
            <a:endParaRPr lang="en-US" sz="2400" i="1" dirty="0" smtClean="0">
              <a:solidFill>
                <a:srgbClr val="00B050"/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en-US" sz="2400" b="1" i="1" dirty="0" smtClean="0">
                <a:solidFill>
                  <a:srgbClr val="002060"/>
                </a:solidFill>
              </a:rPr>
              <a:t>                   </a:t>
            </a:r>
            <a:r>
              <a:rPr lang="uk-UA" sz="1700" b="1" dirty="0">
                <a:solidFill>
                  <a:srgbClr val="002060"/>
                </a:solidFill>
              </a:rPr>
              <a:t>з досвіду роботи</a:t>
            </a:r>
          </a:p>
          <a:p>
            <a:pPr marL="0" indent="0">
              <a:buNone/>
            </a:pPr>
            <a:endParaRPr lang="en-US" sz="2400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uk-UA" sz="2000" b="1" i="1" dirty="0" smtClean="0">
                <a:solidFill>
                  <a:srgbClr val="002060"/>
                </a:solidFill>
              </a:rPr>
              <a:t>           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Ушенко</a:t>
            </a:r>
            <a:r>
              <a:rPr lang="uk-UA" sz="2000" b="1" i="1" dirty="0" smtClean="0">
                <a:solidFill>
                  <a:srgbClr val="002060"/>
                </a:solidFill>
              </a:rPr>
              <a:t> Ірин</a:t>
            </a:r>
            <a:r>
              <a:rPr lang="ru-RU" sz="2000" b="1" i="1" dirty="0" smtClean="0">
                <a:solidFill>
                  <a:srgbClr val="002060"/>
                </a:solidFill>
              </a:rPr>
              <a:t>и</a:t>
            </a:r>
            <a:r>
              <a:rPr lang="uk-UA" sz="2000" b="1" i="1" dirty="0" smtClean="0">
                <a:solidFill>
                  <a:srgbClr val="002060"/>
                </a:solidFill>
              </a:rPr>
              <a:t> Миколаївни,</a:t>
            </a:r>
          </a:p>
          <a:p>
            <a:pPr marL="0" indent="0">
              <a:buNone/>
            </a:pPr>
            <a:r>
              <a:rPr lang="uk-UA" b="1" dirty="0" smtClean="0"/>
              <a:t>                        вихователя</a:t>
            </a:r>
            <a:endParaRPr lang="uk-UA" b="1" dirty="0"/>
          </a:p>
          <a:p>
            <a:pPr marL="0" indent="0">
              <a:buNone/>
            </a:pPr>
            <a:r>
              <a:rPr lang="uk-UA" sz="1400" b="1" dirty="0" smtClean="0"/>
              <a:t>                                                </a:t>
            </a:r>
          </a:p>
          <a:p>
            <a:pPr marL="0" indent="0">
              <a:buNone/>
            </a:pPr>
            <a:r>
              <a:rPr lang="uk-UA" sz="1400" b="1" dirty="0" smtClean="0"/>
              <a:t>                    </a:t>
            </a:r>
          </a:p>
          <a:p>
            <a:pPr marL="0" indent="0">
              <a:buNone/>
            </a:pPr>
            <a:endParaRPr lang="uk-UA" sz="1400" b="1" dirty="0" smtClean="0"/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</a:t>
            </a:r>
            <a:r>
              <a:rPr lang="en-US" sz="1600" dirty="0" smtClean="0"/>
              <a:t>  </a:t>
            </a:r>
            <a:r>
              <a:rPr lang="uk-UA" sz="1600" dirty="0" smtClean="0"/>
              <a:t>                          </a:t>
            </a:r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                            </a:t>
            </a:r>
            <a:r>
              <a:rPr lang="uk-UA" sz="2100" dirty="0" smtClean="0"/>
              <a:t> </a:t>
            </a:r>
            <a:r>
              <a:rPr lang="uk-UA" sz="1400" dirty="0" smtClean="0"/>
              <a:t>2024 р.</a:t>
            </a:r>
            <a:r>
              <a:rPr lang="uk-UA" sz="1600" dirty="0" smtClean="0"/>
              <a:t>                           </a:t>
            </a:r>
            <a:r>
              <a:rPr lang="en-US" sz="1600" dirty="0" smtClean="0"/>
              <a:t>                                                                                        </a:t>
            </a:r>
            <a:r>
              <a:rPr lang="uk-UA" sz="1600" dirty="0" smtClean="0"/>
              <a:t>                                                                     </a:t>
            </a:r>
            <a:r>
              <a:rPr lang="en-US" sz="1600" dirty="0" smtClean="0"/>
              <a:t>                                                </a:t>
            </a:r>
            <a:endParaRPr lang="ru-RU" sz="1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1812520"/>
            <a:ext cx="2667000" cy="42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t="33213" r="28679" b="10345"/>
          <a:stretch/>
        </p:blipFill>
        <p:spPr>
          <a:xfrm rot="5400000">
            <a:off x="9414616" y="3935710"/>
            <a:ext cx="3042936" cy="23952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81200" y="0"/>
            <a:ext cx="7306655" cy="753009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         </a:t>
            </a:r>
            <a:r>
              <a:rPr lang="uk-UA" sz="2000" dirty="0" smtClean="0">
                <a:solidFill>
                  <a:srgbClr val="00B050"/>
                </a:solidFill>
              </a:rPr>
              <a:t>Продукти інноваційної діяльності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442" y="1457351"/>
            <a:ext cx="10268170" cy="35739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Підбірка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творчих занять з використанням коректурних таблиць 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vseosvita.ua/user/id762188/blog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Система інтегрованої діяльності дошкільників з використанням   коректурних таблиць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старшого дошкільного віку       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://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vseosvita.ua/user/id762188/blog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Добірка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коректурних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таблиць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відповідно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блочно</a:t>
            </a:r>
            <a:r>
              <a:rPr lang="ru-RU" sz="1600" dirty="0" smtClean="0">
                <a:solidFill>
                  <a:schemeClr val="tx1"/>
                </a:solidFill>
              </a:rPr>
              <a:t> - </a:t>
            </a:r>
            <a:r>
              <a:rPr lang="ru-RU" sz="1600" dirty="0" err="1" smtClean="0">
                <a:solidFill>
                  <a:schemeClr val="tx1"/>
                </a:solidFill>
              </a:rPr>
              <a:t>тематичного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планування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освітнього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процесу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 err="1" smtClean="0">
                <a:solidFill>
                  <a:schemeClr val="tx1"/>
                </a:solidFill>
              </a:rPr>
              <a:t>демонстраційних</a:t>
            </a:r>
            <a:r>
              <a:rPr lang="ru-RU" sz="1600" dirty="0" smtClean="0">
                <a:solidFill>
                  <a:schemeClr val="tx1"/>
                </a:solidFill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</a:rPr>
              <a:t>індивідуальних</a:t>
            </a:r>
            <a:r>
              <a:rPr lang="ru-RU" sz="1600" dirty="0" smtClean="0">
                <a:solidFill>
                  <a:schemeClr val="tx1"/>
                </a:solidFill>
              </a:rPr>
              <a:t> /</a:t>
            </a:r>
            <a:r>
              <a:rPr lang="ru-RU" sz="1600" dirty="0" err="1" smtClean="0">
                <a:solidFill>
                  <a:schemeClr val="tx1"/>
                </a:solidFill>
              </a:rPr>
              <a:t>мікрокабінет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групи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шафа</a:t>
            </a:r>
            <a:r>
              <a:rPr lang="ru-RU" sz="1600" dirty="0" smtClean="0">
                <a:solidFill>
                  <a:schemeClr val="tx1"/>
                </a:solidFill>
              </a:rPr>
              <a:t> 5/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tx1"/>
                </a:solidFill>
              </a:rPr>
              <a:t>Добірка предметних картинок для використання коректурної рамки /</a:t>
            </a:r>
            <a:r>
              <a:rPr lang="uk-UA" sz="1600" dirty="0" err="1" smtClean="0">
                <a:solidFill>
                  <a:schemeClr val="tx1"/>
                </a:solidFill>
              </a:rPr>
              <a:t>мікрокабінет</a:t>
            </a:r>
            <a:r>
              <a:rPr lang="uk-UA" sz="1600" dirty="0" smtClean="0">
                <a:solidFill>
                  <a:schemeClr val="tx1"/>
                </a:solidFill>
              </a:rPr>
              <a:t> групи, шафа 5/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tx1"/>
                </a:solidFill>
              </a:rPr>
              <a:t>Поширення досвіду  </a:t>
            </a:r>
            <a:r>
              <a:rPr lang="en-US" sz="16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vseosvita.ua/school</a:t>
            </a:r>
            <a:r>
              <a:rPr lang="uk-UA" sz="1600" dirty="0" smtClean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tx1"/>
                </a:solidFill>
              </a:rPr>
              <a:t>Особистий блог   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vseosvita.ua/user/id762188/blog</a:t>
            </a:r>
            <a:r>
              <a:rPr lang="uk-UA" sz="1600" dirty="0" smtClean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Міжнародний</a:t>
            </a:r>
            <a:r>
              <a:rPr lang="ru-RU" sz="1600" dirty="0">
                <a:solidFill>
                  <a:schemeClr val="tx1"/>
                </a:solidFill>
              </a:rPr>
              <a:t> конкурс </a:t>
            </a:r>
            <a:r>
              <a:rPr lang="ru-RU" sz="1600" dirty="0" err="1">
                <a:solidFill>
                  <a:schemeClr val="tx1"/>
                </a:solidFill>
              </a:rPr>
              <a:t>творчих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робіт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навчально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dirty="0" err="1">
                <a:solidFill>
                  <a:schemeClr val="tx1"/>
                </a:solidFill>
              </a:rPr>
              <a:t>методичних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розробок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вихователів</a:t>
            </a:r>
            <a:r>
              <a:rPr lang="ru-RU" sz="1600" dirty="0">
                <a:solidFill>
                  <a:schemeClr val="tx1"/>
                </a:solidFill>
              </a:rPr>
              <a:t> “</a:t>
            </a:r>
            <a:r>
              <a:rPr lang="ru-RU" sz="1600" dirty="0" err="1">
                <a:solidFill>
                  <a:schemeClr val="tx1"/>
                </a:solidFill>
              </a:rPr>
              <a:t>Професійний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успіх</a:t>
            </a:r>
            <a:r>
              <a:rPr lang="ru-RU" sz="1600" dirty="0" smtClean="0">
                <a:solidFill>
                  <a:schemeClr val="tx1"/>
                </a:solidFill>
              </a:rPr>
              <a:t>” </a:t>
            </a:r>
            <a:r>
              <a:rPr lang="en-US" sz="1600" dirty="0">
                <a:solidFill>
                  <a:schemeClr val="tx1"/>
                </a:solidFill>
              </a:rPr>
              <a:t>INTERNATIONAL INNOVATION CENTER  “PERSPEKTIVA PLUS</a:t>
            </a:r>
            <a:r>
              <a:rPr lang="en-US" sz="1600" dirty="0" smtClean="0">
                <a:solidFill>
                  <a:schemeClr val="tx1"/>
                </a:solidFill>
              </a:rPr>
              <a:t>”</a:t>
            </a:r>
            <a:r>
              <a:rPr lang="uk-UA" sz="1600" dirty="0" smtClean="0">
                <a:solidFill>
                  <a:schemeClr val="tx1"/>
                </a:solidFill>
              </a:rPr>
              <a:t>, лютий 2024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tx1"/>
                </a:solidFill>
              </a:rPr>
              <a:t>  </a:t>
            </a:r>
            <a:endParaRPr lang="ru-RU" sz="1600" dirty="0"/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34001" y="4630086"/>
            <a:ext cx="5981700" cy="593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14300" y="6451600"/>
            <a:ext cx="11201401" cy="406400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</a:rPr>
              <a:t>             </a:t>
            </a:r>
            <a:r>
              <a:rPr lang="uk-UA" sz="1400" dirty="0" smtClean="0">
                <a:solidFill>
                  <a:srgbClr val="002060"/>
                </a:solidFill>
              </a:rPr>
              <a:t>Індивідуальні коректурні таблиці                Демонстраційні коректурні таблиці                                     Коректурна рамка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632699"/>
            <a:ext cx="2307693" cy="18313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9843" y="4300250"/>
            <a:ext cx="1848605" cy="24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15900"/>
            <a:ext cx="9091967" cy="889000"/>
          </a:xfrm>
        </p:spPr>
        <p:txBody>
          <a:bodyPr>
            <a:normAutofit fontScale="90000"/>
          </a:bodyPr>
          <a:lstStyle/>
          <a:p>
            <a:r>
              <a:rPr lang="uk-UA" sz="2000" dirty="0">
                <a:solidFill>
                  <a:srgbClr val="00B050"/>
                </a:solidFill>
              </a:rPr>
              <a:t> </a:t>
            </a:r>
            <a:r>
              <a:rPr lang="uk-UA" sz="2000" dirty="0" smtClean="0">
                <a:solidFill>
                  <a:srgbClr val="00B050"/>
                </a:solidFill>
              </a:rPr>
              <a:t>      </a:t>
            </a:r>
            <a:r>
              <a:rPr lang="uk-UA" sz="2000" b="1" dirty="0" smtClean="0">
                <a:solidFill>
                  <a:srgbClr val="00B050"/>
                </a:solidFill>
              </a:rPr>
              <a:t>                       « Коректурні таблиці Н. Гавриш у</a:t>
            </a:r>
            <a:br>
              <a:rPr lang="uk-UA" sz="2000" b="1" dirty="0" smtClean="0">
                <a:solidFill>
                  <a:srgbClr val="00B050"/>
                </a:solidFill>
              </a:rPr>
            </a:br>
            <a:r>
              <a:rPr lang="uk-UA" sz="2000" b="1" dirty="0">
                <a:solidFill>
                  <a:srgbClr val="00B050"/>
                </a:solidFill>
              </a:rPr>
              <a:t> </a:t>
            </a:r>
            <a:r>
              <a:rPr lang="uk-UA" sz="2000" b="1" dirty="0" smtClean="0">
                <a:solidFill>
                  <a:srgbClr val="00B050"/>
                </a:solidFill>
              </a:rPr>
              <a:t>                                     сучасній дошкільній освіті»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100" y="1104900"/>
            <a:ext cx="3276600" cy="419100"/>
          </a:xfrm>
        </p:spPr>
        <p:txBody>
          <a:bodyPr>
            <a:normAutofit fontScale="25000" lnSpcReduction="20000"/>
          </a:bodyPr>
          <a:lstStyle/>
          <a:p>
            <a:r>
              <a:rPr lang="uk-UA" sz="1800" b="0" dirty="0" smtClean="0"/>
              <a:t>     </a:t>
            </a:r>
          </a:p>
          <a:p>
            <a:endParaRPr lang="uk-UA" sz="1800" b="0" dirty="0" smtClean="0"/>
          </a:p>
          <a:p>
            <a:r>
              <a:rPr lang="uk-UA" sz="5600" b="0" dirty="0" smtClean="0"/>
              <a:t> </a:t>
            </a:r>
            <a:r>
              <a:rPr lang="uk-UA" sz="6400" b="1" dirty="0" smtClean="0">
                <a:solidFill>
                  <a:srgbClr val="0070C0"/>
                </a:solidFill>
              </a:rPr>
              <a:t>Початок роботи: 2019 рік</a:t>
            </a:r>
            <a:r>
              <a:rPr lang="uk-UA" sz="6400" b="1" dirty="0" smtClean="0">
                <a:solidFill>
                  <a:schemeClr val="tx1"/>
                </a:solidFill>
              </a:rPr>
              <a:t>                                </a:t>
            </a:r>
            <a:endParaRPr lang="ru-RU" sz="64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0541" y="1219201"/>
            <a:ext cx="5545417" cy="56387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                               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6400" b="1" dirty="0" smtClean="0">
                <a:solidFill>
                  <a:srgbClr val="0070C0"/>
                </a:solidFill>
              </a:rPr>
              <a:t>Мета</a:t>
            </a:r>
            <a:r>
              <a:rPr lang="uk-UA" sz="6400" b="1" dirty="0" smtClean="0">
                <a:solidFill>
                  <a:schemeClr val="tx1"/>
                </a:solidFill>
              </a:rPr>
              <a:t>: </a:t>
            </a:r>
            <a:r>
              <a:rPr lang="uk-UA" sz="6400" dirty="0" smtClean="0">
                <a:solidFill>
                  <a:schemeClr val="tx1"/>
                </a:solidFill>
              </a:rPr>
              <a:t>розширити і поповнити базу методичного матеріалу, дидактичних посібників з питання, пропагувати практичний досвід  серед колег. Удосконалювати педагогічну майстерність. Створювати емоційну позитивну творчу атмосферу на заняттях . Формувати у дітей позитивне ставлення, почуття впевненості у своїх можливостях. </a:t>
            </a:r>
            <a:endParaRPr lang="ru-RU" sz="6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6400" b="1" dirty="0" smtClean="0">
                <a:solidFill>
                  <a:srgbClr val="0070C0"/>
                </a:solidFill>
              </a:rPr>
              <a:t>Завдання</a:t>
            </a:r>
            <a:r>
              <a:rPr lang="uk-UA" sz="6400" b="1" dirty="0">
                <a:solidFill>
                  <a:schemeClr val="tx1"/>
                </a:solidFill>
              </a:rPr>
              <a:t>:</a:t>
            </a:r>
            <a:r>
              <a:rPr lang="uk-UA" sz="6400" dirty="0">
                <a:solidFill>
                  <a:schemeClr val="tx1"/>
                </a:solidFill>
              </a:rPr>
              <a:t> </a:t>
            </a:r>
            <a:r>
              <a:rPr lang="uk-UA" sz="6400" dirty="0" smtClean="0">
                <a:solidFill>
                  <a:schemeClr val="tx1"/>
                </a:solidFill>
              </a:rPr>
              <a:t>виготовити демонстраційний та роздатковий матеріал за інновацією: коректурні таблиці, коректурну рамку та систематизувати </a:t>
            </a:r>
            <a:r>
              <a:rPr lang="uk-UA" sz="6400" dirty="0">
                <a:solidFill>
                  <a:schemeClr val="tx1"/>
                </a:solidFill>
              </a:rPr>
              <a:t>добірку коректурних таблиць відповідно блочно – тематичному плануванню</a:t>
            </a:r>
            <a:r>
              <a:rPr lang="uk-UA" sz="6400" dirty="0" smtClean="0">
                <a:solidFill>
                  <a:schemeClr val="tx1"/>
                </a:solidFill>
              </a:rPr>
              <a:t>.                          Виготовити та систематизувати по темам предметні картинки.                                                          Підібрати систему занять за інноваційною технологією </a:t>
            </a:r>
            <a:r>
              <a:rPr lang="uk-UA" sz="6400" dirty="0" err="1" smtClean="0">
                <a:solidFill>
                  <a:schemeClr val="tx1"/>
                </a:solidFill>
              </a:rPr>
              <a:t>Н.Гавриш</a:t>
            </a:r>
            <a:r>
              <a:rPr lang="uk-UA" sz="6400" dirty="0" smtClean="0">
                <a:solidFill>
                  <a:schemeClr val="tx1"/>
                </a:solidFill>
              </a:rPr>
              <a:t>.                                                           </a:t>
            </a:r>
            <a:r>
              <a:rPr lang="ru-RU" sz="6400" dirty="0" smtClean="0">
                <a:solidFill>
                  <a:schemeClr val="tx1"/>
                </a:solidFill>
              </a:rPr>
              <a:t> </a:t>
            </a:r>
            <a:r>
              <a:rPr lang="uk-UA" sz="6400" dirty="0">
                <a:solidFill>
                  <a:schemeClr val="tx1"/>
                </a:solidFill>
              </a:rPr>
              <a:t>Навчити дітей технічним прийомам складання розповідей використовуючи коректурні таблиці </a:t>
            </a:r>
            <a:r>
              <a:rPr lang="uk-UA" sz="6400" dirty="0" err="1">
                <a:solidFill>
                  <a:schemeClr val="tx1"/>
                </a:solidFill>
              </a:rPr>
              <a:t>Н.Гавриш</a:t>
            </a:r>
            <a:r>
              <a:rPr lang="uk-UA" sz="6400" dirty="0">
                <a:solidFill>
                  <a:schemeClr val="tx1"/>
                </a:solidFill>
              </a:rPr>
              <a:t>.</a:t>
            </a:r>
            <a:r>
              <a:rPr lang="ru-RU" sz="6400" dirty="0">
                <a:solidFill>
                  <a:schemeClr val="tx1"/>
                </a:solidFill>
              </a:rPr>
              <a:t> </a:t>
            </a:r>
            <a:r>
              <a:rPr lang="uk-UA" sz="6400" dirty="0">
                <a:solidFill>
                  <a:schemeClr val="tx1"/>
                </a:solidFill>
              </a:rPr>
              <a:t>Сформувати у дітей комунікативні здібності, навички вільного спілкування з однолітками.   Розвивати пізнавальну, мовленнєву та інтелектуальну активність, емоційну та зорову чутливість, образне мислення, уяву, фантазію</a:t>
            </a:r>
            <a:r>
              <a:rPr lang="uk-UA" sz="6400" dirty="0" smtClean="0">
                <a:solidFill>
                  <a:schemeClr val="tx1"/>
                </a:solidFill>
              </a:rPr>
              <a:t>.</a:t>
            </a:r>
            <a:r>
              <a:rPr lang="ru-RU" sz="6400" dirty="0" smtClean="0">
                <a:solidFill>
                  <a:schemeClr val="tx1"/>
                </a:solidFill>
              </a:rPr>
              <a:t>                                                                                       </a:t>
            </a:r>
            <a:endParaRPr lang="ru-RU" sz="6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6400" dirty="0" smtClean="0"/>
          </a:p>
          <a:p>
            <a:pPr marL="0" indent="0">
              <a:buNone/>
            </a:pPr>
            <a:endParaRPr lang="ru-RU" sz="6400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710083" y="2732483"/>
            <a:ext cx="3059218" cy="2520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2444749"/>
            <a:ext cx="3556000" cy="2882899"/>
          </a:xfrm>
        </p:spPr>
      </p:pic>
    </p:spTree>
    <p:extLst>
      <p:ext uri="{BB962C8B-B14F-4D97-AF65-F5344CB8AC3E}">
        <p14:creationId xmlns:p14="http://schemas.microsoft.com/office/powerpoint/2010/main" val="23684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                             </a:t>
            </a:r>
            <a:r>
              <a:rPr lang="uk-UA" sz="2000" dirty="0" smtClean="0">
                <a:solidFill>
                  <a:srgbClr val="00B050"/>
                </a:solidFill>
              </a:rPr>
              <a:t>Актуальність впровадження інновації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515600" y="2946074"/>
            <a:ext cx="1117600" cy="825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2068" y="1308100"/>
            <a:ext cx="4966330" cy="5549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600" dirty="0" smtClean="0"/>
              <a:t>  </a:t>
            </a:r>
            <a:r>
              <a:rPr lang="uk-UA" sz="1600" dirty="0" smtClean="0">
                <a:solidFill>
                  <a:schemeClr val="tx1"/>
                </a:solidFill>
              </a:rPr>
              <a:t>Проблема </a:t>
            </a:r>
            <a:r>
              <a:rPr lang="uk-UA" sz="1600" dirty="0" err="1">
                <a:solidFill>
                  <a:schemeClr val="tx1"/>
                </a:solidFill>
              </a:rPr>
              <a:t>мовного</a:t>
            </a:r>
            <a:r>
              <a:rPr lang="uk-UA" sz="1600" dirty="0">
                <a:solidFill>
                  <a:schemeClr val="tx1"/>
                </a:solidFill>
              </a:rPr>
              <a:t>  розвитку дошкільників є надзвичайно актуальною, оскільки саме в дошкільному віці закладаються основи </a:t>
            </a:r>
            <a:r>
              <a:rPr lang="uk-UA" sz="1600" dirty="0" err="1">
                <a:solidFill>
                  <a:schemeClr val="tx1"/>
                </a:solidFill>
              </a:rPr>
              <a:t>мовної</a:t>
            </a:r>
            <a:r>
              <a:rPr lang="uk-UA" sz="1600" dirty="0">
                <a:solidFill>
                  <a:schemeClr val="tx1"/>
                </a:solidFill>
              </a:rPr>
              <a:t> особистості.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600" dirty="0">
                <a:solidFill>
                  <a:schemeClr val="tx1"/>
                </a:solidFill>
              </a:rPr>
              <a:t>Яким буде мовлення наших дітей значною мірою залежить від дорослих, тому завдання дорослих – сприяти активізації мовлення дітей, його інтенсивному, всебічному та граматично і фонетично правильному розвитку.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600" dirty="0">
                <a:solidFill>
                  <a:schemeClr val="tx1"/>
                </a:solidFill>
              </a:rPr>
              <a:t>Оскільки дитина-дошкільник мислить переважно образами, то використання наочності, вважаю, сприяє активізації мовлення і робить його ефективним</a:t>
            </a:r>
            <a:r>
              <a:rPr lang="uk-UA" sz="1600" dirty="0" smtClean="0">
                <a:solidFill>
                  <a:schemeClr val="tx1"/>
                </a:solidFill>
              </a:rPr>
              <a:t>. </a:t>
            </a:r>
            <a:r>
              <a:rPr lang="uk-UA" sz="1600" dirty="0">
                <a:solidFill>
                  <a:schemeClr val="tx1"/>
                </a:solidFill>
              </a:rPr>
              <a:t>В </a:t>
            </a:r>
            <a:r>
              <a:rPr lang="uk-UA" sz="1600" dirty="0" smtClean="0">
                <a:solidFill>
                  <a:schemeClr val="tx1"/>
                </a:solidFill>
              </a:rPr>
              <a:t>2019 році я </a:t>
            </a:r>
            <a:r>
              <a:rPr lang="uk-UA" sz="1600" dirty="0">
                <a:solidFill>
                  <a:schemeClr val="tx1"/>
                </a:solidFill>
              </a:rPr>
              <a:t>познайомилась з посібником Н. Гавриш, О. Безсонової «Калейдоскоп інформаційно-ігрової творчості дітей», в якій вони описали методику роботи з коректурними таблицями, запропонували завдання, ігри та вправи, які сприяють розвитку мислення і мовлення дітей, удосконаленню сприймання, уваги, пам’яті. 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600" dirty="0">
                <a:solidFill>
                  <a:schemeClr val="tx1"/>
                </a:solidFill>
              </a:rPr>
              <a:t>Досвід роботи педагогів зацікавив мене і я вирішила використати його в своїй роботі для активізації мовлення дітей  дошкільного віку. </a:t>
            </a:r>
            <a:r>
              <a:rPr lang="uk-UA" sz="1600" dirty="0" err="1" smtClean="0">
                <a:solidFill>
                  <a:schemeClr val="tx1"/>
                </a:solidFill>
              </a:rPr>
              <a:t>Виникло</a:t>
            </a:r>
            <a:r>
              <a:rPr lang="uk-UA" sz="1600" dirty="0" smtClean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бажання </a:t>
            </a:r>
            <a:r>
              <a:rPr lang="uk-UA" sz="1600" dirty="0" smtClean="0">
                <a:solidFill>
                  <a:schemeClr val="tx1"/>
                </a:solidFill>
              </a:rPr>
              <a:t>виготовити коректурні таблиці орієнтуючись на тематичне планування, систематизувати </a:t>
            </a:r>
            <a:r>
              <a:rPr lang="uk-UA" sz="1600" dirty="0">
                <a:solidFill>
                  <a:schemeClr val="tx1"/>
                </a:solidFill>
              </a:rPr>
              <a:t>предметні картинки </a:t>
            </a:r>
            <a:r>
              <a:rPr lang="uk-UA" sz="1600" dirty="0" smtClean="0">
                <a:solidFill>
                  <a:schemeClr val="tx1"/>
                </a:solidFill>
              </a:rPr>
              <a:t>, </a:t>
            </a:r>
            <a:r>
              <a:rPr lang="uk-UA" sz="1600" dirty="0">
                <a:solidFill>
                  <a:schemeClr val="tx1"/>
                </a:solidFill>
              </a:rPr>
              <a:t>підібрати завдання, запитання до них.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638800" y="1473200"/>
            <a:ext cx="5537200" cy="990273"/>
          </a:xfrm>
        </p:spPr>
        <p:txBody>
          <a:bodyPr/>
          <a:lstStyle/>
          <a:p>
            <a:endParaRPr lang="uk-UA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uk-UA" sz="1400" dirty="0">
                <a:solidFill>
                  <a:schemeClr val="tx1"/>
                </a:solidFill>
              </a:rPr>
              <a:t>Фрагмент заняття з використанням коректурних таблиць </a:t>
            </a:r>
            <a:r>
              <a:rPr lang="uk-UA" sz="1400" dirty="0" smtClean="0">
                <a:solidFill>
                  <a:schemeClr val="tx1"/>
                </a:solidFill>
              </a:rPr>
              <a:t>:        « </a:t>
            </a:r>
            <a:r>
              <a:rPr lang="uk-UA" sz="1400" dirty="0">
                <a:solidFill>
                  <a:schemeClr val="tx1"/>
                </a:solidFill>
              </a:rPr>
              <a:t>Зима та зимові </a:t>
            </a:r>
            <a:r>
              <a:rPr lang="uk-UA" sz="1400" dirty="0" smtClean="0">
                <a:solidFill>
                  <a:schemeClr val="tx1"/>
                </a:solidFill>
              </a:rPr>
              <a:t>розваги»       2020-2021 </a:t>
            </a:r>
            <a:r>
              <a:rPr lang="uk-UA" sz="1400" dirty="0">
                <a:solidFill>
                  <a:schemeClr val="tx1"/>
                </a:solidFill>
              </a:rPr>
              <a:t>н р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10515600" y="4254500"/>
            <a:ext cx="368568" cy="24097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66" y="2222502"/>
            <a:ext cx="3254345" cy="427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98" y="2222501"/>
            <a:ext cx="3172268" cy="42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3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9100"/>
            <a:ext cx="9330266" cy="11430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        </a:t>
            </a:r>
            <a:r>
              <a:rPr lang="uk-UA" sz="2000" dirty="0" smtClean="0">
                <a:solidFill>
                  <a:srgbClr val="00B050"/>
                </a:solidFill>
              </a:rPr>
              <a:t>Моніторинг результативності впровадження інноваційної </a:t>
            </a:r>
            <a:br>
              <a:rPr lang="uk-UA" sz="2000" dirty="0" smtClean="0">
                <a:solidFill>
                  <a:srgbClr val="00B050"/>
                </a:solidFill>
              </a:rPr>
            </a:br>
            <a:r>
              <a:rPr lang="uk-UA" sz="2000" dirty="0" smtClean="0">
                <a:solidFill>
                  <a:srgbClr val="00B050"/>
                </a:solidFill>
              </a:rPr>
              <a:t>                  технології </a:t>
            </a:r>
            <a:r>
              <a:rPr lang="uk-UA" sz="2000" dirty="0" err="1" smtClean="0">
                <a:solidFill>
                  <a:srgbClr val="00B050"/>
                </a:solidFill>
              </a:rPr>
              <a:t>Н.Гавриш</a:t>
            </a:r>
            <a:r>
              <a:rPr lang="uk-UA" sz="2000" dirty="0" smtClean="0">
                <a:solidFill>
                  <a:srgbClr val="00B050"/>
                </a:solidFill>
              </a:rPr>
              <a:t> «  Коректурні таблиці»</a:t>
            </a:r>
            <a:br>
              <a:rPr lang="uk-UA" sz="2000" dirty="0" smtClean="0">
                <a:solidFill>
                  <a:srgbClr val="00B050"/>
                </a:solidFill>
              </a:rPr>
            </a:br>
            <a:r>
              <a:rPr lang="uk-UA" sz="2000" dirty="0">
                <a:solidFill>
                  <a:srgbClr val="00B050"/>
                </a:solidFill>
              </a:rPr>
              <a:t> </a:t>
            </a:r>
            <a:r>
              <a:rPr lang="uk-UA" sz="2000" dirty="0" smtClean="0">
                <a:solidFill>
                  <a:srgbClr val="00B050"/>
                </a:solidFill>
              </a:rPr>
              <a:t>                               за період з 2019 -2022 роки</a:t>
            </a:r>
            <a:endParaRPr lang="ru-RU" sz="2000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0759973"/>
              </p:ext>
            </p:extLst>
          </p:nvPr>
        </p:nvGraphicFramePr>
        <p:xfrm>
          <a:off x="7670801" y="2959099"/>
          <a:ext cx="1168399" cy="140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03300" y="5219698"/>
            <a:ext cx="9004300" cy="13081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uk-UA" dirty="0" smtClean="0"/>
              <a:t> </a:t>
            </a:r>
            <a:r>
              <a:rPr lang="uk-UA" dirty="0"/>
              <a:t>ВИСОКИЙ РІВЕНЬ – </a:t>
            </a:r>
            <a:r>
              <a:rPr lang="uk-UA" dirty="0" smtClean="0"/>
              <a:t>8%</a:t>
            </a:r>
            <a:r>
              <a:rPr lang="en-US" dirty="0" smtClean="0"/>
              <a:t>                                                             </a:t>
            </a:r>
            <a:r>
              <a:rPr lang="uk-UA" dirty="0"/>
              <a:t>ВИСОКИЙ РІВЕНЬ </a:t>
            </a:r>
            <a:r>
              <a:rPr lang="uk-UA" dirty="0" smtClean="0"/>
              <a:t>–</a:t>
            </a:r>
            <a:r>
              <a:rPr lang="en-US" dirty="0" smtClean="0"/>
              <a:t> 26</a:t>
            </a:r>
            <a:r>
              <a:rPr lang="uk-UA" dirty="0" smtClean="0"/>
              <a:t>%</a:t>
            </a:r>
            <a:r>
              <a:rPr lang="en-US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               </a:t>
            </a:r>
            <a:r>
              <a:rPr lang="uk-UA" dirty="0" smtClean="0"/>
              <a:t>     </a:t>
            </a:r>
            <a:r>
              <a:rPr lang="uk-UA" dirty="0"/>
              <a:t>ДОСТАТНІЙ РІВЕНЬ -16 </a:t>
            </a:r>
            <a:r>
              <a:rPr lang="uk-UA" dirty="0" smtClean="0"/>
              <a:t>%</a:t>
            </a:r>
            <a:r>
              <a:rPr lang="en-US" dirty="0" smtClean="0"/>
              <a:t>                                                       </a:t>
            </a:r>
            <a:r>
              <a:rPr lang="uk-UA" dirty="0" smtClean="0"/>
              <a:t> </a:t>
            </a:r>
            <a:r>
              <a:rPr lang="uk-UA" dirty="0"/>
              <a:t>ДОСТАТНІЙ РІВЕНЬ </a:t>
            </a:r>
            <a:r>
              <a:rPr lang="uk-UA" dirty="0" smtClean="0"/>
              <a:t>-</a:t>
            </a:r>
            <a:r>
              <a:rPr lang="en-US" dirty="0" smtClean="0"/>
              <a:t>44</a:t>
            </a:r>
            <a:r>
              <a:rPr lang="uk-UA" dirty="0" smtClean="0"/>
              <a:t>%</a:t>
            </a:r>
            <a:r>
              <a:rPr lang="en-US" dirty="0" smtClean="0"/>
              <a:t>                                                     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                  </a:t>
            </a:r>
            <a:r>
              <a:rPr lang="uk-UA" dirty="0" smtClean="0"/>
              <a:t>  СЕРЕДНІЙ </a:t>
            </a:r>
            <a:r>
              <a:rPr lang="uk-UA" dirty="0"/>
              <a:t>РІВЕНЬ - </a:t>
            </a:r>
            <a:r>
              <a:rPr lang="en-US" dirty="0" smtClean="0"/>
              <a:t>3</a:t>
            </a:r>
            <a:r>
              <a:rPr lang="uk-UA" dirty="0" smtClean="0"/>
              <a:t>1%</a:t>
            </a:r>
            <a:r>
              <a:rPr lang="en-US" dirty="0" smtClean="0"/>
              <a:t>                                                           </a:t>
            </a:r>
            <a:r>
              <a:rPr lang="uk-UA" dirty="0"/>
              <a:t>СЕРЕДНІЙ РІВЕНЬ - </a:t>
            </a:r>
            <a:r>
              <a:rPr lang="en-US" dirty="0" smtClean="0"/>
              <a:t>23</a:t>
            </a:r>
            <a:r>
              <a:rPr lang="uk-UA" dirty="0" smtClean="0"/>
              <a:t>%</a:t>
            </a:r>
            <a:r>
              <a:rPr lang="en-US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                   </a:t>
            </a:r>
            <a:r>
              <a:rPr lang="uk-UA" dirty="0" smtClean="0"/>
              <a:t> </a:t>
            </a:r>
            <a:r>
              <a:rPr lang="uk-UA" dirty="0"/>
              <a:t>ПОЧАТКОВИЙ РІВЕНЬ- 45 </a:t>
            </a:r>
            <a:r>
              <a:rPr lang="uk-UA" dirty="0" smtClean="0"/>
              <a:t>%</a:t>
            </a:r>
            <a:r>
              <a:rPr lang="en-US" dirty="0" smtClean="0"/>
              <a:t>                                                     </a:t>
            </a:r>
            <a:r>
              <a:rPr lang="uk-UA" dirty="0" smtClean="0"/>
              <a:t>ПОЧАТКОВИЙ </a:t>
            </a:r>
            <a:r>
              <a:rPr lang="uk-UA" dirty="0"/>
              <a:t>РІВЕНЬ- </a:t>
            </a:r>
            <a:r>
              <a:rPr lang="en-US" dirty="0"/>
              <a:t>7</a:t>
            </a:r>
            <a:r>
              <a:rPr lang="uk-UA" dirty="0" smtClean="0"/>
              <a:t> </a:t>
            </a:r>
            <a:r>
              <a:rPr lang="uk-UA" dirty="0"/>
              <a:t>%</a:t>
            </a:r>
            <a:r>
              <a:rPr lang="en-US" dirty="0"/>
              <a:t> </a:t>
            </a:r>
            <a:endParaRPr lang="en-US" dirty="0" smtClean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1424319"/>
              </p:ext>
            </p:extLst>
          </p:nvPr>
        </p:nvGraphicFramePr>
        <p:xfrm>
          <a:off x="850900" y="1841500"/>
          <a:ext cx="4102100" cy="337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61652103"/>
              </p:ext>
            </p:extLst>
          </p:nvPr>
        </p:nvGraphicFramePr>
        <p:xfrm>
          <a:off x="7861300" y="3937000"/>
          <a:ext cx="1193800" cy="74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74991726"/>
              </p:ext>
            </p:extLst>
          </p:nvPr>
        </p:nvGraphicFramePr>
        <p:xfrm>
          <a:off x="5295900" y="1841499"/>
          <a:ext cx="4076700" cy="337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5022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36176" y="88901"/>
            <a:ext cx="9646024" cy="7239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</a:t>
            </a:r>
            <a:r>
              <a:rPr lang="en-US" dirty="0" smtClean="0"/>
              <a:t>            </a:t>
            </a:r>
            <a:r>
              <a:rPr lang="uk-UA" sz="2200" dirty="0" smtClean="0">
                <a:solidFill>
                  <a:srgbClr val="00B050"/>
                </a:solidFill>
              </a:rPr>
              <a:t>Алгоритм впровадження інновації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597585"/>
              </p:ext>
            </p:extLst>
          </p:nvPr>
        </p:nvGraphicFramePr>
        <p:xfrm>
          <a:off x="152400" y="723900"/>
          <a:ext cx="11465858" cy="595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5276578"/>
              </p:ext>
            </p:extLst>
          </p:nvPr>
        </p:nvGraphicFramePr>
        <p:xfrm>
          <a:off x="326838" y="698500"/>
          <a:ext cx="11576424" cy="596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Овал 1"/>
          <p:cNvSpPr/>
          <p:nvPr/>
        </p:nvSpPr>
        <p:spPr>
          <a:xfrm>
            <a:off x="5270500" y="2933700"/>
            <a:ext cx="1689100" cy="1625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Коректурні таблиці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630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19032"/>
              </p:ext>
            </p:extLst>
          </p:nvPr>
        </p:nvGraphicFramePr>
        <p:xfrm>
          <a:off x="152399" y="551329"/>
          <a:ext cx="11681014" cy="6134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784">
                  <a:extLst>
                    <a:ext uri="{9D8B030D-6E8A-4147-A177-3AD203B41FA5}">
                      <a16:colId xmlns:a16="http://schemas.microsoft.com/office/drawing/2014/main" val="1990611691"/>
                    </a:ext>
                  </a:extLst>
                </a:gridCol>
                <a:gridCol w="7621938">
                  <a:extLst>
                    <a:ext uri="{9D8B030D-6E8A-4147-A177-3AD203B41FA5}">
                      <a16:colId xmlns:a16="http://schemas.microsoft.com/office/drawing/2014/main" val="3983520171"/>
                    </a:ext>
                  </a:extLst>
                </a:gridCol>
                <a:gridCol w="2275218">
                  <a:extLst>
                    <a:ext uri="{9D8B030D-6E8A-4147-A177-3AD203B41FA5}">
                      <a16:colId xmlns:a16="http://schemas.microsoft.com/office/drawing/2014/main" val="1674277925"/>
                    </a:ext>
                  </a:extLst>
                </a:gridCol>
                <a:gridCol w="1485074">
                  <a:extLst>
                    <a:ext uri="{9D8B030D-6E8A-4147-A177-3AD203B41FA5}">
                      <a16:colId xmlns:a16="http://schemas.microsoft.com/office/drawing/2014/main" val="4226970214"/>
                    </a:ext>
                  </a:extLst>
                </a:gridCol>
              </a:tblGrid>
              <a:tr h="540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№ п/п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baseline="0" dirty="0">
                          <a:effectLst/>
                        </a:rPr>
                        <a:t>               </a:t>
                      </a:r>
                      <a:r>
                        <a:rPr lang="uk-UA" sz="1600" baseline="0" dirty="0">
                          <a:effectLst/>
                        </a:rPr>
                        <a:t>План роботи</a:t>
                      </a:r>
                      <a:endParaRPr lang="ru-RU" sz="1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>
                          <a:effectLst/>
                        </a:rPr>
                        <a:t>Форми роботи</a:t>
                      </a:r>
                      <a:endParaRPr lang="ru-RU" sz="14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Рік роботи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extLst>
                  <a:ext uri="{0D108BD9-81ED-4DB2-BD59-A6C34878D82A}">
                    <a16:rowId xmlns:a16="http://schemas.microsoft.com/office/drawing/2014/main" val="629567881"/>
                  </a:ext>
                </a:extLst>
              </a:tr>
              <a:tr h="1574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1.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-Ознайомитися </a:t>
                      </a:r>
                      <a:r>
                        <a:rPr lang="uk-UA" sz="1400" baseline="0" dirty="0">
                          <a:effectLst/>
                        </a:rPr>
                        <a:t>з методикою </a:t>
                      </a:r>
                      <a:r>
                        <a:rPr lang="uk-UA" sz="1400" baseline="0" dirty="0" err="1">
                          <a:effectLst/>
                        </a:rPr>
                        <a:t>Н.Гавриш</a:t>
                      </a:r>
                      <a:r>
                        <a:rPr lang="uk-UA" sz="1400" baseline="0" dirty="0">
                          <a:effectLst/>
                        </a:rPr>
                        <a:t> </a:t>
                      </a:r>
                      <a:r>
                        <a:rPr lang="uk-UA" sz="1400" baseline="0" dirty="0" smtClean="0">
                          <a:effectLst/>
                        </a:rPr>
                        <a:t>« </a:t>
                      </a:r>
                      <a:r>
                        <a:rPr lang="uk-UA" sz="1400" baseline="0" dirty="0">
                          <a:effectLst/>
                        </a:rPr>
                        <a:t>Калейдоскоп інформаційно-ігрової творчості дітей» методичні рекомендації щодо використання коректурних </a:t>
                      </a:r>
                      <a:r>
                        <a:rPr lang="uk-UA" sz="1400" baseline="0" dirty="0" smtClean="0">
                          <a:effectLst/>
                        </a:rPr>
                        <a:t>таблиць.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- </a:t>
                      </a:r>
                      <a:r>
                        <a:rPr lang="uk-UA" sz="1400" baseline="0" dirty="0">
                          <a:effectLst/>
                        </a:rPr>
                        <a:t>Н. </a:t>
                      </a:r>
                      <a:r>
                        <a:rPr lang="uk-UA" sz="1400" baseline="0" dirty="0" smtClean="0">
                          <a:effectLst/>
                        </a:rPr>
                        <a:t>Гавриш,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uk-UA" sz="1400" baseline="0" dirty="0" smtClean="0">
                          <a:effectLst/>
                        </a:rPr>
                        <a:t>О</a:t>
                      </a:r>
                      <a:r>
                        <a:rPr lang="uk-UA" sz="1400" baseline="0" dirty="0">
                          <a:effectLst/>
                        </a:rPr>
                        <a:t>. </a:t>
                      </a:r>
                      <a:r>
                        <a:rPr lang="uk-UA" sz="1400" baseline="0" dirty="0" smtClean="0">
                          <a:effectLst/>
                        </a:rPr>
                        <a:t>Безсонова « </a:t>
                      </a:r>
                      <a:r>
                        <a:rPr lang="uk-UA" sz="1400" baseline="0" dirty="0">
                          <a:effectLst/>
                        </a:rPr>
                        <a:t>Коректурні таблиці , як стимул пізнавальної активності </a:t>
                      </a:r>
                      <a:r>
                        <a:rPr lang="uk-UA" sz="1400" baseline="0" dirty="0" smtClean="0">
                          <a:effectLst/>
                        </a:rPr>
                        <a:t> дошкільників» , Вихователь-методист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uk-UA" sz="1400" baseline="0" dirty="0" smtClean="0">
                          <a:effectLst/>
                        </a:rPr>
                        <a:t>12/2012 </a:t>
                      </a:r>
                      <a:r>
                        <a:rPr lang="uk-UA" sz="1400" baseline="0" dirty="0">
                          <a:effectLst/>
                        </a:rPr>
                        <a:t>ст.60 </a:t>
                      </a:r>
                      <a:endParaRPr lang="uk-UA" sz="1400" baseline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-«Коректурні </a:t>
                      </a:r>
                      <a:r>
                        <a:rPr lang="uk-UA" sz="1400" baseline="0" dirty="0">
                          <a:effectLst/>
                        </a:rPr>
                        <a:t>таблиці ,як </a:t>
                      </a:r>
                      <a:r>
                        <a:rPr lang="uk-UA" sz="1400" baseline="0" dirty="0" smtClean="0">
                          <a:effectLst/>
                        </a:rPr>
                        <a:t>засіб </a:t>
                      </a:r>
                      <a:r>
                        <a:rPr lang="uk-UA" sz="1400" baseline="0" dirty="0">
                          <a:effectLst/>
                        </a:rPr>
                        <a:t>стимулювання креативності </a:t>
                      </a:r>
                      <a:r>
                        <a:rPr lang="uk-UA" sz="1400" baseline="0" dirty="0" smtClean="0">
                          <a:effectLst/>
                        </a:rPr>
                        <a:t>дітей</a:t>
                      </a:r>
                      <a:r>
                        <a:rPr lang="ru-RU" sz="1400" baseline="0" dirty="0" smtClean="0">
                          <a:effectLst/>
                        </a:rPr>
                        <a:t>» </a:t>
                      </a:r>
                      <a:r>
                        <a:rPr lang="uk-UA" sz="1400" baseline="0" dirty="0" smtClean="0">
                          <a:effectLst/>
                        </a:rPr>
                        <a:t>Вихователь-методист </a:t>
                      </a:r>
                      <a:r>
                        <a:rPr lang="uk-UA" sz="1400" baseline="0" dirty="0">
                          <a:effectLst/>
                        </a:rPr>
                        <a:t>09/2012 </a:t>
                      </a:r>
                      <a:r>
                        <a:rPr lang="uk-UA" sz="1400" baseline="0" dirty="0" smtClean="0">
                          <a:effectLst/>
                        </a:rPr>
                        <a:t>ст.34</a:t>
                      </a:r>
                      <a:endParaRPr lang="ru-RU" sz="1400" baseline="0" dirty="0">
                        <a:effectLst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Підбір</a:t>
                      </a:r>
                      <a:endParaRPr lang="ru-RU" sz="14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теоретичного</a:t>
                      </a:r>
                      <a:endParaRPr lang="ru-RU" sz="14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матеріалу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2019-2020н.р.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extLst>
                  <a:ext uri="{0D108BD9-81ED-4DB2-BD59-A6C34878D82A}">
                    <a16:rowId xmlns:a16="http://schemas.microsoft.com/office/drawing/2014/main" val="3605801140"/>
                  </a:ext>
                </a:extLst>
              </a:tr>
              <a:tr h="739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>
                          <a:effectLst/>
                        </a:rPr>
                        <a:t>2.</a:t>
                      </a:r>
                      <a:endParaRPr lang="ru-RU" sz="14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-Розширити і поповнити базу методичного матеріалу, дидактичних посібників з </a:t>
                      </a:r>
                      <a:r>
                        <a:rPr lang="uk-UA" sz="1400" baseline="0" dirty="0" smtClean="0">
                          <a:effectLst/>
                        </a:rPr>
                        <a:t>питання</a:t>
                      </a:r>
                      <a:endParaRPr lang="ru-RU" sz="14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-Використання </a:t>
                      </a:r>
                      <a:r>
                        <a:rPr lang="uk-UA" sz="1400" baseline="0" dirty="0">
                          <a:effectLst/>
                        </a:rPr>
                        <a:t>коректурних </a:t>
                      </a:r>
                      <a:r>
                        <a:rPr lang="uk-UA" sz="1400" baseline="0" dirty="0" smtClean="0">
                          <a:effectLst/>
                        </a:rPr>
                        <a:t>таблиць : «Зима в лісі. Дикі тварини та птахи»</a:t>
                      </a:r>
                      <a:endParaRPr lang="ru-RU" sz="14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-Використання </a:t>
                      </a:r>
                      <a:r>
                        <a:rPr lang="uk-UA" sz="1400" baseline="0" dirty="0">
                          <a:effectLst/>
                        </a:rPr>
                        <a:t>коректурних </a:t>
                      </a:r>
                      <a:r>
                        <a:rPr lang="uk-UA" sz="1400" baseline="0" dirty="0" smtClean="0">
                          <a:effectLst/>
                        </a:rPr>
                        <a:t>таблиць</a:t>
                      </a:r>
                      <a:endParaRPr lang="ru-RU" sz="1400" baseline="0" dirty="0">
                        <a:effectLst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Ігри,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uk-UA" sz="1400" baseline="0" dirty="0" smtClean="0">
                          <a:effectLst/>
                        </a:rPr>
                        <a:t>заняття,</a:t>
                      </a:r>
                      <a:endParaRPr lang="ru-RU" sz="14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Відкритий показ</a:t>
                      </a:r>
                      <a:endParaRPr lang="ru-RU" sz="14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Педагогічна рада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2019-2020н.р.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extLst>
                  <a:ext uri="{0D108BD9-81ED-4DB2-BD59-A6C34878D82A}">
                    <a16:rowId xmlns:a16="http://schemas.microsoft.com/office/drawing/2014/main" val="974826677"/>
                  </a:ext>
                </a:extLst>
              </a:tr>
              <a:tr h="594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>
                          <a:effectLst/>
                        </a:rPr>
                        <a:t>3.</a:t>
                      </a:r>
                      <a:endParaRPr lang="ru-RU" sz="14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-Поповнити </a:t>
                      </a:r>
                      <a:r>
                        <a:rPr lang="uk-UA" sz="1400" baseline="0" dirty="0">
                          <a:effectLst/>
                        </a:rPr>
                        <a:t>базу дидактичних посібників з питання</a:t>
                      </a:r>
                      <a:endParaRPr lang="ru-RU" sz="14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-Використання </a:t>
                      </a:r>
                      <a:r>
                        <a:rPr lang="uk-UA" sz="1400" baseline="0" dirty="0">
                          <a:effectLst/>
                        </a:rPr>
                        <a:t>коректурних таблиць в роботі з дітьми четвертого року </a:t>
                      </a:r>
                      <a:r>
                        <a:rPr lang="uk-UA" sz="1400" baseline="0" dirty="0" smtClean="0">
                          <a:effectLst/>
                        </a:rPr>
                        <a:t>життя</a:t>
                      </a:r>
                      <a:endParaRPr lang="ru-RU" sz="1400" baseline="0" dirty="0">
                        <a:effectLst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День </a:t>
                      </a:r>
                      <a:r>
                        <a:rPr lang="uk-UA" sz="1400" baseline="0" dirty="0">
                          <a:effectLst/>
                        </a:rPr>
                        <a:t>відкритих дверей для батьків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>
                          <a:effectLst/>
                        </a:rPr>
                        <a:t>2020-2021 н.р</a:t>
                      </a:r>
                      <a:endParaRPr lang="ru-RU" sz="14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extLst>
                  <a:ext uri="{0D108BD9-81ED-4DB2-BD59-A6C34878D82A}">
                    <a16:rowId xmlns:a16="http://schemas.microsoft.com/office/drawing/2014/main" val="2065674670"/>
                  </a:ext>
                </a:extLst>
              </a:tr>
              <a:tr h="665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4.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-Поповнити </a:t>
                      </a:r>
                      <a:r>
                        <a:rPr lang="uk-UA" sz="1400" baseline="0" dirty="0">
                          <a:effectLst/>
                        </a:rPr>
                        <a:t>базу дидактичних посібників з </a:t>
                      </a:r>
                      <a:r>
                        <a:rPr lang="uk-UA" sz="1400" baseline="0" dirty="0" smtClean="0">
                          <a:effectLst/>
                        </a:rPr>
                        <a:t>питання</a:t>
                      </a:r>
                      <a:endParaRPr lang="ru-RU" sz="14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-Використання </a:t>
                      </a:r>
                      <a:r>
                        <a:rPr lang="uk-UA" sz="1400" baseline="0" dirty="0">
                          <a:effectLst/>
                        </a:rPr>
                        <a:t>коректурних таблиць в роботі з дітьми п</a:t>
                      </a:r>
                      <a:r>
                        <a:rPr lang="ru-RU" sz="1400" baseline="0" dirty="0">
                          <a:effectLst/>
                        </a:rPr>
                        <a:t>’</a:t>
                      </a:r>
                      <a:r>
                        <a:rPr lang="uk-UA" sz="1400" baseline="0" dirty="0" err="1">
                          <a:effectLst/>
                        </a:rPr>
                        <a:t>ятого</a:t>
                      </a:r>
                      <a:r>
                        <a:rPr lang="uk-UA" sz="1400" baseline="0" dirty="0">
                          <a:effectLst/>
                        </a:rPr>
                        <a:t> року </a:t>
                      </a:r>
                      <a:r>
                        <a:rPr lang="uk-UA" sz="1400" baseline="0" dirty="0" smtClean="0">
                          <a:effectLst/>
                        </a:rPr>
                        <a:t>життя (система занять)</a:t>
                      </a:r>
                      <a:endParaRPr lang="ru-RU" sz="14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 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 </a:t>
                      </a:r>
                      <a:endParaRPr lang="ru-RU" sz="14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 </a:t>
                      </a:r>
                      <a:endParaRPr lang="ru-RU" sz="14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 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>
                          <a:effectLst/>
                        </a:rPr>
                        <a:t>2021-2022 н.р</a:t>
                      </a:r>
                      <a:endParaRPr lang="ru-RU" sz="14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extLst>
                  <a:ext uri="{0D108BD9-81ED-4DB2-BD59-A6C34878D82A}">
                    <a16:rowId xmlns:a16="http://schemas.microsoft.com/office/drawing/2014/main" val="1955041128"/>
                  </a:ext>
                </a:extLst>
              </a:tr>
              <a:tr h="177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5.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baseline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baseline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baseline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6.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--  </a:t>
                      </a:r>
                      <a:r>
                        <a:rPr lang="uk-UA" sz="1400" baseline="0" dirty="0">
                          <a:effectLst/>
                        </a:rPr>
                        <a:t>Аналіз та узагальнення </a:t>
                      </a:r>
                      <a:r>
                        <a:rPr lang="uk-UA" sz="1400" baseline="0" dirty="0" smtClean="0">
                          <a:effectLst/>
                        </a:rPr>
                        <a:t>, </a:t>
                      </a:r>
                      <a:r>
                        <a:rPr lang="uk-UA" sz="1400" baseline="0" dirty="0">
                          <a:effectLst/>
                        </a:rPr>
                        <a:t>накопиченого досвіду з </a:t>
                      </a:r>
                      <a:r>
                        <a:rPr lang="uk-UA" sz="1400" baseline="0" dirty="0" smtClean="0">
                          <a:effectLst/>
                        </a:rPr>
                        <a:t>питання.</a:t>
                      </a:r>
                      <a:endParaRPr lang="ru-RU" sz="1400" baseline="0" dirty="0">
                        <a:effectLst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baseline="0" dirty="0" smtClean="0">
                          <a:effectLst/>
                        </a:rPr>
                        <a:t>- Майстер клас :« Розвиток інтелектуальної та мовленнєвої активності дошкільників застосовуючи коректурні таблиці </a:t>
                      </a:r>
                      <a:r>
                        <a:rPr lang="uk-UA" sz="1400" baseline="0" dirty="0" err="1" smtClean="0">
                          <a:effectLst/>
                        </a:rPr>
                        <a:t>Н.Гавриш</a:t>
                      </a:r>
                      <a:r>
                        <a:rPr lang="uk-UA" sz="1400" baseline="0" dirty="0" smtClean="0">
                          <a:effectLst/>
                        </a:rPr>
                        <a:t>.»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baseline="0" dirty="0" smtClean="0">
                          <a:effectLst/>
                        </a:rPr>
                        <a:t>________________________________________________________________________________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baseline="0" dirty="0" smtClean="0">
                          <a:effectLst/>
                        </a:rPr>
                        <a:t>- Інформаційно- практична година «Коректурні таблиці для активного мовлення дошкільників»  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baseline="0" dirty="0" smtClean="0">
                          <a:effectLst/>
                        </a:rPr>
                        <a:t>-  Чек-лист для педагогів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baseline="0" dirty="0" smtClean="0">
                          <a:effectLst/>
                        </a:rPr>
                        <a:t>-  Інтегрована </a:t>
                      </a:r>
                      <a:r>
                        <a:rPr lang="uk-UA" sz="1400" baseline="0" dirty="0" err="1" smtClean="0">
                          <a:effectLst/>
                        </a:rPr>
                        <a:t>пізнавально</a:t>
                      </a:r>
                      <a:r>
                        <a:rPr lang="uk-UA" sz="1400" baseline="0" dirty="0" smtClean="0">
                          <a:effectLst/>
                        </a:rPr>
                        <a:t>-розвивальна діяльність дітей молодшого дошкільного віку»</a:t>
                      </a:r>
                      <a:endParaRPr lang="ru-RU" sz="1400" baseline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</a:rPr>
                        <a:t>-   Творчий звіт</a:t>
                      </a:r>
                      <a:endParaRPr lang="ru-RU" sz="14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 </a:t>
                      </a:r>
                      <a:endParaRPr lang="uk-UA" sz="1400" baseline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Інформаційний вісник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Педагогічна рада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baseline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Відкритий показ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>
                          <a:effectLst/>
                        </a:rPr>
                        <a:t>2022-2023 </a:t>
                      </a:r>
                      <a:r>
                        <a:rPr lang="uk-UA" sz="1400" baseline="0" dirty="0" err="1" smtClean="0">
                          <a:effectLst/>
                        </a:rPr>
                        <a:t>н.р</a:t>
                      </a:r>
                      <a:endParaRPr lang="uk-UA" sz="1400" baseline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2023-2024 </a:t>
                      </a:r>
                      <a:r>
                        <a:rPr lang="uk-UA" sz="1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н.р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02" marR="35602" marT="0" marB="0"/>
                </a:tc>
                <a:extLst>
                  <a:ext uri="{0D108BD9-81ED-4DB2-BD59-A6C34878D82A}">
                    <a16:rowId xmlns:a16="http://schemas.microsoft.com/office/drawing/2014/main" val="61542643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56982" y="128899"/>
            <a:ext cx="9249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Перспективний план роботи з питання над яким працюю</a:t>
            </a: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17558"/>
            <a:ext cx="8517466" cy="10128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</a:t>
            </a:r>
            <a:r>
              <a:rPr lang="uk-UA" dirty="0"/>
              <a:t/>
            </a:r>
            <a:br>
              <a:rPr lang="uk-UA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           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4370926" y="4851400"/>
            <a:ext cx="490442" cy="1189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                  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9194800" y="2488254"/>
            <a:ext cx="869949" cy="14868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quarter" idx="4"/>
          </p:nvPr>
        </p:nvSpPr>
        <p:spPr>
          <a:xfrm>
            <a:off x="114300" y="1567040"/>
            <a:ext cx="11557000" cy="709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dirty="0" smtClean="0"/>
              <a:t>                                              </a:t>
            </a:r>
            <a:endParaRPr lang="uk-UA" sz="1600" dirty="0"/>
          </a:p>
          <a:p>
            <a:pPr marL="0" indent="0">
              <a:buNone/>
            </a:pPr>
            <a:r>
              <a:rPr lang="uk-UA" sz="1400" dirty="0" smtClean="0"/>
              <a:t>   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17" y="349624"/>
            <a:ext cx="110283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B050"/>
                </a:solidFill>
              </a:rPr>
              <a:t>                                         Форми </a:t>
            </a:r>
            <a:r>
              <a:rPr lang="uk-UA" sz="2000" dirty="0">
                <a:solidFill>
                  <a:srgbClr val="00B050"/>
                </a:solidFill>
              </a:rPr>
              <a:t>роботи з </a:t>
            </a:r>
            <a:r>
              <a:rPr lang="uk-UA" sz="2000" dirty="0" smtClean="0">
                <a:solidFill>
                  <a:srgbClr val="00B050"/>
                </a:solidFill>
              </a:rPr>
              <a:t>дітьми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uk-UA" sz="1600" dirty="0"/>
              <a:t> </a:t>
            </a:r>
            <a:r>
              <a:rPr lang="uk-UA" sz="1600" dirty="0" smtClean="0"/>
              <a:t>                                </a:t>
            </a:r>
            <a:r>
              <a:rPr lang="uk-UA" sz="1600" dirty="0" smtClean="0">
                <a:latin typeface="Arial Narrow" panose="020B0606020202030204" pitchFamily="34" charset="0"/>
              </a:rPr>
              <a:t>Заняття з використанням коректурних таблиць за період з 2019 по 2024 рік</a:t>
            </a:r>
          </a:p>
          <a:p>
            <a:r>
              <a:rPr lang="uk-UA" sz="1600" dirty="0">
                <a:latin typeface="Arial Narrow" panose="020B0606020202030204" pitchFamily="34" charset="0"/>
              </a:rPr>
              <a:t> </a:t>
            </a:r>
            <a:r>
              <a:rPr lang="uk-UA" sz="1600" dirty="0" smtClean="0">
                <a:latin typeface="Arial Narrow" panose="020B0606020202030204" pitchFamily="34" charset="0"/>
              </a:rPr>
              <a:t>                                            Мовленнєві ігри та вправи з використанням коректурних таблиць</a:t>
            </a:r>
          </a:p>
          <a:p>
            <a:r>
              <a:rPr lang="uk-UA" sz="1600" dirty="0">
                <a:latin typeface="Arial Narrow" panose="020B0606020202030204" pitchFamily="34" charset="0"/>
              </a:rPr>
              <a:t> </a:t>
            </a:r>
            <a:r>
              <a:rPr lang="uk-UA" sz="1600" dirty="0" smtClean="0">
                <a:latin typeface="Arial Narrow" panose="020B0606020202030204" pitchFamily="34" charset="0"/>
              </a:rPr>
              <a:t>                                            Індивідуальна робота за інновацією Н Гавриш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09" y="3071360"/>
            <a:ext cx="1281122" cy="2200814"/>
          </a:xfrm>
          <a:prstGeom prst="rect">
            <a:avLst/>
          </a:prstGeom>
        </p:spPr>
      </p:pic>
      <p:pic>
        <p:nvPicPr>
          <p:cNvPr id="14" name="Объект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00" y="3084504"/>
            <a:ext cx="1805304" cy="2031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56" y="2801866"/>
            <a:ext cx="2160951" cy="2438343"/>
          </a:xfrm>
          <a:prstGeom prst="rect">
            <a:avLst/>
          </a:prstGeom>
        </p:spPr>
      </p:pic>
      <p:pic>
        <p:nvPicPr>
          <p:cNvPr id="18" name="Picture 6" descr="C:\Users\Olga Sad\Desktop\Новая папка\IMG_37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2776" y="3019263"/>
            <a:ext cx="2132017" cy="19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20" y="2291786"/>
            <a:ext cx="2664994" cy="3588495"/>
          </a:xfrm>
          <a:prstGeom prst="rect">
            <a:avLst/>
          </a:prstGeom>
        </p:spPr>
      </p:pic>
      <p:pic>
        <p:nvPicPr>
          <p:cNvPr id="23" name="Объект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4" y="2907139"/>
            <a:ext cx="2079975" cy="24322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08" y="2291786"/>
            <a:ext cx="2597859" cy="35662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54000" y="6197312"/>
            <a:ext cx="1294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sz="1400" dirty="0" smtClean="0">
                <a:solidFill>
                  <a:srgbClr val="002060"/>
                </a:solidFill>
              </a:rPr>
              <a:t>« </a:t>
            </a:r>
            <a:r>
              <a:rPr lang="uk-UA" sz="1400" dirty="0">
                <a:solidFill>
                  <a:srgbClr val="002060"/>
                </a:solidFill>
              </a:rPr>
              <a:t>Дикі тварини та птахи»</a:t>
            </a:r>
            <a:r>
              <a:rPr lang="uk-UA" sz="1400" b="1" dirty="0">
                <a:solidFill>
                  <a:srgbClr val="002060"/>
                </a:solidFill>
              </a:rPr>
              <a:t> </a:t>
            </a:r>
            <a:r>
              <a:rPr lang="uk-UA" sz="1400" dirty="0">
                <a:solidFill>
                  <a:srgbClr val="002060"/>
                </a:solidFill>
              </a:rPr>
              <a:t>2019-2020 </a:t>
            </a:r>
            <a:r>
              <a:rPr lang="uk-UA" sz="1400" dirty="0" smtClean="0">
                <a:solidFill>
                  <a:srgbClr val="002060"/>
                </a:solidFill>
              </a:rPr>
              <a:t>р  </a:t>
            </a:r>
            <a:r>
              <a:rPr lang="uk-UA" sz="1400" dirty="0">
                <a:solidFill>
                  <a:srgbClr val="002060"/>
                </a:solidFill>
              </a:rPr>
              <a:t>« Зима </a:t>
            </a:r>
            <a:r>
              <a:rPr lang="uk-UA" sz="1400" dirty="0" smtClean="0">
                <a:solidFill>
                  <a:srgbClr val="002060"/>
                </a:solidFill>
              </a:rPr>
              <a:t>та зимові розваги»2020-2021 р. «</a:t>
            </a:r>
            <a:r>
              <a:rPr lang="uk-UA" sz="1400" dirty="0">
                <a:solidFill>
                  <a:srgbClr val="002060"/>
                </a:solidFill>
              </a:rPr>
              <a:t>М</a:t>
            </a:r>
            <a:r>
              <a:rPr lang="uk-UA" sz="1400" dirty="0" smtClean="0">
                <a:solidFill>
                  <a:srgbClr val="002060"/>
                </a:solidFill>
              </a:rPr>
              <a:t>атематична мандрівка» 2022-2023 р  « Осінь – чарівниця» 2023-2024 р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8" y="2282380"/>
            <a:ext cx="2746266" cy="3578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94" y="2269500"/>
            <a:ext cx="2540844" cy="36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4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                     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77334" y="215901"/>
            <a:ext cx="10638366" cy="17144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4000" dirty="0" smtClean="0">
                <a:solidFill>
                  <a:srgbClr val="0070C0"/>
                </a:solidFill>
              </a:rPr>
              <a:t>                                                                     </a:t>
            </a:r>
            <a:r>
              <a:rPr lang="uk-UA" sz="8000" dirty="0" smtClean="0">
                <a:solidFill>
                  <a:srgbClr val="00B050"/>
                </a:solidFill>
              </a:rPr>
              <a:t>Форми роботи з вихователями</a:t>
            </a:r>
          </a:p>
          <a:p>
            <a:r>
              <a:rPr lang="uk-UA" sz="6400" dirty="0" smtClean="0">
                <a:solidFill>
                  <a:schemeClr val="tx1"/>
                </a:solidFill>
              </a:rPr>
              <a:t> </a:t>
            </a:r>
            <a:r>
              <a:rPr lang="uk-UA" sz="6400" dirty="0">
                <a:solidFill>
                  <a:schemeClr val="tx1"/>
                </a:solidFill>
              </a:rPr>
              <a:t>Майстер клас :« Розвиток інтелектуальної </a:t>
            </a:r>
            <a:r>
              <a:rPr lang="uk-UA" sz="6400" dirty="0" smtClean="0">
                <a:solidFill>
                  <a:schemeClr val="tx1"/>
                </a:solidFill>
              </a:rPr>
              <a:t>та </a:t>
            </a:r>
            <a:r>
              <a:rPr lang="uk-UA" sz="6400" dirty="0">
                <a:solidFill>
                  <a:schemeClr val="tx1"/>
                </a:solidFill>
              </a:rPr>
              <a:t>мовленнєвої активності дошкільників застосовуючи коректурні таблиці </a:t>
            </a:r>
            <a:r>
              <a:rPr lang="uk-UA" sz="6400" dirty="0" err="1">
                <a:solidFill>
                  <a:schemeClr val="tx1"/>
                </a:solidFill>
              </a:rPr>
              <a:t>Н.Гавриш</a:t>
            </a:r>
            <a:r>
              <a:rPr lang="uk-UA" sz="6400" dirty="0" smtClean="0">
                <a:solidFill>
                  <a:schemeClr val="tx1"/>
                </a:solidFill>
              </a:rPr>
              <a:t>.» 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https://vseosvita.ua/user/id762188/blog</a:t>
            </a:r>
            <a:r>
              <a:rPr lang="uk-UA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uk-UA" sz="6400" dirty="0" smtClean="0">
              <a:solidFill>
                <a:schemeClr val="tx1"/>
              </a:solidFill>
            </a:endParaRPr>
          </a:p>
          <a:p>
            <a:r>
              <a:rPr lang="uk-UA" sz="6400" dirty="0" smtClean="0">
                <a:solidFill>
                  <a:schemeClr val="tx1"/>
                </a:solidFill>
              </a:rPr>
              <a:t> Інформаційно- практична година « Коректурні таблиці для активного мовлення дошкільників</a:t>
            </a:r>
          </a:p>
          <a:p>
            <a:r>
              <a:rPr lang="uk-UA" sz="6400" dirty="0" smtClean="0">
                <a:solidFill>
                  <a:schemeClr val="tx1"/>
                </a:solidFill>
              </a:rPr>
              <a:t>Чек- лист для педагогів</a:t>
            </a:r>
            <a:endParaRPr lang="ru-RU" sz="6400" dirty="0">
              <a:solidFill>
                <a:schemeClr val="tx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88900" y="6130978"/>
            <a:ext cx="12014200" cy="6762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5600" dirty="0" smtClean="0">
                <a:solidFill>
                  <a:srgbClr val="002060"/>
                </a:solidFill>
              </a:rPr>
              <a:t>     </a:t>
            </a:r>
            <a:r>
              <a:rPr lang="uk-UA" sz="5600" dirty="0">
                <a:solidFill>
                  <a:srgbClr val="002060"/>
                </a:solidFill>
              </a:rPr>
              <a:t>Майстер клас :« Розвиток інтелектуальної та мовленнєвої </a:t>
            </a:r>
            <a:r>
              <a:rPr lang="uk-UA" sz="5600" dirty="0" smtClean="0">
                <a:solidFill>
                  <a:srgbClr val="002060"/>
                </a:solidFill>
              </a:rPr>
              <a:t>                   </a:t>
            </a:r>
            <a:r>
              <a:rPr lang="uk-UA" sz="5600" dirty="0">
                <a:solidFill>
                  <a:srgbClr val="002060"/>
                </a:solidFill>
              </a:rPr>
              <a:t> </a:t>
            </a:r>
            <a:r>
              <a:rPr lang="uk-UA" sz="5600" dirty="0" smtClean="0">
                <a:solidFill>
                  <a:srgbClr val="002060"/>
                </a:solidFill>
              </a:rPr>
              <a:t>Інформаційно- </a:t>
            </a:r>
            <a:r>
              <a:rPr lang="uk-UA" sz="5600" dirty="0">
                <a:solidFill>
                  <a:srgbClr val="002060"/>
                </a:solidFill>
              </a:rPr>
              <a:t>практична година « Коректурні таблиці для </a:t>
            </a:r>
            <a:endParaRPr lang="uk-UA" sz="5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5600" dirty="0" smtClean="0">
                <a:solidFill>
                  <a:srgbClr val="002060"/>
                </a:solidFill>
              </a:rPr>
              <a:t>активності </a:t>
            </a:r>
            <a:r>
              <a:rPr lang="uk-UA" sz="5600" dirty="0">
                <a:solidFill>
                  <a:srgbClr val="002060"/>
                </a:solidFill>
              </a:rPr>
              <a:t>дошкільників застосовуючи коректурні таблиці </a:t>
            </a:r>
            <a:r>
              <a:rPr lang="uk-UA" sz="5600" dirty="0" err="1">
                <a:solidFill>
                  <a:srgbClr val="002060"/>
                </a:solidFill>
              </a:rPr>
              <a:t>Н.Гавриш</a:t>
            </a:r>
            <a:r>
              <a:rPr lang="uk-UA" sz="5600" dirty="0">
                <a:solidFill>
                  <a:srgbClr val="002060"/>
                </a:solidFill>
              </a:rPr>
              <a:t>.»  </a:t>
            </a:r>
            <a:r>
              <a:rPr lang="uk-UA" sz="5600" dirty="0" smtClean="0">
                <a:solidFill>
                  <a:srgbClr val="002060"/>
                </a:solidFill>
              </a:rPr>
              <a:t>     активного мовлення дошкільників</a:t>
            </a:r>
            <a:endParaRPr lang="uk-UA" sz="5600" dirty="0">
              <a:solidFill>
                <a:srgbClr val="002060"/>
              </a:solidFill>
            </a:endParaRPr>
          </a:p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61" y="1830175"/>
            <a:ext cx="3642168" cy="420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83" y="1670445"/>
            <a:ext cx="3564217" cy="2179883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009023"/>
            <a:ext cx="4737100" cy="2006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05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65400" y="0"/>
            <a:ext cx="4533900" cy="7747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                </a:t>
            </a: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         </a:t>
            </a:r>
            <a:r>
              <a:rPr lang="uk-UA" sz="2200" dirty="0" smtClean="0">
                <a:solidFill>
                  <a:schemeClr val="tx1"/>
                </a:solidFill>
              </a:rPr>
              <a:t>    </a:t>
            </a:r>
            <a:r>
              <a:rPr lang="uk-UA" sz="2200" dirty="0">
                <a:solidFill>
                  <a:srgbClr val="00B050"/>
                </a:solidFill>
              </a:rPr>
              <a:t>Форми </a:t>
            </a:r>
            <a:r>
              <a:rPr lang="uk-UA" sz="2200" dirty="0" smtClean="0">
                <a:solidFill>
                  <a:srgbClr val="00B050"/>
                </a:solidFill>
              </a:rPr>
              <a:t>роботи з батьками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H="1">
            <a:off x="431800" y="6153743"/>
            <a:ext cx="10464800" cy="635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dirty="0" smtClean="0">
                <a:solidFill>
                  <a:srgbClr val="002060"/>
                </a:solidFill>
              </a:rPr>
              <a:t>День відкритих дверей « З добром до людей» 2020-2021 р      Батьківські збори « Презентація інновації» 2022-2023 </a:t>
            </a:r>
            <a:r>
              <a:rPr lang="uk-UA" sz="1400" dirty="0" smtClean="0">
                <a:solidFill>
                  <a:schemeClr val="accent2"/>
                </a:solidFill>
              </a:rPr>
              <a:t>р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2791" y="909659"/>
            <a:ext cx="1038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 </a:t>
            </a:r>
            <a:r>
              <a:rPr lang="uk-UA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День </a:t>
            </a:r>
            <a:r>
              <a:rPr lang="uk-UA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відкритих дверей для батьків: « З добром до людей»</a:t>
            </a:r>
            <a:r>
              <a:rPr lang="en-US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  </a:t>
            </a:r>
            <a:r>
              <a:rPr lang="uk-UA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2020-2021н.р</a:t>
            </a:r>
            <a:endParaRPr lang="en-US" dirty="0" smtClean="0">
              <a:latin typeface="Arial Narrow" panose="020B0606020202030204" pitchFamily="34" charset="0"/>
              <a:cs typeface="Arabic Typesetting" panose="03020402040406030203" pitchFamily="66" charset="-78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 </a:t>
            </a:r>
            <a:r>
              <a:rPr lang="uk-UA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Групові батьківські збори 2022-2023 </a:t>
            </a:r>
            <a:r>
              <a:rPr lang="uk-UA" dirty="0" err="1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н.р</a:t>
            </a:r>
            <a:r>
              <a:rPr lang="uk-UA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.</a:t>
            </a:r>
            <a:endParaRPr lang="uk-UA" dirty="0" smtClean="0">
              <a:latin typeface="Arial Narrow" panose="020B0606020202030204" pitchFamily="34" charset="0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uk-UA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група для батьків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Фейзбук</a:t>
            </a:r>
            <a:r>
              <a:rPr lang="uk-UA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група ДНЗ К Т № 26 </a:t>
            </a: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https://www.facebook.com/groups/469566153599151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70" y="2299050"/>
            <a:ext cx="3366280" cy="36656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700461"/>
            <a:ext cx="2936064" cy="295103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299050"/>
            <a:ext cx="3441699" cy="3719881"/>
          </a:xfrm>
        </p:spPr>
      </p:pic>
    </p:spTree>
    <p:extLst>
      <p:ext uri="{BB962C8B-B14F-4D97-AF65-F5344CB8AC3E}">
        <p14:creationId xmlns:p14="http://schemas.microsoft.com/office/powerpoint/2010/main" val="17290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1939</TotalTime>
  <Words>989</Words>
  <Application>Microsoft Office PowerPoint</Application>
  <PresentationFormat>Широкоэкранный</PresentationFormat>
  <Paragraphs>160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Aharoni</vt:lpstr>
      <vt:lpstr>Arabic Typesetting</vt:lpstr>
      <vt:lpstr>Arial</vt:lpstr>
      <vt:lpstr>Arial Narrow</vt:lpstr>
      <vt:lpstr>Times New Roman</vt:lpstr>
      <vt:lpstr>Trebuchet MS</vt:lpstr>
      <vt:lpstr>Wingdings 3</vt:lpstr>
      <vt:lpstr>Аспект</vt:lpstr>
      <vt:lpstr>                                                                                   Дошкільний навчальний заклад (ясла-садок)                                                            комбінованого типу № 26                                            Прилуцької міської ради  Чернігівської області  </vt:lpstr>
      <vt:lpstr>                              « Коректурні таблиці Н. Гавриш у                                       сучасній дошкільній освіті» </vt:lpstr>
      <vt:lpstr>                             Актуальність впровадження інновації</vt:lpstr>
      <vt:lpstr>        Моніторинг результативності впровадження інноваційної                    технології Н.Гавриш «  Коректурні таблиці»                                 за період з 2019 -2022 роки</vt:lpstr>
      <vt:lpstr>                       Алгоритм впровадження інновації </vt:lpstr>
      <vt:lpstr>Презентация PowerPoint</vt:lpstr>
      <vt:lpstr>      </vt:lpstr>
      <vt:lpstr>                     </vt:lpstr>
      <vt:lpstr>                              Форми роботи з батьками</vt:lpstr>
      <vt:lpstr>         Продукти інноваційної діяльності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209</cp:revision>
  <cp:lastPrinted>2022-11-09T06:17:44Z</cp:lastPrinted>
  <dcterms:created xsi:type="dcterms:W3CDTF">2022-10-23T14:18:21Z</dcterms:created>
  <dcterms:modified xsi:type="dcterms:W3CDTF">2024-03-05T18:33:49Z</dcterms:modified>
</cp:coreProperties>
</file>