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68" r:id="rId18"/>
    <p:sldId id="269" r:id="rId19"/>
    <p:sldId id="270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288538932633444"/>
          <c:y val="8.888888888888894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Чинники здоров'я людини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Спадковість (1/5)</c:v>
                </c:pt>
                <c:pt idx="1">
                  <c:v>Медицина(1/10)</c:v>
                </c:pt>
                <c:pt idx="2">
                  <c:v>Екологія (1/5)</c:v>
                </c:pt>
                <c:pt idx="3">
                  <c:v>Спосіб життя (1/2)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Фізичне здоров'я (5/10)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Здоров'я людини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Психічне здоров'я (3/10)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Здоров'я людини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0.30000000000000016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Духовне здоров'я (2/10)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Здоров'я людини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73140480"/>
        <c:axId val="73157632"/>
        <c:axId val="0"/>
      </c:bar3DChart>
      <c:catAx>
        <c:axId val="7314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73157632"/>
        <c:crosses val="autoZero"/>
        <c:auto val="1"/>
        <c:lblAlgn val="ctr"/>
        <c:lblOffset val="100"/>
        <c:noMultiLvlLbl val="0"/>
      </c:catAx>
      <c:valAx>
        <c:axId val="7315763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73140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B7262-11B0-47A3-963D-5B9D617793F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A0E2C-A55E-48A4-AA4F-6BD9E70F6DA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0E2C-A55E-48A4-AA4F-6BD9E70F6D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eyear.ru/wp-content/uploads/2010/07/f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0" y="0"/>
            <a:ext cx="4419600" cy="1600200"/>
          </a:xfrm>
        </p:spPr>
        <p:txBody>
          <a:bodyPr>
            <a:normAutofit/>
          </a:bodyPr>
          <a:lstStyle/>
          <a:p>
            <a:r>
              <a:rPr lang="uk-UA" dirty="0" smtClean="0"/>
              <a:t>Дроби навколо нас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city.zt.ua/uploads/photos/013809200904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Вірю – не вірю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1. </a:t>
            </a:r>
            <a:r>
              <a:rPr lang="ru-RU" sz="2400" dirty="0" err="1" smtClean="0"/>
              <a:t>Ялина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жити</a:t>
            </a:r>
            <a:r>
              <a:rPr lang="ru-RU" sz="2400" dirty="0" smtClean="0"/>
              <a:t> 1200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сосна  1/2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віку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2 </a:t>
            </a:r>
            <a:r>
              <a:rPr lang="uk-UA" sz="2400" dirty="0" smtClean="0"/>
              <a:t>. </a:t>
            </a: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їжака</a:t>
            </a:r>
            <a:r>
              <a:rPr lang="ru-RU" sz="2400" dirty="0" smtClean="0"/>
              <a:t> 10 </a:t>
            </a:r>
            <a:r>
              <a:rPr lang="ru-RU" sz="2400" dirty="0" err="1" smtClean="0"/>
              <a:t>років,а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зайця</a:t>
            </a:r>
            <a:r>
              <a:rPr lang="ru-RU" sz="2400" dirty="0" smtClean="0"/>
              <a:t> на 1/5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.</a:t>
            </a:r>
            <a:r>
              <a:rPr lang="uk-UA" sz="2400" dirty="0" smtClean="0"/>
              <a:t> </a:t>
            </a:r>
            <a:endParaRPr lang="ru-RU" sz="2400" dirty="0" smtClean="0"/>
          </a:p>
          <a:p>
            <a:pPr lvl="0"/>
            <a:r>
              <a:rPr lang="ru-RU" sz="2400" dirty="0" err="1" smtClean="0"/>
              <a:t>Із</a:t>
            </a:r>
            <a:r>
              <a:rPr lang="ru-RU" sz="2400" dirty="0" smtClean="0"/>
              <a:t> 960 </a:t>
            </a:r>
            <a:r>
              <a:rPr lang="ru-RU" sz="2400" dirty="0" err="1" smtClean="0"/>
              <a:t>насінин</a:t>
            </a:r>
            <a:r>
              <a:rPr lang="ru-RU" sz="2400" dirty="0" smtClean="0"/>
              <a:t> </a:t>
            </a:r>
            <a:r>
              <a:rPr lang="ru-RU" sz="2400" dirty="0" err="1" smtClean="0"/>
              <a:t>ясена</a:t>
            </a:r>
            <a:r>
              <a:rPr lang="ru-RU" sz="2400" dirty="0" smtClean="0"/>
              <a:t> сходить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1/6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. </a:t>
            </a:r>
          </a:p>
          <a:p>
            <a:pPr lvl="0"/>
            <a:r>
              <a:rPr lang="ru-RU" sz="2400" dirty="0" err="1" smtClean="0"/>
              <a:t>Територія</a:t>
            </a:r>
            <a:r>
              <a:rPr lang="ru-RU" sz="2400" dirty="0" smtClean="0"/>
              <a:t> 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становить 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604 000 км ². Зона </a:t>
            </a:r>
            <a:r>
              <a:rPr lang="ru-RU" sz="2400" dirty="0" err="1" smtClean="0"/>
              <a:t>мішаних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займає</a:t>
            </a:r>
            <a:r>
              <a:rPr lang="ru-RU" sz="2400" dirty="0" smtClean="0"/>
              <a:t> </a:t>
            </a:r>
            <a:r>
              <a:rPr lang="uk-UA" sz="2400" dirty="0" smtClean="0"/>
              <a:t>десяту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Посадка  з 400 </a:t>
            </a:r>
            <a:r>
              <a:rPr lang="ru-RU" sz="2400" dirty="0" err="1" smtClean="0"/>
              <a:t>молодих</a:t>
            </a:r>
            <a:r>
              <a:rPr lang="ru-RU" sz="2400" dirty="0" smtClean="0"/>
              <a:t> тополь на листках за </a:t>
            </a:r>
            <a:r>
              <a:rPr lang="ru-RU" sz="2400" dirty="0" err="1" smtClean="0"/>
              <a:t>літо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затримує</a:t>
            </a:r>
            <a:r>
              <a:rPr lang="ru-RU" sz="2400" dirty="0" smtClean="0"/>
              <a:t>  пилу </a:t>
            </a:r>
            <a:r>
              <a:rPr lang="ru-RU" sz="2400" dirty="0" err="1" smtClean="0"/>
              <a:t>масою</a:t>
            </a:r>
            <a:r>
              <a:rPr lang="ru-RU" sz="2400" dirty="0" smtClean="0"/>
              <a:t> 1/6 </a:t>
            </a:r>
            <a:r>
              <a:rPr lang="uk-UA" sz="2400" dirty="0" smtClean="0"/>
              <a:t>своєї маси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uk-UA" dirty="0" err="1" smtClean="0"/>
              <a:t>Фізкультхвилинка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438912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Трава - низенька-низенька, (</a:t>
            </a:r>
            <a:r>
              <a:rPr lang="uk-UA" i="1" dirty="0" smtClean="0"/>
              <a:t>присісти)</a:t>
            </a:r>
            <a:endParaRPr lang="ru-RU" dirty="0" smtClean="0"/>
          </a:p>
          <a:p>
            <a:r>
              <a:rPr lang="uk-UA" dirty="0" smtClean="0"/>
              <a:t>Дерева - високі-високі  </a:t>
            </a:r>
            <a:r>
              <a:rPr lang="uk-UA" i="1" dirty="0" smtClean="0"/>
              <a:t>(потягнутися)</a:t>
            </a:r>
            <a:endParaRPr lang="ru-RU" dirty="0" smtClean="0"/>
          </a:p>
          <a:p>
            <a:r>
              <a:rPr lang="uk-UA" dirty="0" smtClean="0"/>
              <a:t>Вітер дерева колише, гойдає, </a:t>
            </a:r>
            <a:r>
              <a:rPr lang="uk-UA" i="1" dirty="0" smtClean="0"/>
              <a:t>(нахили тулуба)</a:t>
            </a:r>
            <a:endParaRPr lang="ru-RU" dirty="0" smtClean="0"/>
          </a:p>
          <a:p>
            <a:r>
              <a:rPr lang="uk-UA" dirty="0" smtClean="0"/>
              <a:t>То вправо, то вліво хитає,</a:t>
            </a:r>
            <a:endParaRPr lang="ru-RU" dirty="0" smtClean="0"/>
          </a:p>
          <a:p>
            <a:r>
              <a:rPr lang="uk-UA" dirty="0" smtClean="0"/>
              <a:t>То вперед, то назад, то вниз пригинає.</a:t>
            </a:r>
            <a:endParaRPr lang="ru-RU" dirty="0" smtClean="0"/>
          </a:p>
          <a:p>
            <a:r>
              <a:rPr lang="uk-UA" dirty="0" smtClean="0"/>
              <a:t>Птахи летять, відлітають, </a:t>
            </a:r>
            <a:r>
              <a:rPr lang="uk-UA" i="1" dirty="0" smtClean="0"/>
              <a:t>(помахати руками, як крилами)</a:t>
            </a:r>
            <a:endParaRPr lang="ru-RU" dirty="0" smtClean="0"/>
          </a:p>
          <a:p>
            <a:r>
              <a:rPr lang="uk-UA" dirty="0" smtClean="0"/>
              <a:t>А учні тихенько за парти сідають</a:t>
            </a:r>
            <a:endParaRPr lang="ru-RU" dirty="0" smtClean="0"/>
          </a:p>
          <a:p>
            <a:r>
              <a:rPr lang="uk-UA" dirty="0" smtClean="0"/>
              <a:t>І дроби звичайні вивчають.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4274" name="Picture 2" descr="http://thumbs.dreamstime.com/z/%D1%81%D0%BF%D0%BE%D1%80%D1%82%D1%81%D0%BC%D0%B5%D0%BD-1022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31889"/>
            <a:ext cx="3571062" cy="34261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good-cook.ru/foto/visitor/tort/03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0" y="2667000"/>
            <a:ext cx="5588000" cy="4191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4267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1 + 1/4 стакана </a:t>
            </a:r>
            <a:r>
              <a:rPr lang="uk-UA" dirty="0" smtClean="0"/>
              <a:t>цукру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	3/4 стакана + 1 </a:t>
            </a:r>
            <a:r>
              <a:rPr lang="ru-RU" dirty="0" err="1" smtClean="0"/>
              <a:t>стол.ложка</a:t>
            </a:r>
            <a:r>
              <a:rPr lang="ru-RU" dirty="0" smtClean="0"/>
              <a:t>  </a:t>
            </a:r>
            <a:r>
              <a:rPr lang="uk-UA" dirty="0" smtClean="0"/>
              <a:t>борошна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uk-UA" dirty="0" smtClean="0"/>
              <a:t>2+1/2</a:t>
            </a:r>
            <a:r>
              <a:rPr lang="ru-RU" dirty="0" smtClean="0"/>
              <a:t> </a:t>
            </a:r>
            <a:r>
              <a:rPr lang="ru-RU" dirty="0" err="1" smtClean="0"/>
              <a:t>чайн.ложки</a:t>
            </a:r>
            <a:r>
              <a:rPr lang="ru-RU" dirty="0" smtClean="0"/>
              <a:t> какао 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uk-UA" dirty="0" smtClean="0"/>
              <a:t>1+1/3</a:t>
            </a:r>
            <a:r>
              <a:rPr lang="ru-RU" dirty="0" smtClean="0"/>
              <a:t> </a:t>
            </a:r>
            <a:r>
              <a:rPr lang="ru-RU" dirty="0" err="1" smtClean="0"/>
              <a:t>чайн.ложки</a:t>
            </a:r>
            <a:r>
              <a:rPr lang="ru-RU" dirty="0" smtClean="0"/>
              <a:t> </a:t>
            </a:r>
            <a:r>
              <a:rPr lang="uk-UA" dirty="0" smtClean="0"/>
              <a:t>соди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uk-UA" dirty="0" smtClean="0"/>
              <a:t>5 </a:t>
            </a:r>
            <a:r>
              <a:rPr lang="ru-RU" dirty="0" smtClean="0"/>
              <a:t> я</a:t>
            </a:r>
            <a:r>
              <a:rPr lang="uk-UA" dirty="0" err="1" smtClean="0"/>
              <a:t>єць</a:t>
            </a:r>
            <a:r>
              <a:rPr lang="uk-UA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b.rusbic.ru/photo/job/job_11168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4724">
            <a:off x="718238" y="148223"/>
            <a:ext cx="4272696" cy="3200400"/>
          </a:xfrm>
          <a:prstGeom prst="rect">
            <a:avLst/>
          </a:prstGeom>
          <a:noFill/>
        </p:spPr>
      </p:pic>
      <p:pic>
        <p:nvPicPr>
          <p:cNvPr id="40964" name="Picture 4" descr="http://poradu.pp.ua/uploads/posts/2015-08/shamotna-glina-sposb-zastosuvannya_4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695">
            <a:off x="228600" y="3657600"/>
            <a:ext cx="4495800" cy="2997200"/>
          </a:xfrm>
          <a:prstGeom prst="rect">
            <a:avLst/>
          </a:prstGeom>
          <a:noFill/>
        </p:spPr>
      </p:pic>
      <p:pic>
        <p:nvPicPr>
          <p:cNvPr id="40966" name="Picture 6" descr="http://st2.depositphotos.com/1763191/5602/v/450/depositphotos_56024897-Scient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7408">
            <a:off x="5394350" y="2411680"/>
            <a:ext cx="355282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5344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u="sng" dirty="0" smtClean="0"/>
              <a:t>Українська література </a:t>
            </a:r>
            <a:r>
              <a:rPr lang="uk-UA" b="1" dirty="0" smtClean="0"/>
              <a:t>  </a:t>
            </a:r>
            <a:endParaRPr lang="ru-RU" dirty="0" smtClean="0"/>
          </a:p>
          <a:p>
            <a:pPr lvl="0"/>
            <a:r>
              <a:rPr lang="uk-UA" dirty="0" smtClean="0"/>
              <a:t>Іван Франко прожив у Львові </a:t>
            </a:r>
            <a:r>
              <a:rPr lang="uk-UA" b="1" dirty="0" smtClean="0"/>
              <a:t>40</a:t>
            </a:r>
            <a:r>
              <a:rPr lang="uk-UA" dirty="0" smtClean="0"/>
              <a:t> років, що становить </a:t>
            </a:r>
            <a:r>
              <a:rPr lang="uk-UA" b="1" dirty="0" smtClean="0"/>
              <a:t>2</a:t>
            </a:r>
            <a:r>
              <a:rPr lang="ru-RU" b="1" dirty="0" smtClean="0"/>
              <a:t>/3 </a:t>
            </a:r>
            <a:r>
              <a:rPr lang="uk-UA" dirty="0" smtClean="0"/>
              <a:t>його життя.   Скільки років прожив письменник? </a:t>
            </a:r>
            <a:endParaRPr lang="ru-RU" dirty="0" smtClean="0"/>
          </a:p>
          <a:p>
            <a:pPr>
              <a:buNone/>
            </a:pPr>
            <a:r>
              <a:rPr lang="uk-UA" b="1" u="sng" dirty="0" smtClean="0"/>
              <a:t>Історія </a:t>
            </a:r>
            <a:r>
              <a:rPr lang="uk-UA" dirty="0" smtClean="0"/>
              <a:t>    </a:t>
            </a:r>
            <a:endParaRPr lang="ru-RU" dirty="0" smtClean="0"/>
          </a:p>
          <a:p>
            <a:r>
              <a:rPr lang="uk-UA" dirty="0" smtClean="0"/>
              <a:t>До першого австрійського парламенту українці обрали </a:t>
            </a:r>
            <a:r>
              <a:rPr lang="uk-UA" b="1" dirty="0" smtClean="0"/>
              <a:t>35</a:t>
            </a:r>
            <a:r>
              <a:rPr lang="uk-UA" dirty="0" smtClean="0"/>
              <a:t> чоловік. Серед них: </a:t>
            </a:r>
            <a:r>
              <a:rPr lang="uk-UA" b="1" dirty="0" smtClean="0"/>
              <a:t>60%</a:t>
            </a:r>
            <a:r>
              <a:rPr lang="uk-UA" dirty="0" smtClean="0"/>
              <a:t> – селяни, </a:t>
            </a:r>
            <a:r>
              <a:rPr lang="uk-UA" b="1" dirty="0" smtClean="0"/>
              <a:t>20%</a:t>
            </a:r>
            <a:r>
              <a:rPr lang="uk-UA" dirty="0" smtClean="0"/>
              <a:t> – священики, а інші – інтелігенція. Скільки представників інтелігенції було серед українських послів? </a:t>
            </a:r>
            <a:endParaRPr lang="ru-RU" dirty="0" smtClean="0"/>
          </a:p>
          <a:p>
            <a:pPr>
              <a:buNone/>
            </a:pPr>
            <a:r>
              <a:rPr lang="uk-UA" b="1" u="sng" dirty="0" smtClean="0"/>
              <a:t>Трудове навчання</a:t>
            </a:r>
            <a:r>
              <a:rPr lang="uk-UA" dirty="0" smtClean="0"/>
              <a:t>   </a:t>
            </a:r>
            <a:endParaRPr lang="ru-RU" dirty="0" smtClean="0"/>
          </a:p>
          <a:p>
            <a:r>
              <a:rPr lang="uk-UA" dirty="0" smtClean="0"/>
              <a:t>Коли готують пюре зі слив, </a:t>
            </a:r>
            <a:r>
              <a:rPr lang="uk-UA" b="1" dirty="0" smtClean="0"/>
              <a:t>1</a:t>
            </a:r>
            <a:r>
              <a:rPr lang="ru-RU" b="1" dirty="0" smtClean="0"/>
              <a:t>/3</a:t>
            </a:r>
            <a:r>
              <a:rPr lang="ru-RU" dirty="0" smtClean="0"/>
              <a:t> </a:t>
            </a:r>
            <a:r>
              <a:rPr lang="uk-UA" dirty="0" smtClean="0"/>
              <a:t>їх іде у відходи. Скільки треба взяти слив, щоб приготувати </a:t>
            </a:r>
            <a:r>
              <a:rPr lang="uk-UA" b="1" dirty="0" smtClean="0"/>
              <a:t>8кг</a:t>
            </a:r>
            <a:r>
              <a:rPr lang="uk-UA" dirty="0" smtClean="0"/>
              <a:t> пюре? </a:t>
            </a:r>
            <a:endParaRPr lang="ru-RU" dirty="0" smtClean="0"/>
          </a:p>
          <a:p>
            <a:pPr>
              <a:buNone/>
            </a:pPr>
            <a:r>
              <a:rPr lang="uk-UA" b="1" u="sng" dirty="0" smtClean="0"/>
              <a:t>Географія </a:t>
            </a:r>
            <a:r>
              <a:rPr lang="uk-UA" b="1" dirty="0" smtClean="0"/>
              <a:t>  </a:t>
            </a:r>
            <a:endParaRPr lang="ru-RU" dirty="0" smtClean="0"/>
          </a:p>
          <a:p>
            <a:r>
              <a:rPr lang="uk-UA" dirty="0" smtClean="0"/>
              <a:t>Із  найважливіших культурних рослин земної кулі  </a:t>
            </a:r>
            <a:r>
              <a:rPr lang="uk-UA" b="1" dirty="0" smtClean="0"/>
              <a:t>5/8</a:t>
            </a:r>
            <a:r>
              <a:rPr lang="uk-UA" dirty="0" smtClean="0"/>
              <a:t>  походять із Азії,  </a:t>
            </a:r>
            <a:r>
              <a:rPr lang="uk-UA" b="1" dirty="0" smtClean="0"/>
              <a:t>5/32  </a:t>
            </a:r>
            <a:r>
              <a:rPr lang="uk-UA" dirty="0" smtClean="0"/>
              <a:t>– з Північної та Південної Америки, а  </a:t>
            </a:r>
            <a:r>
              <a:rPr lang="uk-UA" b="1" dirty="0" smtClean="0"/>
              <a:t>5/64</a:t>
            </a:r>
            <a:r>
              <a:rPr lang="uk-UA" dirty="0" smtClean="0"/>
              <a:t> – з Африки. Яка частина культурних рослин походять з інших частин світу? 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534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u="sng" dirty="0" smtClean="0"/>
              <a:t>Біологія </a:t>
            </a:r>
            <a:r>
              <a:rPr lang="uk-UA" dirty="0" smtClean="0"/>
              <a:t>   </a:t>
            </a:r>
            <a:endParaRPr lang="ru-RU" dirty="0" smtClean="0"/>
          </a:p>
          <a:p>
            <a:r>
              <a:rPr lang="uk-UA" dirty="0" smtClean="0"/>
              <a:t>Маса мозку дорослої людини приблизно </a:t>
            </a:r>
            <a:r>
              <a:rPr lang="uk-UA" b="1" dirty="0" smtClean="0"/>
              <a:t>1400г</a:t>
            </a:r>
            <a:r>
              <a:rPr lang="uk-UA" dirty="0" smtClean="0"/>
              <a:t>, а маса мозку семирічної дитини становить </a:t>
            </a:r>
            <a:r>
              <a:rPr lang="uk-UA" b="1" dirty="0" smtClean="0"/>
              <a:t>4/5</a:t>
            </a:r>
            <a:r>
              <a:rPr lang="uk-UA" dirty="0" smtClean="0"/>
              <a:t> від маси мозку дорослої людини. Яка приблизна маса мозку семирічної дитини? </a:t>
            </a:r>
            <a:endParaRPr lang="ru-RU" dirty="0" smtClean="0"/>
          </a:p>
          <a:p>
            <a:pPr>
              <a:buNone/>
            </a:pPr>
            <a:r>
              <a:rPr lang="uk-UA" b="1" u="sng" dirty="0" smtClean="0"/>
              <a:t>Хімія </a:t>
            </a:r>
            <a:r>
              <a:rPr lang="uk-UA" dirty="0" smtClean="0"/>
              <a:t>   </a:t>
            </a:r>
            <a:endParaRPr lang="ru-RU" dirty="0" smtClean="0"/>
          </a:p>
          <a:p>
            <a:r>
              <a:rPr lang="uk-UA" dirty="0" smtClean="0"/>
              <a:t>Мідна руда містить </a:t>
            </a:r>
            <a:r>
              <a:rPr lang="uk-UA" b="1" dirty="0" smtClean="0"/>
              <a:t>75%</a:t>
            </a:r>
            <a:r>
              <a:rPr lang="uk-UA" dirty="0" smtClean="0"/>
              <a:t> міді. Скільки міді міститься у </a:t>
            </a:r>
            <a:r>
              <a:rPr lang="uk-UA" b="1" dirty="0" smtClean="0"/>
              <a:t>400 </a:t>
            </a:r>
            <a:r>
              <a:rPr lang="uk-UA" dirty="0" smtClean="0"/>
              <a:t>т такої мідної руди?</a:t>
            </a:r>
            <a:endParaRPr lang="ru-RU" dirty="0" smtClean="0"/>
          </a:p>
          <a:p>
            <a:pPr>
              <a:buNone/>
            </a:pPr>
            <a:r>
              <a:rPr lang="uk-UA" b="1" u="sng" dirty="0" smtClean="0"/>
              <a:t>Геометрія </a:t>
            </a:r>
            <a:r>
              <a:rPr lang="uk-UA" dirty="0" smtClean="0"/>
              <a:t>  </a:t>
            </a:r>
            <a:endParaRPr lang="ru-RU" dirty="0" smtClean="0"/>
          </a:p>
          <a:p>
            <a:r>
              <a:rPr lang="uk-UA" dirty="0" smtClean="0"/>
              <a:t>Довжина прямокутника дорівнює </a:t>
            </a:r>
            <a:r>
              <a:rPr lang="uk-UA" b="1" dirty="0" smtClean="0"/>
              <a:t>108 см</a:t>
            </a:r>
            <a:r>
              <a:rPr lang="uk-UA" dirty="0" smtClean="0"/>
              <a:t>, що становить </a:t>
            </a:r>
            <a:r>
              <a:rPr lang="uk-UA" b="1" dirty="0" smtClean="0"/>
              <a:t>9/11</a:t>
            </a:r>
            <a:r>
              <a:rPr lang="uk-UA" dirty="0" smtClean="0"/>
              <a:t> його ширини. Знайти ширину прямокутника.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Скласти власний режим дня, застосовуючи дроби</a:t>
            </a:r>
            <a:endParaRPr lang="ru-RU" dirty="0"/>
          </a:p>
        </p:txBody>
      </p:sp>
      <p:pic>
        <p:nvPicPr>
          <p:cNvPr id="75778" name="Picture 2" descr="https://upload.wikimedia.org/wikipedia/commons/thumb/b/b9/Cake_quarters.svg/220px-Cake_quart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334000" cy="404899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2667000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i="1" dirty="0" smtClean="0"/>
              <a:t>Без знання дробів ніхто не може говорити про те, що він знає арифметику.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                            Цицерон</a:t>
            </a:r>
            <a:endParaRPr lang="ru-RU" dirty="0"/>
          </a:p>
        </p:txBody>
      </p:sp>
      <p:pic>
        <p:nvPicPr>
          <p:cNvPr id="14338" name="Picture 2" descr="http://mathonline.um-razum.ru/images/drobi/slogenie_drobei_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9" y="2590800"/>
            <a:ext cx="9063241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osvita.org.ua/news/db/33/3339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734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3/3d/Tomb_of_Nakht_(2).jpg/280px-Tomb_of_Nakht_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326" y="1371600"/>
            <a:ext cx="3536674" cy="4648200"/>
          </a:xfrm>
          <a:prstGeom prst="rect">
            <a:avLst/>
          </a:prstGeom>
          <a:noFill/>
        </p:spPr>
      </p:pic>
      <p:pic>
        <p:nvPicPr>
          <p:cNvPr id="16387" name="Picture 3" descr="C:\Users\Y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371600"/>
            <a:ext cx="57150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trok-ua.ru/fileadmin/user_upload/014/Ri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9" y="0"/>
            <a:ext cx="91517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838200"/>
          <a:ext cx="8686799" cy="4724398"/>
        </p:xfrm>
        <a:graphic>
          <a:graphicData uri="http://schemas.openxmlformats.org/drawingml/2006/table">
            <a:tbl>
              <a:tblPr/>
              <a:tblGrid>
                <a:gridCol w="401166"/>
                <a:gridCol w="437471"/>
                <a:gridCol w="441102"/>
                <a:gridCol w="444732"/>
                <a:gridCol w="471960"/>
                <a:gridCol w="464700"/>
                <a:gridCol w="469238"/>
                <a:gridCol w="469238"/>
                <a:gridCol w="480129"/>
                <a:gridCol w="466515"/>
                <a:gridCol w="468330"/>
                <a:gridCol w="447455"/>
                <a:gridCol w="468330"/>
                <a:gridCol w="464700"/>
                <a:gridCol w="464700"/>
                <a:gridCol w="466515"/>
                <a:gridCol w="469238"/>
                <a:gridCol w="447455"/>
                <a:gridCol w="443825"/>
              </a:tblGrid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____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____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685798"/>
          <a:ext cx="8534399" cy="4953004"/>
        </p:xfrm>
        <a:graphic>
          <a:graphicData uri="http://schemas.openxmlformats.org/drawingml/2006/table">
            <a:tbl>
              <a:tblPr/>
              <a:tblGrid>
                <a:gridCol w="394128"/>
                <a:gridCol w="429796"/>
                <a:gridCol w="433364"/>
                <a:gridCol w="436930"/>
                <a:gridCol w="463680"/>
                <a:gridCol w="456548"/>
                <a:gridCol w="461005"/>
                <a:gridCol w="461005"/>
                <a:gridCol w="471705"/>
                <a:gridCol w="458330"/>
                <a:gridCol w="460114"/>
                <a:gridCol w="439605"/>
                <a:gridCol w="460114"/>
                <a:gridCol w="456548"/>
                <a:gridCol w="456548"/>
                <a:gridCol w="458330"/>
                <a:gridCol w="461005"/>
                <a:gridCol w="439605"/>
                <a:gridCol w="436039"/>
              </a:tblGrid>
              <a:tr h="707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7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Людина і дроби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720271"/>
          </a:xfrm>
        </p:spPr>
        <p:txBody>
          <a:bodyPr/>
          <a:lstStyle/>
          <a:p>
            <a:r>
              <a:rPr lang="ru-RU" i="1" dirty="0" smtClean="0"/>
              <a:t>1/12  </a:t>
            </a:r>
            <a:r>
              <a:rPr lang="ru-RU" i="1" dirty="0" err="1" smtClean="0"/>
              <a:t>маси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i="1" dirty="0" smtClean="0"/>
              <a:t> становить кров</a:t>
            </a:r>
            <a:endParaRPr lang="ru-RU" dirty="0" smtClean="0"/>
          </a:p>
          <a:p>
            <a:r>
              <a:rPr lang="ru-RU" i="1" dirty="0" smtClean="0"/>
              <a:t>½  </a:t>
            </a:r>
            <a:r>
              <a:rPr lang="ru-RU" i="1" dirty="0" err="1" smtClean="0"/>
              <a:t>всієї</a:t>
            </a:r>
            <a:r>
              <a:rPr lang="ru-RU" i="1" dirty="0" smtClean="0"/>
              <a:t> </a:t>
            </a:r>
            <a:r>
              <a:rPr lang="ru-RU" i="1" dirty="0" err="1" smtClean="0"/>
              <a:t>крові</a:t>
            </a:r>
            <a:r>
              <a:rPr lang="ru-RU" i="1" dirty="0" smtClean="0"/>
              <a:t> </a:t>
            </a:r>
            <a:r>
              <a:rPr lang="ru-RU" i="1" dirty="0" err="1" smtClean="0"/>
              <a:t>міститься</a:t>
            </a:r>
            <a:r>
              <a:rPr lang="ru-RU" i="1" dirty="0" smtClean="0"/>
              <a:t> в </a:t>
            </a:r>
            <a:r>
              <a:rPr lang="ru-RU" i="1" dirty="0" err="1" smtClean="0"/>
              <a:t>кровоносних</a:t>
            </a:r>
            <a:r>
              <a:rPr lang="ru-RU" i="1" dirty="0" smtClean="0"/>
              <a:t> </a:t>
            </a:r>
            <a:r>
              <a:rPr lang="ru-RU" i="1" dirty="0" err="1" smtClean="0"/>
              <a:t>судинах</a:t>
            </a:r>
            <a:endParaRPr lang="ru-RU" dirty="0" smtClean="0"/>
          </a:p>
          <a:p>
            <a:r>
              <a:rPr lang="ru-RU" i="1" dirty="0" smtClean="0"/>
              <a:t>1/5  у </a:t>
            </a:r>
            <a:r>
              <a:rPr lang="ru-RU" i="1" dirty="0" err="1" smtClean="0"/>
              <a:t>печінці</a:t>
            </a:r>
            <a:endParaRPr lang="ru-RU" dirty="0" smtClean="0"/>
          </a:p>
          <a:p>
            <a:r>
              <a:rPr lang="ru-RU" i="1" dirty="0" smtClean="0"/>
              <a:t>4/25  у </a:t>
            </a:r>
            <a:r>
              <a:rPr lang="ru-RU" i="1" dirty="0" err="1" smtClean="0"/>
              <a:t>селезінці</a:t>
            </a:r>
            <a:endParaRPr lang="ru-RU" dirty="0" smtClean="0"/>
          </a:p>
          <a:p>
            <a:r>
              <a:rPr lang="ru-RU" i="1" dirty="0" smtClean="0"/>
              <a:t>1/10  у </a:t>
            </a:r>
            <a:r>
              <a:rPr lang="ru-RU" i="1" dirty="0" err="1" smtClean="0"/>
              <a:t>підшкірних</a:t>
            </a:r>
            <a:r>
              <a:rPr lang="ru-RU" i="1" dirty="0" smtClean="0"/>
              <a:t> </a:t>
            </a:r>
            <a:r>
              <a:rPr lang="ru-RU" i="1" dirty="0" err="1" smtClean="0"/>
              <a:t>судинах</a:t>
            </a:r>
            <a:endParaRPr lang="ru-RU" dirty="0" smtClean="0"/>
          </a:p>
          <a:p>
            <a:r>
              <a:rPr lang="ru-RU" i="1" dirty="0" smtClean="0"/>
              <a:t>3/50 л </a:t>
            </a:r>
            <a:r>
              <a:rPr lang="ru-RU" i="1" dirty="0" err="1" smtClean="0"/>
              <a:t>крові</a:t>
            </a:r>
            <a:r>
              <a:rPr lang="ru-RU" i="1" dirty="0" smtClean="0"/>
              <a:t> </a:t>
            </a:r>
            <a:r>
              <a:rPr lang="ru-RU" i="1" dirty="0" err="1" smtClean="0"/>
              <a:t>виштовхується</a:t>
            </a:r>
            <a:r>
              <a:rPr lang="ru-RU" i="1" dirty="0" smtClean="0"/>
              <a:t> за </a:t>
            </a:r>
          </a:p>
          <a:p>
            <a:r>
              <a:rPr lang="ru-RU" i="1" dirty="0" err="1" smtClean="0"/>
              <a:t>одне</a:t>
            </a:r>
            <a:r>
              <a:rPr lang="ru-RU" i="1" dirty="0" smtClean="0"/>
              <a:t> </a:t>
            </a:r>
            <a:r>
              <a:rPr lang="ru-RU" i="1" dirty="0" err="1" smtClean="0"/>
              <a:t>скорочення</a:t>
            </a:r>
            <a:r>
              <a:rPr lang="ru-RU" i="1" dirty="0" smtClean="0"/>
              <a:t> </a:t>
            </a:r>
            <a:r>
              <a:rPr lang="ru-RU" i="1" dirty="0" err="1" smtClean="0"/>
              <a:t>серця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Земля і дроби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226720" cy="4524955"/>
          </a:xfrm>
        </p:spPr>
        <p:txBody>
          <a:bodyPr/>
          <a:lstStyle/>
          <a:p>
            <a:r>
              <a:rPr lang="uk-UA" i="1" dirty="0" smtClean="0"/>
              <a:t>3/4 – покрито водою</a:t>
            </a:r>
            <a:endParaRPr lang="ru-RU" dirty="0" smtClean="0"/>
          </a:p>
          <a:p>
            <a:r>
              <a:rPr lang="uk-UA" i="1" dirty="0" smtClean="0"/>
              <a:t>1/4 – суша</a:t>
            </a:r>
            <a:endParaRPr lang="ru-RU" dirty="0" smtClean="0"/>
          </a:p>
          <a:p>
            <a:r>
              <a:rPr lang="uk-UA" i="1" dirty="0" smtClean="0"/>
              <a:t>1/8 – поверхня Землі, на якій можна жити</a:t>
            </a:r>
            <a:endParaRPr lang="ru-RU" dirty="0" smtClean="0"/>
          </a:p>
          <a:p>
            <a:r>
              <a:rPr lang="uk-UA" i="1" dirty="0" smtClean="0"/>
              <a:t>1/8 -  пустелі, гори, ліси,</a:t>
            </a:r>
            <a:endParaRPr lang="ru-RU" dirty="0" smtClean="0"/>
          </a:p>
          <a:p>
            <a:r>
              <a:rPr lang="uk-UA" i="1" dirty="0" smtClean="0"/>
              <a:t>3/32 – місця , де можуть жити люди</a:t>
            </a:r>
            <a:endParaRPr lang="ru-RU" dirty="0" smtClean="0"/>
          </a:p>
          <a:p>
            <a:r>
              <a:rPr lang="uk-UA" i="1" dirty="0" smtClean="0"/>
              <a:t> 1/32 – поля, де вирощують врожай.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4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444</Words>
  <Application>Microsoft Office PowerPoint</Application>
  <PresentationFormat>Екран (4:3)</PresentationFormat>
  <Paragraphs>137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Office Theme</vt:lpstr>
      <vt:lpstr>Тема2</vt:lpstr>
      <vt:lpstr>Тема4</vt:lpstr>
      <vt:lpstr>Поток</vt:lpstr>
      <vt:lpstr>Дроби навколо нас</vt:lpstr>
      <vt:lpstr>Без знання дробів ніхто не може говорити про те, що він знає арифметику.                             Цицерон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Людина і дроби</vt:lpstr>
      <vt:lpstr>Земля і дроби</vt:lpstr>
      <vt:lpstr>Вірю – не вірю</vt:lpstr>
      <vt:lpstr>Фізкультхвилинка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Дроби навколо нас</dc:title>
  <dc:creator>Yuser</dc:creator>
  <cp:lastModifiedBy>Марта</cp:lastModifiedBy>
  <cp:revision>22</cp:revision>
  <dcterms:created xsi:type="dcterms:W3CDTF">2013-10-26T10:49:51Z</dcterms:created>
  <dcterms:modified xsi:type="dcterms:W3CDTF">2018-11-19T19:36:37Z</dcterms:modified>
</cp:coreProperties>
</file>