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96" r:id="rId3"/>
    <p:sldId id="275" r:id="rId4"/>
    <p:sldId id="257" r:id="rId5"/>
    <p:sldId id="258" r:id="rId6"/>
    <p:sldId id="286" r:id="rId7"/>
    <p:sldId id="293" r:id="rId8"/>
    <p:sldId id="292" r:id="rId9"/>
    <p:sldId id="285" r:id="rId10"/>
    <p:sldId id="283" r:id="rId11"/>
    <p:sldId id="284" r:id="rId12"/>
    <p:sldId id="281" r:id="rId13"/>
    <p:sldId id="267" r:id="rId14"/>
    <p:sldId id="282" r:id="rId15"/>
    <p:sldId id="280" r:id="rId16"/>
    <p:sldId id="279" r:id="rId17"/>
    <p:sldId id="294" r:id="rId18"/>
    <p:sldId id="295" r:id="rId19"/>
    <p:sldId id="278" r:id="rId20"/>
    <p:sldId id="277" r:id="rId21"/>
    <p:sldId id="287" r:id="rId22"/>
    <p:sldId id="265" r:id="rId23"/>
    <p:sldId id="289" r:id="rId24"/>
    <p:sldId id="266" r:id="rId25"/>
    <p:sldId id="288" r:id="rId26"/>
    <p:sldId id="260" r:id="rId27"/>
    <p:sldId id="268" r:id="rId28"/>
    <p:sldId id="261" r:id="rId29"/>
    <p:sldId id="291" r:id="rId30"/>
    <p:sldId id="290" r:id="rId31"/>
    <p:sldId id="269" r:id="rId32"/>
    <p:sldId id="270" r:id="rId33"/>
    <p:sldId id="271" r:id="rId34"/>
    <p:sldId id="262" r:id="rId35"/>
    <p:sldId id="272" r:id="rId36"/>
    <p:sldId id="263" r:id="rId37"/>
    <p:sldId id="273" r:id="rId38"/>
    <p:sldId id="264" r:id="rId39"/>
    <p:sldId id="274" r:id="rId40"/>
    <p:sldId id="27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9" autoAdjust="0"/>
    <p:restoredTop sz="94660"/>
  </p:normalViewPr>
  <p:slideViewPr>
    <p:cSldViewPr>
      <p:cViewPr>
        <p:scale>
          <a:sx n="66" d="100"/>
          <a:sy n="66" d="100"/>
        </p:scale>
        <p:origin x="-1092" y="-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image" Target="../media/image180.png"/><Relationship Id="rId4" Type="http://schemas.openxmlformats.org/officeDocument/2006/relationships/image" Target="../media/image183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image" Target="../media/image188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image" Target="../media/image159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image" Target="../media/image180.png"/><Relationship Id="rId4" Type="http://schemas.openxmlformats.org/officeDocument/2006/relationships/image" Target="../media/image183.pn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image" Target="../media/image188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image" Target="../media/image1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81AB48-FC65-4FD0-8F2A-BDD9BA4D3B7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uk-UA"/>
        </a:p>
      </dgm:t>
    </dgm:pt>
    <dgm:pt modelId="{40D32E7C-B924-405B-BC2C-CC2621B41A3D}">
      <dgm:prSet/>
      <dgm:spPr/>
      <dgm:t>
        <a:bodyPr/>
        <a:lstStyle/>
        <a:p>
          <a:pPr rtl="0"/>
          <a:r>
            <a:rPr lang="ru-RU" smtClean="0"/>
            <a:t>Як можна оздобити власне помешкання? </a:t>
          </a:r>
          <a:endParaRPr lang="uk-UA"/>
        </a:p>
      </dgm:t>
    </dgm:pt>
    <dgm:pt modelId="{D969D442-1708-4D1F-A20B-B91DD43AACBE}" type="parTrans" cxnId="{4FD7CA86-7E02-42D8-BB93-9F8B9470438A}">
      <dgm:prSet/>
      <dgm:spPr/>
      <dgm:t>
        <a:bodyPr/>
        <a:lstStyle/>
        <a:p>
          <a:endParaRPr lang="uk-UA"/>
        </a:p>
      </dgm:t>
    </dgm:pt>
    <dgm:pt modelId="{6C70761D-2063-479D-8E72-394A5AA552C7}" type="sibTrans" cxnId="{4FD7CA86-7E02-42D8-BB93-9F8B9470438A}">
      <dgm:prSet/>
      <dgm:spPr/>
      <dgm:t>
        <a:bodyPr/>
        <a:lstStyle/>
        <a:p>
          <a:endParaRPr lang="uk-UA"/>
        </a:p>
      </dgm:t>
    </dgm:pt>
    <dgm:pt modelId="{97988A57-6E92-47D2-9E39-090B13B575C9}">
      <dgm:prSet/>
      <dgm:spPr/>
      <dgm:t>
        <a:bodyPr/>
        <a:lstStyle/>
        <a:p>
          <a:pPr rtl="0"/>
          <a:r>
            <a:rPr lang="ru-RU" dirty="0" err="1" smtClean="0"/>
            <a:t>Які</a:t>
          </a:r>
          <a:r>
            <a:rPr lang="ru-RU" dirty="0" smtClean="0"/>
            <a:t> </a:t>
          </a:r>
          <a:r>
            <a:rPr lang="ru-RU" dirty="0" err="1" smtClean="0"/>
            <a:t>традиційні</a:t>
          </a:r>
          <a:r>
            <a:rPr lang="ru-RU" dirty="0" smtClean="0"/>
            <a:t> </a:t>
          </a:r>
          <a:r>
            <a:rPr lang="ru-RU" dirty="0" err="1" smtClean="0"/>
            <a:t>види</a:t>
          </a:r>
          <a:r>
            <a:rPr lang="ru-RU" dirty="0" smtClean="0"/>
            <a:t> народного </a:t>
          </a:r>
          <a:r>
            <a:rPr lang="ru-RU" dirty="0" err="1" smtClean="0"/>
            <a:t>мистецтва</a:t>
          </a:r>
          <a:r>
            <a:rPr lang="ru-RU" dirty="0" smtClean="0"/>
            <a:t> та ремесла </a:t>
          </a:r>
          <a:r>
            <a:rPr lang="ru-RU" dirty="0" err="1" smtClean="0"/>
            <a:t>розвиваються</a:t>
          </a:r>
          <a:r>
            <a:rPr lang="ru-RU" dirty="0" smtClean="0"/>
            <a:t> у  </a:t>
          </a:r>
          <a:r>
            <a:rPr lang="ru-RU" dirty="0" err="1" smtClean="0"/>
            <a:t>вашому</a:t>
          </a:r>
          <a:r>
            <a:rPr lang="ru-RU" dirty="0" smtClean="0"/>
            <a:t> </a:t>
          </a:r>
          <a:r>
            <a:rPr lang="ru-RU" dirty="0" err="1" smtClean="0"/>
            <a:t>місті</a:t>
          </a:r>
          <a:r>
            <a:rPr lang="ru-RU" dirty="0" smtClean="0"/>
            <a:t> / </a:t>
          </a:r>
          <a:r>
            <a:rPr lang="ru-RU" dirty="0" err="1" smtClean="0"/>
            <a:t>селі</a:t>
          </a:r>
          <a:r>
            <a:rPr lang="ru-RU" dirty="0" smtClean="0"/>
            <a:t> / </a:t>
          </a:r>
          <a:r>
            <a:rPr lang="ru-RU" dirty="0" err="1" smtClean="0"/>
            <a:t>районі</a:t>
          </a:r>
          <a:r>
            <a:rPr lang="ru-RU" dirty="0" smtClean="0"/>
            <a:t>? </a:t>
          </a:r>
          <a:endParaRPr lang="uk-UA" dirty="0"/>
        </a:p>
      </dgm:t>
    </dgm:pt>
    <dgm:pt modelId="{431ACDC3-D0AC-488C-AFDE-88B499A87FDF}" type="parTrans" cxnId="{F0A724AE-2EFD-4A1B-8DC2-91492A6622BC}">
      <dgm:prSet/>
      <dgm:spPr/>
      <dgm:t>
        <a:bodyPr/>
        <a:lstStyle/>
        <a:p>
          <a:endParaRPr lang="uk-UA"/>
        </a:p>
      </dgm:t>
    </dgm:pt>
    <dgm:pt modelId="{819103D3-D22B-49FF-B34F-C48E19D582E1}" type="sibTrans" cxnId="{F0A724AE-2EFD-4A1B-8DC2-91492A6622BC}">
      <dgm:prSet/>
      <dgm:spPr/>
      <dgm:t>
        <a:bodyPr/>
        <a:lstStyle/>
        <a:p>
          <a:endParaRPr lang="uk-UA"/>
        </a:p>
      </dgm:t>
    </dgm:pt>
    <dgm:pt modelId="{65DF6358-5E4E-4185-BEF1-1FE16468189A}">
      <dgm:prSet/>
      <dgm:spPr/>
      <dgm:t>
        <a:bodyPr/>
        <a:lstStyle/>
        <a:p>
          <a:pPr rtl="0"/>
          <a:r>
            <a:rPr lang="ru-RU" smtClean="0"/>
            <a:t>Як їх можна використати в  дизайні помешкання?</a:t>
          </a:r>
          <a:endParaRPr lang="uk-UA"/>
        </a:p>
      </dgm:t>
    </dgm:pt>
    <dgm:pt modelId="{6553951B-AA31-4550-B2E9-7AB4628FD8E5}" type="parTrans" cxnId="{454A5498-021E-4645-92A5-48AF832A8B5E}">
      <dgm:prSet/>
      <dgm:spPr/>
      <dgm:t>
        <a:bodyPr/>
        <a:lstStyle/>
        <a:p>
          <a:endParaRPr lang="uk-UA"/>
        </a:p>
      </dgm:t>
    </dgm:pt>
    <dgm:pt modelId="{BB3A4787-3898-4C15-82F6-6310EF86C721}" type="sibTrans" cxnId="{454A5498-021E-4645-92A5-48AF832A8B5E}">
      <dgm:prSet/>
      <dgm:spPr/>
      <dgm:t>
        <a:bodyPr/>
        <a:lstStyle/>
        <a:p>
          <a:endParaRPr lang="uk-UA"/>
        </a:p>
      </dgm:t>
    </dgm:pt>
    <dgm:pt modelId="{F226AAF0-A5CC-400E-A4B2-179B67489E83}" type="pres">
      <dgm:prSet presAssocID="{9C81AB48-FC65-4FD0-8F2A-BDD9BA4D3B76}" presName="linear" presStyleCnt="0">
        <dgm:presLayoutVars>
          <dgm:animLvl val="lvl"/>
          <dgm:resizeHandles val="exact"/>
        </dgm:presLayoutVars>
      </dgm:prSet>
      <dgm:spPr/>
    </dgm:pt>
    <dgm:pt modelId="{8F0D72C0-B263-4F58-8046-85E5FC9A1A54}" type="pres">
      <dgm:prSet presAssocID="{40D32E7C-B924-405B-BC2C-CC2621B41A3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366DF9C-4793-4698-B01F-B0A8FCDB1B64}" type="pres">
      <dgm:prSet presAssocID="{6C70761D-2063-479D-8E72-394A5AA552C7}" presName="spacer" presStyleCnt="0"/>
      <dgm:spPr/>
    </dgm:pt>
    <dgm:pt modelId="{3F9396C6-A5FF-4706-A3BE-A5665F188FFB}" type="pres">
      <dgm:prSet presAssocID="{97988A57-6E92-47D2-9E39-090B13B575C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34D9B02-8375-4C92-ADDE-4F54155C0E13}" type="pres">
      <dgm:prSet presAssocID="{819103D3-D22B-49FF-B34F-C48E19D582E1}" presName="spacer" presStyleCnt="0"/>
      <dgm:spPr/>
    </dgm:pt>
    <dgm:pt modelId="{59C0224E-D080-4B57-A5C3-17391FF6ACD4}" type="pres">
      <dgm:prSet presAssocID="{65DF6358-5E4E-4185-BEF1-1FE16468189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BFA7D6E-05DF-4737-BC4D-1581CD7D0F7D}" type="presOf" srcId="{65DF6358-5E4E-4185-BEF1-1FE16468189A}" destId="{59C0224E-D080-4B57-A5C3-17391FF6ACD4}" srcOrd="0" destOrd="0" presId="urn:microsoft.com/office/officeart/2005/8/layout/vList2"/>
    <dgm:cxn modelId="{4FD7CA86-7E02-42D8-BB93-9F8B9470438A}" srcId="{9C81AB48-FC65-4FD0-8F2A-BDD9BA4D3B76}" destId="{40D32E7C-B924-405B-BC2C-CC2621B41A3D}" srcOrd="0" destOrd="0" parTransId="{D969D442-1708-4D1F-A20B-B91DD43AACBE}" sibTransId="{6C70761D-2063-479D-8E72-394A5AA552C7}"/>
    <dgm:cxn modelId="{E8CA5E36-40A2-405D-958B-D823BAF9B3BB}" type="presOf" srcId="{97988A57-6E92-47D2-9E39-090B13B575C9}" destId="{3F9396C6-A5FF-4706-A3BE-A5665F188FFB}" srcOrd="0" destOrd="0" presId="urn:microsoft.com/office/officeart/2005/8/layout/vList2"/>
    <dgm:cxn modelId="{F0A724AE-2EFD-4A1B-8DC2-91492A6622BC}" srcId="{9C81AB48-FC65-4FD0-8F2A-BDD9BA4D3B76}" destId="{97988A57-6E92-47D2-9E39-090B13B575C9}" srcOrd="1" destOrd="0" parTransId="{431ACDC3-D0AC-488C-AFDE-88B499A87FDF}" sibTransId="{819103D3-D22B-49FF-B34F-C48E19D582E1}"/>
    <dgm:cxn modelId="{E358D357-EB34-4E69-A8FF-94C0801B6806}" type="presOf" srcId="{9C81AB48-FC65-4FD0-8F2A-BDD9BA4D3B76}" destId="{F226AAF0-A5CC-400E-A4B2-179B67489E83}" srcOrd="0" destOrd="0" presId="urn:microsoft.com/office/officeart/2005/8/layout/vList2"/>
    <dgm:cxn modelId="{454A5498-021E-4645-92A5-48AF832A8B5E}" srcId="{9C81AB48-FC65-4FD0-8F2A-BDD9BA4D3B76}" destId="{65DF6358-5E4E-4185-BEF1-1FE16468189A}" srcOrd="2" destOrd="0" parTransId="{6553951B-AA31-4550-B2E9-7AB4628FD8E5}" sibTransId="{BB3A4787-3898-4C15-82F6-6310EF86C721}"/>
    <dgm:cxn modelId="{541F9616-6D0B-4EBC-BFC1-863F63B86944}" type="presOf" srcId="{40D32E7C-B924-405B-BC2C-CC2621B41A3D}" destId="{8F0D72C0-B263-4F58-8046-85E5FC9A1A54}" srcOrd="0" destOrd="0" presId="urn:microsoft.com/office/officeart/2005/8/layout/vList2"/>
    <dgm:cxn modelId="{D2A1E2AE-5613-4F21-9B33-0AEB764F9450}" type="presParOf" srcId="{F226AAF0-A5CC-400E-A4B2-179B67489E83}" destId="{8F0D72C0-B263-4F58-8046-85E5FC9A1A54}" srcOrd="0" destOrd="0" presId="urn:microsoft.com/office/officeart/2005/8/layout/vList2"/>
    <dgm:cxn modelId="{29EC8CB6-1F04-4604-A522-5F5BBB714E82}" type="presParOf" srcId="{F226AAF0-A5CC-400E-A4B2-179B67489E83}" destId="{A366DF9C-4793-4698-B01F-B0A8FCDB1B64}" srcOrd="1" destOrd="0" presId="urn:microsoft.com/office/officeart/2005/8/layout/vList2"/>
    <dgm:cxn modelId="{57A6018D-5961-4353-9B9C-90E9FAF518B2}" type="presParOf" srcId="{F226AAF0-A5CC-400E-A4B2-179B67489E83}" destId="{3F9396C6-A5FF-4706-A3BE-A5665F188FFB}" srcOrd="2" destOrd="0" presId="urn:microsoft.com/office/officeart/2005/8/layout/vList2"/>
    <dgm:cxn modelId="{1BF882CA-C5A9-44B4-9776-07B25B2E7D35}" type="presParOf" srcId="{F226AAF0-A5CC-400E-A4B2-179B67489E83}" destId="{F34D9B02-8375-4C92-ADDE-4F54155C0E13}" srcOrd="3" destOrd="0" presId="urn:microsoft.com/office/officeart/2005/8/layout/vList2"/>
    <dgm:cxn modelId="{AC760FA1-AAFE-4688-8385-694F521C09A5}" type="presParOf" srcId="{F226AAF0-A5CC-400E-A4B2-179B67489E83}" destId="{59C0224E-D080-4B57-A5C3-17391FF6ACD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B0D4643-C8DF-4467-A268-463C6B0400BE}" type="doc">
      <dgm:prSet loTypeId="urn:microsoft.com/office/officeart/2005/8/layout/hList6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DE196504-2CEC-406A-B58E-E172BEB24522}">
      <dgm:prSet/>
      <dgm:spPr/>
      <dgm:t>
        <a:bodyPr/>
        <a:lstStyle/>
        <a:p>
          <a:pPr rtl="0"/>
          <a:r>
            <a:rPr lang="ru-RU" dirty="0" err="1" smtClean="0"/>
            <a:t>Це</a:t>
          </a:r>
          <a:r>
            <a:rPr lang="ru-RU" dirty="0" smtClean="0"/>
            <a:t> </a:t>
          </a:r>
          <a:r>
            <a:rPr lang="ru-RU" dirty="0" err="1" smtClean="0"/>
            <a:t>вовняний</a:t>
          </a:r>
          <a:r>
            <a:rPr lang="ru-RU" dirty="0" smtClean="0"/>
            <a:t>, узорно-</a:t>
          </a:r>
          <a:r>
            <a:rPr lang="ru-RU" dirty="0" err="1" smtClean="0"/>
            <a:t>тканий</a:t>
          </a:r>
          <a:r>
            <a:rPr lang="ru-RU" dirty="0" smtClean="0"/>
            <a:t> </a:t>
          </a:r>
          <a:r>
            <a:rPr lang="ru-RU" dirty="0" err="1" smtClean="0"/>
            <a:t>виріб</a:t>
          </a:r>
          <a:r>
            <a:rPr lang="ru-RU" dirty="0" smtClean="0"/>
            <a:t> </a:t>
          </a:r>
          <a:r>
            <a:rPr lang="ru-RU" dirty="0" err="1" smtClean="0"/>
            <a:t>із</a:t>
          </a:r>
          <a:r>
            <a:rPr lang="ru-RU" dirty="0" smtClean="0"/>
            <a:t> </a:t>
          </a:r>
          <a:r>
            <a:rPr lang="ru-RU" dirty="0" err="1" smtClean="0"/>
            <a:t>довгим</a:t>
          </a:r>
          <a:r>
            <a:rPr lang="ru-RU" dirty="0" smtClean="0"/>
            <a:t> </a:t>
          </a:r>
          <a:r>
            <a:rPr lang="ru-RU" dirty="0" err="1" smtClean="0"/>
            <a:t>пухнастим</a:t>
          </a:r>
          <a:r>
            <a:rPr lang="ru-RU" dirty="0" smtClean="0"/>
            <a:t> ворсом </a:t>
          </a:r>
          <a:r>
            <a:rPr lang="ru-RU" dirty="0" err="1" smtClean="0"/>
            <a:t>має</a:t>
          </a:r>
          <a:r>
            <a:rPr lang="ru-RU" dirty="0" smtClean="0"/>
            <a:t> </a:t>
          </a:r>
          <a:r>
            <a:rPr lang="ru-RU" dirty="0" err="1" smtClean="0"/>
            <a:t>обрядове</a:t>
          </a:r>
          <a:r>
            <a:rPr lang="ru-RU" dirty="0" smtClean="0"/>
            <a:t>, </a:t>
          </a:r>
          <a:r>
            <a:rPr lang="ru-RU" dirty="0" err="1" smtClean="0"/>
            <a:t>інтер’єрне</a:t>
          </a:r>
          <a:r>
            <a:rPr lang="ru-RU" dirty="0" smtClean="0"/>
            <a:t>, </a:t>
          </a:r>
          <a:r>
            <a:rPr lang="ru-RU" dirty="0" err="1" smtClean="0"/>
            <a:t>господарське</a:t>
          </a:r>
          <a:r>
            <a:rPr lang="ru-RU" dirty="0" smtClean="0"/>
            <a:t> </a:t>
          </a:r>
          <a:r>
            <a:rPr lang="ru-RU" dirty="0" err="1" smtClean="0"/>
            <a:t>призначення</a:t>
          </a:r>
          <a:r>
            <a:rPr lang="ru-RU" dirty="0" smtClean="0"/>
            <a:t> </a:t>
          </a:r>
          <a:r>
            <a:rPr lang="ru-RU" dirty="0" err="1" smtClean="0"/>
            <a:t>може</a:t>
          </a:r>
          <a:r>
            <a:rPr lang="ru-RU" dirty="0" smtClean="0"/>
            <a:t> </a:t>
          </a:r>
          <a:r>
            <a:rPr lang="ru-RU" dirty="0" err="1" smtClean="0"/>
            <a:t>служити</a:t>
          </a:r>
          <a:r>
            <a:rPr lang="ru-RU" dirty="0" smtClean="0"/>
            <a:t> </a:t>
          </a:r>
          <a:r>
            <a:rPr lang="ru-RU" dirty="0" err="1" smtClean="0"/>
            <a:t>покривалом</a:t>
          </a:r>
          <a:r>
            <a:rPr lang="ru-RU" dirty="0" smtClean="0"/>
            <a:t> на </a:t>
          </a:r>
          <a:r>
            <a:rPr lang="ru-RU" dirty="0" err="1" smtClean="0"/>
            <a:t>ліжко</a:t>
          </a:r>
          <a:r>
            <a:rPr lang="ru-RU" dirty="0" smtClean="0"/>
            <a:t>, килимом на </a:t>
          </a:r>
          <a:r>
            <a:rPr lang="ru-RU" dirty="0" err="1" smtClean="0"/>
            <a:t>стіну</a:t>
          </a:r>
          <a:r>
            <a:rPr lang="ru-RU" dirty="0" smtClean="0"/>
            <a:t> </a:t>
          </a:r>
          <a:r>
            <a:rPr lang="ru-RU" dirty="0" err="1" smtClean="0"/>
            <a:t>чи</a:t>
          </a:r>
          <a:r>
            <a:rPr lang="ru-RU" dirty="0" smtClean="0"/>
            <a:t> </a:t>
          </a:r>
          <a:r>
            <a:rPr lang="ru-RU" dirty="0" err="1" smtClean="0"/>
            <a:t>підлогу</a:t>
          </a:r>
          <a:r>
            <a:rPr lang="ru-RU" dirty="0" smtClean="0"/>
            <a:t>. </a:t>
          </a:r>
          <a:endParaRPr lang="uk-UA" dirty="0"/>
        </a:p>
      </dgm:t>
    </dgm:pt>
    <dgm:pt modelId="{435ED127-B10A-4835-86C4-12738A469A54}" type="parTrans" cxnId="{A50A3701-2890-419E-92BD-33D600934278}">
      <dgm:prSet/>
      <dgm:spPr/>
      <dgm:t>
        <a:bodyPr/>
        <a:lstStyle/>
        <a:p>
          <a:endParaRPr lang="uk-UA"/>
        </a:p>
      </dgm:t>
    </dgm:pt>
    <dgm:pt modelId="{5E96EB4F-1E89-404A-A610-CD6CBA42737D}" type="sibTrans" cxnId="{A50A3701-2890-419E-92BD-33D600934278}">
      <dgm:prSet/>
      <dgm:spPr/>
      <dgm:t>
        <a:bodyPr/>
        <a:lstStyle/>
        <a:p>
          <a:endParaRPr lang="uk-UA"/>
        </a:p>
      </dgm:t>
    </dgm:pt>
    <dgm:pt modelId="{3260C84D-ECC6-4F72-A969-64CF25957B17}">
      <dgm:prSet/>
      <dgm:spPr/>
      <dgm:t>
        <a:bodyPr/>
        <a:lstStyle/>
        <a:p>
          <a:pPr rtl="0"/>
          <a:r>
            <a:rPr lang="ru-RU" smtClean="0"/>
            <a:t>У Карпатах існує повір’я, що ліжник привертає до хати добро, тому його стелять під ноги молодятам на весіллі разом із рушником.</a:t>
          </a:r>
          <a:endParaRPr lang="uk-UA"/>
        </a:p>
      </dgm:t>
    </dgm:pt>
    <dgm:pt modelId="{F849C272-EB00-4EC6-94EB-DDA374230BD1}" type="parTrans" cxnId="{21ED4AE6-6DA7-4E5B-8C76-48E8562D9887}">
      <dgm:prSet/>
      <dgm:spPr/>
      <dgm:t>
        <a:bodyPr/>
        <a:lstStyle/>
        <a:p>
          <a:endParaRPr lang="uk-UA"/>
        </a:p>
      </dgm:t>
    </dgm:pt>
    <dgm:pt modelId="{9645080E-DD08-48B4-8023-A1249A8D0FAC}" type="sibTrans" cxnId="{21ED4AE6-6DA7-4E5B-8C76-48E8562D9887}">
      <dgm:prSet/>
      <dgm:spPr/>
      <dgm:t>
        <a:bodyPr/>
        <a:lstStyle/>
        <a:p>
          <a:endParaRPr lang="uk-UA"/>
        </a:p>
      </dgm:t>
    </dgm:pt>
    <dgm:pt modelId="{B3C604FD-6987-435C-BAF3-003B06B86090}" type="pres">
      <dgm:prSet presAssocID="{8B0D4643-C8DF-4467-A268-463C6B0400BE}" presName="Name0" presStyleCnt="0">
        <dgm:presLayoutVars>
          <dgm:dir/>
          <dgm:resizeHandles val="exact"/>
        </dgm:presLayoutVars>
      </dgm:prSet>
      <dgm:spPr/>
    </dgm:pt>
    <dgm:pt modelId="{F3AA1BF6-23FE-4307-80FF-5FC45B11E51A}" type="pres">
      <dgm:prSet presAssocID="{DE196504-2CEC-406A-B58E-E172BEB24522}" presName="node" presStyleLbl="node1" presStyleIdx="0" presStyleCnt="2" custScaleX="87544" custLinFactNeighborX="-8125" custLinFactNeighborY="-17241">
        <dgm:presLayoutVars>
          <dgm:bulletEnabled val="1"/>
        </dgm:presLayoutVars>
      </dgm:prSet>
      <dgm:spPr/>
    </dgm:pt>
    <dgm:pt modelId="{09EB9832-7615-4E05-A0DB-B8C0D08D081C}" type="pres">
      <dgm:prSet presAssocID="{5E96EB4F-1E89-404A-A610-CD6CBA42737D}" presName="sibTrans" presStyleCnt="0"/>
      <dgm:spPr/>
    </dgm:pt>
    <dgm:pt modelId="{D612AD13-225E-4812-906D-67F4130AD1AE}" type="pres">
      <dgm:prSet presAssocID="{3260C84D-ECC6-4F72-A969-64CF25957B17}" presName="node" presStyleLbl="node1" presStyleIdx="1" presStyleCnt="2">
        <dgm:presLayoutVars>
          <dgm:bulletEnabled val="1"/>
        </dgm:presLayoutVars>
      </dgm:prSet>
      <dgm:spPr/>
    </dgm:pt>
  </dgm:ptLst>
  <dgm:cxnLst>
    <dgm:cxn modelId="{A50A3701-2890-419E-92BD-33D600934278}" srcId="{8B0D4643-C8DF-4467-A268-463C6B0400BE}" destId="{DE196504-2CEC-406A-B58E-E172BEB24522}" srcOrd="0" destOrd="0" parTransId="{435ED127-B10A-4835-86C4-12738A469A54}" sibTransId="{5E96EB4F-1E89-404A-A610-CD6CBA42737D}"/>
    <dgm:cxn modelId="{59C6D78B-35B7-48BB-9AFB-9F3C46961451}" type="presOf" srcId="{DE196504-2CEC-406A-B58E-E172BEB24522}" destId="{F3AA1BF6-23FE-4307-80FF-5FC45B11E51A}" srcOrd="0" destOrd="0" presId="urn:microsoft.com/office/officeart/2005/8/layout/hList6"/>
    <dgm:cxn modelId="{EE02B80B-B742-44FA-A2D0-E616171DC59D}" type="presOf" srcId="{3260C84D-ECC6-4F72-A969-64CF25957B17}" destId="{D612AD13-225E-4812-906D-67F4130AD1AE}" srcOrd="0" destOrd="0" presId="urn:microsoft.com/office/officeart/2005/8/layout/hList6"/>
    <dgm:cxn modelId="{21ED4AE6-6DA7-4E5B-8C76-48E8562D9887}" srcId="{8B0D4643-C8DF-4467-A268-463C6B0400BE}" destId="{3260C84D-ECC6-4F72-A969-64CF25957B17}" srcOrd="1" destOrd="0" parTransId="{F849C272-EB00-4EC6-94EB-DDA374230BD1}" sibTransId="{9645080E-DD08-48B4-8023-A1249A8D0FAC}"/>
    <dgm:cxn modelId="{AEC6931F-A2DE-4831-B15B-62CD51CCD1DD}" type="presOf" srcId="{8B0D4643-C8DF-4467-A268-463C6B0400BE}" destId="{B3C604FD-6987-435C-BAF3-003B06B86090}" srcOrd="0" destOrd="0" presId="urn:microsoft.com/office/officeart/2005/8/layout/hList6"/>
    <dgm:cxn modelId="{69EB912A-7E82-40EF-827B-5840C86E1F97}" type="presParOf" srcId="{B3C604FD-6987-435C-BAF3-003B06B86090}" destId="{F3AA1BF6-23FE-4307-80FF-5FC45B11E51A}" srcOrd="0" destOrd="0" presId="urn:microsoft.com/office/officeart/2005/8/layout/hList6"/>
    <dgm:cxn modelId="{54039BE2-FCDE-44BD-B76E-260E17442FC2}" type="presParOf" srcId="{B3C604FD-6987-435C-BAF3-003B06B86090}" destId="{09EB9832-7615-4E05-A0DB-B8C0D08D081C}" srcOrd="1" destOrd="0" presId="urn:microsoft.com/office/officeart/2005/8/layout/hList6"/>
    <dgm:cxn modelId="{11C3669E-7934-48AE-A264-A3BA90AFD0E0}" type="presParOf" srcId="{B3C604FD-6987-435C-BAF3-003B06B86090}" destId="{D612AD13-225E-4812-906D-67F4130AD1AE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E4E1B00-9C7D-4AD5-B0CC-F083D84BBA97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uk-UA"/>
        </a:p>
      </dgm:t>
    </dgm:pt>
    <dgm:pt modelId="{DAA1434F-27EC-4EF9-8DCB-0903E779D738}">
      <dgm:prSet/>
      <dgm:spPr/>
      <dgm:t>
        <a:bodyPr/>
        <a:lstStyle/>
        <a:p>
          <a:pPr rtl="0"/>
          <a:r>
            <a:rPr lang="ru-RU" smtClean="0"/>
            <a:t>В оздобленні інтер’єру кухні також можна втілити безліч ідей, почерпнутих із народних традицій. </a:t>
          </a:r>
          <a:endParaRPr lang="uk-UA"/>
        </a:p>
      </dgm:t>
    </dgm:pt>
    <dgm:pt modelId="{9A6627F2-6131-427B-BB2D-82EC1A038D17}" type="parTrans" cxnId="{C42292D0-BFAF-47B9-8381-FA43584D84A0}">
      <dgm:prSet/>
      <dgm:spPr/>
      <dgm:t>
        <a:bodyPr/>
        <a:lstStyle/>
        <a:p>
          <a:endParaRPr lang="uk-UA"/>
        </a:p>
      </dgm:t>
    </dgm:pt>
    <dgm:pt modelId="{66756F36-02CD-4754-9280-1C995144ACC0}" type="sibTrans" cxnId="{C42292D0-BFAF-47B9-8381-FA43584D84A0}">
      <dgm:prSet/>
      <dgm:spPr/>
      <dgm:t>
        <a:bodyPr/>
        <a:lstStyle/>
        <a:p>
          <a:endParaRPr lang="uk-UA"/>
        </a:p>
      </dgm:t>
    </dgm:pt>
    <dgm:pt modelId="{EC45AF62-7DD1-4AD2-A24E-2C57C71569FC}">
      <dgm:prSet/>
      <dgm:spPr/>
      <dgm:t>
        <a:bodyPr/>
        <a:lstStyle/>
        <a:p>
          <a:pPr rtl="0"/>
          <a:r>
            <a:rPr lang="ru-RU" smtClean="0"/>
            <a:t>Передусім обирають матеріали — вони за можливості мають бути натуральними або подіб ними до натуральних за кольором і фактурою.</a:t>
          </a:r>
          <a:endParaRPr lang="uk-UA"/>
        </a:p>
      </dgm:t>
    </dgm:pt>
    <dgm:pt modelId="{16D9CA1A-9D41-4B7E-B1AE-0F7D1F9C4FB2}" type="parTrans" cxnId="{08A8BC6C-B709-400D-B9DB-99984469FB18}">
      <dgm:prSet/>
      <dgm:spPr/>
      <dgm:t>
        <a:bodyPr/>
        <a:lstStyle/>
        <a:p>
          <a:endParaRPr lang="uk-UA"/>
        </a:p>
      </dgm:t>
    </dgm:pt>
    <dgm:pt modelId="{5EFCB77F-B27E-41CC-8523-F968EB65B1EE}" type="sibTrans" cxnId="{08A8BC6C-B709-400D-B9DB-99984469FB18}">
      <dgm:prSet/>
      <dgm:spPr/>
      <dgm:t>
        <a:bodyPr/>
        <a:lstStyle/>
        <a:p>
          <a:endParaRPr lang="uk-UA"/>
        </a:p>
      </dgm:t>
    </dgm:pt>
    <dgm:pt modelId="{9CAD0040-89AA-4098-87BA-9F4AF241BB7C}">
      <dgm:prSet/>
      <dgm:spPr/>
      <dgm:t>
        <a:bodyPr/>
        <a:lstStyle/>
        <a:p>
          <a:pPr rtl="0"/>
          <a:r>
            <a:rPr lang="ru-RU" smtClean="0"/>
            <a:t>Кольорова гама кухні — це колір дерева і глини, білий, червоний, чорний, зелений, синій та жовтий. </a:t>
          </a:r>
          <a:endParaRPr lang="uk-UA"/>
        </a:p>
      </dgm:t>
    </dgm:pt>
    <dgm:pt modelId="{574168F1-1E9B-4048-8DCD-97E0B2B230BA}" type="parTrans" cxnId="{659DF661-B599-4A8B-8970-427046DD8F1C}">
      <dgm:prSet/>
      <dgm:spPr/>
      <dgm:t>
        <a:bodyPr/>
        <a:lstStyle/>
        <a:p>
          <a:endParaRPr lang="uk-UA"/>
        </a:p>
      </dgm:t>
    </dgm:pt>
    <dgm:pt modelId="{B3BEA593-BD12-4BFC-AA30-2744B42628A1}" type="sibTrans" cxnId="{659DF661-B599-4A8B-8970-427046DD8F1C}">
      <dgm:prSet/>
      <dgm:spPr/>
      <dgm:t>
        <a:bodyPr/>
        <a:lstStyle/>
        <a:p>
          <a:endParaRPr lang="uk-UA"/>
        </a:p>
      </dgm:t>
    </dgm:pt>
    <dgm:pt modelId="{6581AA52-E9B7-4851-81DA-E6978407F771}">
      <dgm:prSet/>
      <dgm:spPr/>
      <dgm:t>
        <a:bodyPr/>
        <a:lstStyle/>
        <a:p>
          <a:pPr rtl="0"/>
          <a:r>
            <a:rPr lang="ru-RU" smtClean="0"/>
            <a:t>Стіни кухні білі, світло-бежеві або голубуваті. Їх іноді розписують рослинними мотивами чи геометричними орнаментами. </a:t>
          </a:r>
          <a:endParaRPr lang="uk-UA"/>
        </a:p>
      </dgm:t>
    </dgm:pt>
    <dgm:pt modelId="{D94120F3-7ADC-436E-896D-18F5296D98EA}" type="parTrans" cxnId="{69022FB6-7AB6-4F5C-A5C7-8B370C4390CD}">
      <dgm:prSet/>
      <dgm:spPr/>
      <dgm:t>
        <a:bodyPr/>
        <a:lstStyle/>
        <a:p>
          <a:endParaRPr lang="uk-UA"/>
        </a:p>
      </dgm:t>
    </dgm:pt>
    <dgm:pt modelId="{E5CECDA8-C8BA-426F-8AAD-329CAF120C10}" type="sibTrans" cxnId="{69022FB6-7AB6-4F5C-A5C7-8B370C4390CD}">
      <dgm:prSet/>
      <dgm:spPr/>
      <dgm:t>
        <a:bodyPr/>
        <a:lstStyle/>
        <a:p>
          <a:endParaRPr lang="uk-UA"/>
        </a:p>
      </dgm:t>
    </dgm:pt>
    <dgm:pt modelId="{D1B67459-9C06-4861-B7D4-3ED5BE434892}" type="pres">
      <dgm:prSet presAssocID="{3E4E1B00-9C7D-4AD5-B0CC-F083D84BBA97}" presName="CompostProcess" presStyleCnt="0">
        <dgm:presLayoutVars>
          <dgm:dir/>
          <dgm:resizeHandles val="exact"/>
        </dgm:presLayoutVars>
      </dgm:prSet>
      <dgm:spPr/>
    </dgm:pt>
    <dgm:pt modelId="{F766C6A9-B378-490B-A1A8-2EF6AA6333B5}" type="pres">
      <dgm:prSet presAssocID="{3E4E1B00-9C7D-4AD5-B0CC-F083D84BBA97}" presName="arrow" presStyleLbl="bgShp" presStyleIdx="0" presStyleCnt="1" custLinFactNeighborX="468" custLinFactNeighborY="5357"/>
      <dgm:spPr/>
    </dgm:pt>
    <dgm:pt modelId="{A63BD0B4-554B-4FC4-B128-2231665FF96C}" type="pres">
      <dgm:prSet presAssocID="{3E4E1B00-9C7D-4AD5-B0CC-F083D84BBA97}" presName="linearProcess" presStyleCnt="0"/>
      <dgm:spPr/>
    </dgm:pt>
    <dgm:pt modelId="{E7155F7A-977E-45DC-9ECC-773759F4D809}" type="pres">
      <dgm:prSet presAssocID="{DAA1434F-27EC-4EF9-8DCB-0903E779D738}" presName="textNode" presStyleLbl="node1" presStyleIdx="0" presStyleCnt="4">
        <dgm:presLayoutVars>
          <dgm:bulletEnabled val="1"/>
        </dgm:presLayoutVars>
      </dgm:prSet>
      <dgm:spPr/>
    </dgm:pt>
    <dgm:pt modelId="{1CA057EF-E2A7-4360-AE75-54B54FF7C262}" type="pres">
      <dgm:prSet presAssocID="{66756F36-02CD-4754-9280-1C995144ACC0}" presName="sibTrans" presStyleCnt="0"/>
      <dgm:spPr/>
    </dgm:pt>
    <dgm:pt modelId="{3AA1FBE3-D5B8-4F9B-9A5B-04754D1CC1C1}" type="pres">
      <dgm:prSet presAssocID="{EC45AF62-7DD1-4AD2-A24E-2C57C71569FC}" presName="textNode" presStyleLbl="node1" presStyleIdx="1" presStyleCnt="4">
        <dgm:presLayoutVars>
          <dgm:bulletEnabled val="1"/>
        </dgm:presLayoutVars>
      </dgm:prSet>
      <dgm:spPr/>
    </dgm:pt>
    <dgm:pt modelId="{46F4CDD6-19CB-4352-9D13-5FE83623C261}" type="pres">
      <dgm:prSet presAssocID="{5EFCB77F-B27E-41CC-8523-F968EB65B1EE}" presName="sibTrans" presStyleCnt="0"/>
      <dgm:spPr/>
    </dgm:pt>
    <dgm:pt modelId="{21A99897-F319-40DB-8E74-9BE4C34E2E56}" type="pres">
      <dgm:prSet presAssocID="{9CAD0040-89AA-4098-87BA-9F4AF241BB7C}" presName="textNode" presStyleLbl="node1" presStyleIdx="2" presStyleCnt="4">
        <dgm:presLayoutVars>
          <dgm:bulletEnabled val="1"/>
        </dgm:presLayoutVars>
      </dgm:prSet>
      <dgm:spPr/>
    </dgm:pt>
    <dgm:pt modelId="{705A76F8-CE7C-4B37-B76F-9D8D9D6201FB}" type="pres">
      <dgm:prSet presAssocID="{B3BEA593-BD12-4BFC-AA30-2744B42628A1}" presName="sibTrans" presStyleCnt="0"/>
      <dgm:spPr/>
    </dgm:pt>
    <dgm:pt modelId="{C4D3F03C-C95C-42B0-944B-2491A886BB55}" type="pres">
      <dgm:prSet presAssocID="{6581AA52-E9B7-4851-81DA-E6978407F771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92CB2603-AC32-461D-B4BC-BE6021DD8858}" type="presOf" srcId="{EC45AF62-7DD1-4AD2-A24E-2C57C71569FC}" destId="{3AA1FBE3-D5B8-4F9B-9A5B-04754D1CC1C1}" srcOrd="0" destOrd="0" presId="urn:microsoft.com/office/officeart/2005/8/layout/hProcess9"/>
    <dgm:cxn modelId="{91F7579A-EDA0-4CEE-A37D-6A22C730D45A}" type="presOf" srcId="{3E4E1B00-9C7D-4AD5-B0CC-F083D84BBA97}" destId="{D1B67459-9C06-4861-B7D4-3ED5BE434892}" srcOrd="0" destOrd="0" presId="urn:microsoft.com/office/officeart/2005/8/layout/hProcess9"/>
    <dgm:cxn modelId="{0244663B-173B-40D7-AC1B-EAF27CE2A6BF}" type="presOf" srcId="{6581AA52-E9B7-4851-81DA-E6978407F771}" destId="{C4D3F03C-C95C-42B0-944B-2491A886BB55}" srcOrd="0" destOrd="0" presId="urn:microsoft.com/office/officeart/2005/8/layout/hProcess9"/>
    <dgm:cxn modelId="{659DF661-B599-4A8B-8970-427046DD8F1C}" srcId="{3E4E1B00-9C7D-4AD5-B0CC-F083D84BBA97}" destId="{9CAD0040-89AA-4098-87BA-9F4AF241BB7C}" srcOrd="2" destOrd="0" parTransId="{574168F1-1E9B-4048-8DCD-97E0B2B230BA}" sibTransId="{B3BEA593-BD12-4BFC-AA30-2744B42628A1}"/>
    <dgm:cxn modelId="{4D7842D2-948D-4AB0-AD69-F0363AEF4CE6}" type="presOf" srcId="{DAA1434F-27EC-4EF9-8DCB-0903E779D738}" destId="{E7155F7A-977E-45DC-9ECC-773759F4D809}" srcOrd="0" destOrd="0" presId="urn:microsoft.com/office/officeart/2005/8/layout/hProcess9"/>
    <dgm:cxn modelId="{69022FB6-7AB6-4F5C-A5C7-8B370C4390CD}" srcId="{3E4E1B00-9C7D-4AD5-B0CC-F083D84BBA97}" destId="{6581AA52-E9B7-4851-81DA-E6978407F771}" srcOrd="3" destOrd="0" parTransId="{D94120F3-7ADC-436E-896D-18F5296D98EA}" sibTransId="{E5CECDA8-C8BA-426F-8AAD-329CAF120C10}"/>
    <dgm:cxn modelId="{C42292D0-BFAF-47B9-8381-FA43584D84A0}" srcId="{3E4E1B00-9C7D-4AD5-B0CC-F083D84BBA97}" destId="{DAA1434F-27EC-4EF9-8DCB-0903E779D738}" srcOrd="0" destOrd="0" parTransId="{9A6627F2-6131-427B-BB2D-82EC1A038D17}" sibTransId="{66756F36-02CD-4754-9280-1C995144ACC0}"/>
    <dgm:cxn modelId="{C811FF63-018D-4515-AA16-60A2948F2B16}" type="presOf" srcId="{9CAD0040-89AA-4098-87BA-9F4AF241BB7C}" destId="{21A99897-F319-40DB-8E74-9BE4C34E2E56}" srcOrd="0" destOrd="0" presId="urn:microsoft.com/office/officeart/2005/8/layout/hProcess9"/>
    <dgm:cxn modelId="{08A8BC6C-B709-400D-B9DB-99984469FB18}" srcId="{3E4E1B00-9C7D-4AD5-B0CC-F083D84BBA97}" destId="{EC45AF62-7DD1-4AD2-A24E-2C57C71569FC}" srcOrd="1" destOrd="0" parTransId="{16D9CA1A-9D41-4B7E-B1AE-0F7D1F9C4FB2}" sibTransId="{5EFCB77F-B27E-41CC-8523-F968EB65B1EE}"/>
    <dgm:cxn modelId="{D4E08E8A-AE58-4449-BA5B-831469E77AD0}" type="presParOf" srcId="{D1B67459-9C06-4861-B7D4-3ED5BE434892}" destId="{F766C6A9-B378-490B-A1A8-2EF6AA6333B5}" srcOrd="0" destOrd="0" presId="urn:microsoft.com/office/officeart/2005/8/layout/hProcess9"/>
    <dgm:cxn modelId="{83FBEA30-D711-4276-9D4D-65532A8DE752}" type="presParOf" srcId="{D1B67459-9C06-4861-B7D4-3ED5BE434892}" destId="{A63BD0B4-554B-4FC4-B128-2231665FF96C}" srcOrd="1" destOrd="0" presId="urn:microsoft.com/office/officeart/2005/8/layout/hProcess9"/>
    <dgm:cxn modelId="{BA4D0099-A9EF-4023-B8A2-EDF747A91B9C}" type="presParOf" srcId="{A63BD0B4-554B-4FC4-B128-2231665FF96C}" destId="{E7155F7A-977E-45DC-9ECC-773759F4D809}" srcOrd="0" destOrd="0" presId="urn:microsoft.com/office/officeart/2005/8/layout/hProcess9"/>
    <dgm:cxn modelId="{A229B84E-F00D-4059-92F8-5C576D2D1898}" type="presParOf" srcId="{A63BD0B4-554B-4FC4-B128-2231665FF96C}" destId="{1CA057EF-E2A7-4360-AE75-54B54FF7C262}" srcOrd="1" destOrd="0" presId="urn:microsoft.com/office/officeart/2005/8/layout/hProcess9"/>
    <dgm:cxn modelId="{897D37FF-A6DD-4014-9487-7EA06BAD3735}" type="presParOf" srcId="{A63BD0B4-554B-4FC4-B128-2231665FF96C}" destId="{3AA1FBE3-D5B8-4F9B-9A5B-04754D1CC1C1}" srcOrd="2" destOrd="0" presId="urn:microsoft.com/office/officeart/2005/8/layout/hProcess9"/>
    <dgm:cxn modelId="{C9F03C11-F7A5-40CD-9008-8DD39CF6CF03}" type="presParOf" srcId="{A63BD0B4-554B-4FC4-B128-2231665FF96C}" destId="{46F4CDD6-19CB-4352-9D13-5FE83623C261}" srcOrd="3" destOrd="0" presId="urn:microsoft.com/office/officeart/2005/8/layout/hProcess9"/>
    <dgm:cxn modelId="{262E35C2-082C-4EA3-B6DD-044C45A8BD0C}" type="presParOf" srcId="{A63BD0B4-554B-4FC4-B128-2231665FF96C}" destId="{21A99897-F319-40DB-8E74-9BE4C34E2E56}" srcOrd="4" destOrd="0" presId="urn:microsoft.com/office/officeart/2005/8/layout/hProcess9"/>
    <dgm:cxn modelId="{74373A52-ED6D-4535-B4D8-A5F2CFC7F450}" type="presParOf" srcId="{A63BD0B4-554B-4FC4-B128-2231665FF96C}" destId="{705A76F8-CE7C-4B37-B76F-9D8D9D6201FB}" srcOrd="5" destOrd="0" presId="urn:microsoft.com/office/officeart/2005/8/layout/hProcess9"/>
    <dgm:cxn modelId="{B8C7C5D1-D22B-427D-8370-65DD9A148AD6}" type="presParOf" srcId="{A63BD0B4-554B-4FC4-B128-2231665FF96C}" destId="{C4D3F03C-C95C-42B0-944B-2491A886BB5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AC48775-B14F-4A4B-B30C-60A0BB31B786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9325FCF3-F527-4E3B-A882-CFBC6053E1B5}">
      <dgm:prSet/>
      <dgm:spPr/>
      <dgm:t>
        <a:bodyPr/>
        <a:lstStyle/>
        <a:p>
          <a:pPr rtl="0"/>
          <a:r>
            <a:rPr lang="ru-RU" smtClean="0"/>
            <a:t>У стінах роблять ніші, які заповнюють декоративними елементами. </a:t>
          </a:r>
          <a:endParaRPr lang="uk-UA"/>
        </a:p>
      </dgm:t>
    </dgm:pt>
    <dgm:pt modelId="{D731A8A5-12BF-4561-BA19-E95BBA8A6AF0}" type="parTrans" cxnId="{1697CA84-5EA1-40C2-B3CD-FEC664584D61}">
      <dgm:prSet/>
      <dgm:spPr/>
      <dgm:t>
        <a:bodyPr/>
        <a:lstStyle/>
        <a:p>
          <a:endParaRPr lang="uk-UA"/>
        </a:p>
      </dgm:t>
    </dgm:pt>
    <dgm:pt modelId="{DEB49401-FBEC-41B2-82E7-CCBFE2969D59}" type="sibTrans" cxnId="{1697CA84-5EA1-40C2-B3CD-FEC664584D61}">
      <dgm:prSet/>
      <dgm:spPr/>
      <dgm:t>
        <a:bodyPr/>
        <a:lstStyle/>
        <a:p>
          <a:endParaRPr lang="uk-UA"/>
        </a:p>
      </dgm:t>
    </dgm:pt>
    <dgm:pt modelId="{30785DAB-C975-4E44-9394-897F230E80D8}">
      <dgm:prSet/>
      <dgm:spPr/>
      <dgm:t>
        <a:bodyPr/>
        <a:lstStyle/>
        <a:p>
          <a:pPr rtl="0"/>
          <a:r>
            <a:rPr lang="ru-RU" smtClean="0"/>
            <a:t>Світильники також можна декорувати орнаментом. </a:t>
          </a:r>
          <a:endParaRPr lang="uk-UA"/>
        </a:p>
      </dgm:t>
    </dgm:pt>
    <dgm:pt modelId="{4CCEEA38-5870-413E-AF93-7C3819F3182E}" type="parTrans" cxnId="{196EC651-4795-470E-95DE-1AFCB98472DB}">
      <dgm:prSet/>
      <dgm:spPr/>
      <dgm:t>
        <a:bodyPr/>
        <a:lstStyle/>
        <a:p>
          <a:endParaRPr lang="uk-UA"/>
        </a:p>
      </dgm:t>
    </dgm:pt>
    <dgm:pt modelId="{D7380778-F664-4623-BCE4-612391A43F93}" type="sibTrans" cxnId="{196EC651-4795-470E-95DE-1AFCB98472DB}">
      <dgm:prSet/>
      <dgm:spPr/>
      <dgm:t>
        <a:bodyPr/>
        <a:lstStyle/>
        <a:p>
          <a:endParaRPr lang="uk-UA"/>
        </a:p>
      </dgm:t>
    </dgm:pt>
    <dgm:pt modelId="{53EFAAA8-6E09-48FE-830D-C9D77C90B5CF}">
      <dgm:prSet/>
      <dgm:spPr/>
      <dgm:t>
        <a:bodyPr/>
        <a:lstStyle/>
        <a:p>
          <a:pPr rtl="0"/>
          <a:r>
            <a:rPr lang="ru-RU" smtClean="0"/>
            <a:t>Головним атрибутом кухні є стіл. Його завжди найретельніше доглядали і прикрашали на свята, його цілували перед далекою дорогою і після повернення додому. Стіл накривають вишитою скатертиною (обрусом). </a:t>
          </a:r>
          <a:endParaRPr lang="uk-UA"/>
        </a:p>
      </dgm:t>
    </dgm:pt>
    <dgm:pt modelId="{85FF05FC-A362-4307-B781-D79CDA9FF782}" type="parTrans" cxnId="{ECF4BF04-CC06-4553-A4D9-313A5310BAB2}">
      <dgm:prSet/>
      <dgm:spPr/>
      <dgm:t>
        <a:bodyPr/>
        <a:lstStyle/>
        <a:p>
          <a:endParaRPr lang="uk-UA"/>
        </a:p>
      </dgm:t>
    </dgm:pt>
    <dgm:pt modelId="{D09C5B5A-FC43-426F-B56F-53EE0FA80835}" type="sibTrans" cxnId="{ECF4BF04-CC06-4553-A4D9-313A5310BAB2}">
      <dgm:prSet/>
      <dgm:spPr/>
      <dgm:t>
        <a:bodyPr/>
        <a:lstStyle/>
        <a:p>
          <a:endParaRPr lang="uk-UA"/>
        </a:p>
      </dgm:t>
    </dgm:pt>
    <dgm:pt modelId="{31D6C55A-8A54-464F-B630-003C96AAA6B2}">
      <dgm:prSet/>
      <dgm:spPr/>
      <dgm:t>
        <a:bodyPr/>
        <a:lstStyle/>
        <a:p>
          <a:pPr rtl="0"/>
          <a:r>
            <a:rPr lang="ru-RU" smtClean="0"/>
            <a:t>На кухні в українському стилі обов’язкові мисники, полиці з глиняним посудом або декоративними керамічними виробами, тарелями, горщиками, глечиками, макітрами. </a:t>
          </a:r>
          <a:endParaRPr lang="uk-UA"/>
        </a:p>
      </dgm:t>
    </dgm:pt>
    <dgm:pt modelId="{D89EC8EE-FEDF-4D9B-A9C6-159AF2AAB1E1}" type="parTrans" cxnId="{E372A0C2-5B5A-4865-8324-3802220F2CC2}">
      <dgm:prSet/>
      <dgm:spPr/>
      <dgm:t>
        <a:bodyPr/>
        <a:lstStyle/>
        <a:p>
          <a:endParaRPr lang="uk-UA"/>
        </a:p>
      </dgm:t>
    </dgm:pt>
    <dgm:pt modelId="{23C615C8-6451-497C-9508-505B2F1A5F05}" type="sibTrans" cxnId="{E372A0C2-5B5A-4865-8324-3802220F2CC2}">
      <dgm:prSet/>
      <dgm:spPr/>
      <dgm:t>
        <a:bodyPr/>
        <a:lstStyle/>
        <a:p>
          <a:endParaRPr lang="uk-UA"/>
        </a:p>
      </dgm:t>
    </dgm:pt>
    <dgm:pt modelId="{B9D4062C-5704-4226-9436-B2144B5E5D17}" type="pres">
      <dgm:prSet presAssocID="{8AC48775-B14F-4A4B-B30C-60A0BB31B786}" presName="Name0" presStyleCnt="0">
        <dgm:presLayoutVars>
          <dgm:chMax val="7"/>
          <dgm:chPref val="7"/>
          <dgm:dir/>
        </dgm:presLayoutVars>
      </dgm:prSet>
      <dgm:spPr/>
    </dgm:pt>
    <dgm:pt modelId="{688CEA1D-6B4B-4459-AE9D-000B4E1C17D6}" type="pres">
      <dgm:prSet presAssocID="{8AC48775-B14F-4A4B-B30C-60A0BB31B786}" presName="Name1" presStyleCnt="0"/>
      <dgm:spPr/>
    </dgm:pt>
    <dgm:pt modelId="{3EA4C3B3-133D-43BB-9288-F863D61E417B}" type="pres">
      <dgm:prSet presAssocID="{8AC48775-B14F-4A4B-B30C-60A0BB31B786}" presName="cycle" presStyleCnt="0"/>
      <dgm:spPr/>
    </dgm:pt>
    <dgm:pt modelId="{9F7B782A-BD07-4551-8A6F-905A6108B498}" type="pres">
      <dgm:prSet presAssocID="{8AC48775-B14F-4A4B-B30C-60A0BB31B786}" presName="srcNode" presStyleLbl="node1" presStyleIdx="0" presStyleCnt="4"/>
      <dgm:spPr/>
    </dgm:pt>
    <dgm:pt modelId="{A79DFD2A-C9F5-4977-8C7D-B8B6FD248D9E}" type="pres">
      <dgm:prSet presAssocID="{8AC48775-B14F-4A4B-B30C-60A0BB31B786}" presName="conn" presStyleLbl="parChTrans1D2" presStyleIdx="0" presStyleCnt="1"/>
      <dgm:spPr/>
    </dgm:pt>
    <dgm:pt modelId="{7D671725-35BA-459C-AF5B-66550E8F1127}" type="pres">
      <dgm:prSet presAssocID="{8AC48775-B14F-4A4B-B30C-60A0BB31B786}" presName="extraNode" presStyleLbl="node1" presStyleIdx="0" presStyleCnt="4"/>
      <dgm:spPr/>
    </dgm:pt>
    <dgm:pt modelId="{CA5D1A62-B87D-4323-8D20-6C1827A36691}" type="pres">
      <dgm:prSet presAssocID="{8AC48775-B14F-4A4B-B30C-60A0BB31B786}" presName="dstNode" presStyleLbl="node1" presStyleIdx="0" presStyleCnt="4"/>
      <dgm:spPr/>
    </dgm:pt>
    <dgm:pt modelId="{78E2270A-078E-4586-BFD3-8D7706D3AB2B}" type="pres">
      <dgm:prSet presAssocID="{9325FCF3-F527-4E3B-A882-CFBC6053E1B5}" presName="text_1" presStyleLbl="node1" presStyleIdx="0" presStyleCnt="4">
        <dgm:presLayoutVars>
          <dgm:bulletEnabled val="1"/>
        </dgm:presLayoutVars>
      </dgm:prSet>
      <dgm:spPr/>
    </dgm:pt>
    <dgm:pt modelId="{D9B78E60-0E64-4741-948B-B930990AB2EC}" type="pres">
      <dgm:prSet presAssocID="{9325FCF3-F527-4E3B-A882-CFBC6053E1B5}" presName="accent_1" presStyleCnt="0"/>
      <dgm:spPr/>
    </dgm:pt>
    <dgm:pt modelId="{4F693059-7297-4F3E-8FB9-9C8838BE08B0}" type="pres">
      <dgm:prSet presAssocID="{9325FCF3-F527-4E3B-A882-CFBC6053E1B5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DF77D77-5DD8-4B41-A6C9-96AD2144D86D}" type="pres">
      <dgm:prSet presAssocID="{30785DAB-C975-4E44-9394-897F230E80D8}" presName="text_2" presStyleLbl="node1" presStyleIdx="1" presStyleCnt="4">
        <dgm:presLayoutVars>
          <dgm:bulletEnabled val="1"/>
        </dgm:presLayoutVars>
      </dgm:prSet>
      <dgm:spPr/>
    </dgm:pt>
    <dgm:pt modelId="{5D1EFA94-D320-4A55-8EB1-5E398C253655}" type="pres">
      <dgm:prSet presAssocID="{30785DAB-C975-4E44-9394-897F230E80D8}" presName="accent_2" presStyleCnt="0"/>
      <dgm:spPr/>
    </dgm:pt>
    <dgm:pt modelId="{161FD722-AB66-4271-8B6C-E039905CFA2E}" type="pres">
      <dgm:prSet presAssocID="{30785DAB-C975-4E44-9394-897F230E80D8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9165585-D1BC-4971-877D-AD4A499B407C}" type="pres">
      <dgm:prSet presAssocID="{53EFAAA8-6E09-48FE-830D-C9D77C90B5CF}" presName="text_3" presStyleLbl="node1" presStyleIdx="2" presStyleCnt="4">
        <dgm:presLayoutVars>
          <dgm:bulletEnabled val="1"/>
        </dgm:presLayoutVars>
      </dgm:prSet>
      <dgm:spPr/>
    </dgm:pt>
    <dgm:pt modelId="{BE79CA95-D0D1-43BD-909C-CC581366DAD6}" type="pres">
      <dgm:prSet presAssocID="{53EFAAA8-6E09-48FE-830D-C9D77C90B5CF}" presName="accent_3" presStyleCnt="0"/>
      <dgm:spPr/>
    </dgm:pt>
    <dgm:pt modelId="{23666A86-5C3A-4963-9F30-DDA4FBFA1CB1}" type="pres">
      <dgm:prSet presAssocID="{53EFAAA8-6E09-48FE-830D-C9D77C90B5CF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F31B82F-BAF2-4B22-A824-6E92CDE5EF58}" type="pres">
      <dgm:prSet presAssocID="{31D6C55A-8A54-464F-B630-003C96AAA6B2}" presName="text_4" presStyleLbl="node1" presStyleIdx="3" presStyleCnt="4">
        <dgm:presLayoutVars>
          <dgm:bulletEnabled val="1"/>
        </dgm:presLayoutVars>
      </dgm:prSet>
      <dgm:spPr/>
    </dgm:pt>
    <dgm:pt modelId="{9C6A9DC9-491F-40DB-90EB-43EFA4F1F7E6}" type="pres">
      <dgm:prSet presAssocID="{31D6C55A-8A54-464F-B630-003C96AAA6B2}" presName="accent_4" presStyleCnt="0"/>
      <dgm:spPr/>
    </dgm:pt>
    <dgm:pt modelId="{CA451820-24D2-4DCD-9FFB-064AEC977176}" type="pres">
      <dgm:prSet presAssocID="{31D6C55A-8A54-464F-B630-003C96AAA6B2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96EC651-4795-470E-95DE-1AFCB98472DB}" srcId="{8AC48775-B14F-4A4B-B30C-60A0BB31B786}" destId="{30785DAB-C975-4E44-9394-897F230E80D8}" srcOrd="1" destOrd="0" parTransId="{4CCEEA38-5870-413E-AF93-7C3819F3182E}" sibTransId="{D7380778-F664-4623-BCE4-612391A43F93}"/>
    <dgm:cxn modelId="{84AABBCB-2CD6-425F-BBC1-BDC6808B6E79}" type="presOf" srcId="{30785DAB-C975-4E44-9394-897F230E80D8}" destId="{9DF77D77-5DD8-4B41-A6C9-96AD2144D86D}" srcOrd="0" destOrd="0" presId="urn:microsoft.com/office/officeart/2008/layout/VerticalCurvedList"/>
    <dgm:cxn modelId="{1697CA84-5EA1-40C2-B3CD-FEC664584D61}" srcId="{8AC48775-B14F-4A4B-B30C-60A0BB31B786}" destId="{9325FCF3-F527-4E3B-A882-CFBC6053E1B5}" srcOrd="0" destOrd="0" parTransId="{D731A8A5-12BF-4561-BA19-E95BBA8A6AF0}" sibTransId="{DEB49401-FBEC-41B2-82E7-CCBFE2969D59}"/>
    <dgm:cxn modelId="{E372A0C2-5B5A-4865-8324-3802220F2CC2}" srcId="{8AC48775-B14F-4A4B-B30C-60A0BB31B786}" destId="{31D6C55A-8A54-464F-B630-003C96AAA6B2}" srcOrd="3" destOrd="0" parTransId="{D89EC8EE-FEDF-4D9B-A9C6-159AF2AAB1E1}" sibTransId="{23C615C8-6451-497C-9508-505B2F1A5F05}"/>
    <dgm:cxn modelId="{ECF4BF04-CC06-4553-A4D9-313A5310BAB2}" srcId="{8AC48775-B14F-4A4B-B30C-60A0BB31B786}" destId="{53EFAAA8-6E09-48FE-830D-C9D77C90B5CF}" srcOrd="2" destOrd="0" parTransId="{85FF05FC-A362-4307-B781-D79CDA9FF782}" sibTransId="{D09C5B5A-FC43-426F-B56F-53EE0FA80835}"/>
    <dgm:cxn modelId="{665FFC75-C0CA-4634-A0AC-A17EAB33E3B7}" type="presOf" srcId="{8AC48775-B14F-4A4B-B30C-60A0BB31B786}" destId="{B9D4062C-5704-4226-9436-B2144B5E5D17}" srcOrd="0" destOrd="0" presId="urn:microsoft.com/office/officeart/2008/layout/VerticalCurvedList"/>
    <dgm:cxn modelId="{2CEEA469-7582-49F6-8540-72A20DFDAFBC}" type="presOf" srcId="{9325FCF3-F527-4E3B-A882-CFBC6053E1B5}" destId="{78E2270A-078E-4586-BFD3-8D7706D3AB2B}" srcOrd="0" destOrd="0" presId="urn:microsoft.com/office/officeart/2008/layout/VerticalCurvedList"/>
    <dgm:cxn modelId="{C215D470-6566-422D-8F17-DD33E6DAAC2D}" type="presOf" srcId="{31D6C55A-8A54-464F-B630-003C96AAA6B2}" destId="{8F31B82F-BAF2-4B22-A824-6E92CDE5EF58}" srcOrd="0" destOrd="0" presId="urn:microsoft.com/office/officeart/2008/layout/VerticalCurvedList"/>
    <dgm:cxn modelId="{73D2F82B-B9E3-469C-A9CA-BF5C5794522C}" type="presOf" srcId="{DEB49401-FBEC-41B2-82E7-CCBFE2969D59}" destId="{A79DFD2A-C9F5-4977-8C7D-B8B6FD248D9E}" srcOrd="0" destOrd="0" presId="urn:microsoft.com/office/officeart/2008/layout/VerticalCurvedList"/>
    <dgm:cxn modelId="{D188058A-611A-4948-8604-6FE44346710B}" type="presOf" srcId="{53EFAAA8-6E09-48FE-830D-C9D77C90B5CF}" destId="{49165585-D1BC-4971-877D-AD4A499B407C}" srcOrd="0" destOrd="0" presId="urn:microsoft.com/office/officeart/2008/layout/VerticalCurvedList"/>
    <dgm:cxn modelId="{30D2DB21-A2B9-48FB-9222-4564D0364DBA}" type="presParOf" srcId="{B9D4062C-5704-4226-9436-B2144B5E5D17}" destId="{688CEA1D-6B4B-4459-AE9D-000B4E1C17D6}" srcOrd="0" destOrd="0" presId="urn:microsoft.com/office/officeart/2008/layout/VerticalCurvedList"/>
    <dgm:cxn modelId="{25026CD2-7A3A-4501-BC1C-4169DDD21D33}" type="presParOf" srcId="{688CEA1D-6B4B-4459-AE9D-000B4E1C17D6}" destId="{3EA4C3B3-133D-43BB-9288-F863D61E417B}" srcOrd="0" destOrd="0" presId="urn:microsoft.com/office/officeart/2008/layout/VerticalCurvedList"/>
    <dgm:cxn modelId="{EB5E5BA4-8A46-41FF-A61F-F4947AA22316}" type="presParOf" srcId="{3EA4C3B3-133D-43BB-9288-F863D61E417B}" destId="{9F7B782A-BD07-4551-8A6F-905A6108B498}" srcOrd="0" destOrd="0" presId="urn:microsoft.com/office/officeart/2008/layout/VerticalCurvedList"/>
    <dgm:cxn modelId="{1EEE133A-A8E2-4F50-8EBF-4DCD2F798FEF}" type="presParOf" srcId="{3EA4C3B3-133D-43BB-9288-F863D61E417B}" destId="{A79DFD2A-C9F5-4977-8C7D-B8B6FD248D9E}" srcOrd="1" destOrd="0" presId="urn:microsoft.com/office/officeart/2008/layout/VerticalCurvedList"/>
    <dgm:cxn modelId="{CEDD1023-E19A-4045-B9EC-F11D033DD2D4}" type="presParOf" srcId="{3EA4C3B3-133D-43BB-9288-F863D61E417B}" destId="{7D671725-35BA-459C-AF5B-66550E8F1127}" srcOrd="2" destOrd="0" presId="urn:microsoft.com/office/officeart/2008/layout/VerticalCurvedList"/>
    <dgm:cxn modelId="{F5905B13-D638-41AA-9AA7-5BA347A32B43}" type="presParOf" srcId="{3EA4C3B3-133D-43BB-9288-F863D61E417B}" destId="{CA5D1A62-B87D-4323-8D20-6C1827A36691}" srcOrd="3" destOrd="0" presId="urn:microsoft.com/office/officeart/2008/layout/VerticalCurvedList"/>
    <dgm:cxn modelId="{4FD60B58-C13D-4D2B-AC49-5232C77C03D6}" type="presParOf" srcId="{688CEA1D-6B4B-4459-AE9D-000B4E1C17D6}" destId="{78E2270A-078E-4586-BFD3-8D7706D3AB2B}" srcOrd="1" destOrd="0" presId="urn:microsoft.com/office/officeart/2008/layout/VerticalCurvedList"/>
    <dgm:cxn modelId="{951791B5-8F3D-4D8D-9387-5DD065D3ED1E}" type="presParOf" srcId="{688CEA1D-6B4B-4459-AE9D-000B4E1C17D6}" destId="{D9B78E60-0E64-4741-948B-B930990AB2EC}" srcOrd="2" destOrd="0" presId="urn:microsoft.com/office/officeart/2008/layout/VerticalCurvedList"/>
    <dgm:cxn modelId="{23DECCCA-FD8C-494A-80FB-54B29A927DB2}" type="presParOf" srcId="{D9B78E60-0E64-4741-948B-B930990AB2EC}" destId="{4F693059-7297-4F3E-8FB9-9C8838BE08B0}" srcOrd="0" destOrd="0" presId="urn:microsoft.com/office/officeart/2008/layout/VerticalCurvedList"/>
    <dgm:cxn modelId="{9B7C006B-4F6C-4B34-9EA5-F5945D6A6C10}" type="presParOf" srcId="{688CEA1D-6B4B-4459-AE9D-000B4E1C17D6}" destId="{9DF77D77-5DD8-4B41-A6C9-96AD2144D86D}" srcOrd="3" destOrd="0" presId="urn:microsoft.com/office/officeart/2008/layout/VerticalCurvedList"/>
    <dgm:cxn modelId="{544509FF-5225-47FB-B570-297A2BCE87DF}" type="presParOf" srcId="{688CEA1D-6B4B-4459-AE9D-000B4E1C17D6}" destId="{5D1EFA94-D320-4A55-8EB1-5E398C253655}" srcOrd="4" destOrd="0" presId="urn:microsoft.com/office/officeart/2008/layout/VerticalCurvedList"/>
    <dgm:cxn modelId="{6D67AAD6-BEBA-47F8-A703-AB04C874D753}" type="presParOf" srcId="{5D1EFA94-D320-4A55-8EB1-5E398C253655}" destId="{161FD722-AB66-4271-8B6C-E039905CFA2E}" srcOrd="0" destOrd="0" presId="urn:microsoft.com/office/officeart/2008/layout/VerticalCurvedList"/>
    <dgm:cxn modelId="{E7F7C6A9-29C0-4129-B4F9-39CBE77AEE6D}" type="presParOf" srcId="{688CEA1D-6B4B-4459-AE9D-000B4E1C17D6}" destId="{49165585-D1BC-4971-877D-AD4A499B407C}" srcOrd="5" destOrd="0" presId="urn:microsoft.com/office/officeart/2008/layout/VerticalCurvedList"/>
    <dgm:cxn modelId="{CA4565C4-E0FC-4541-9E85-3841B3C6DBE2}" type="presParOf" srcId="{688CEA1D-6B4B-4459-AE9D-000B4E1C17D6}" destId="{BE79CA95-D0D1-43BD-909C-CC581366DAD6}" srcOrd="6" destOrd="0" presId="urn:microsoft.com/office/officeart/2008/layout/VerticalCurvedList"/>
    <dgm:cxn modelId="{D2E34B62-E4CF-41FB-A41C-AC379972A94D}" type="presParOf" srcId="{BE79CA95-D0D1-43BD-909C-CC581366DAD6}" destId="{23666A86-5C3A-4963-9F30-DDA4FBFA1CB1}" srcOrd="0" destOrd="0" presId="urn:microsoft.com/office/officeart/2008/layout/VerticalCurvedList"/>
    <dgm:cxn modelId="{E049511D-D82B-42F9-87DD-45017A37248B}" type="presParOf" srcId="{688CEA1D-6B4B-4459-AE9D-000B4E1C17D6}" destId="{8F31B82F-BAF2-4B22-A824-6E92CDE5EF58}" srcOrd="7" destOrd="0" presId="urn:microsoft.com/office/officeart/2008/layout/VerticalCurvedList"/>
    <dgm:cxn modelId="{7CD59B1F-79E2-4D22-B24B-FEB55D8CA9C4}" type="presParOf" srcId="{688CEA1D-6B4B-4459-AE9D-000B4E1C17D6}" destId="{9C6A9DC9-491F-40DB-90EB-43EFA4F1F7E6}" srcOrd="8" destOrd="0" presId="urn:microsoft.com/office/officeart/2008/layout/VerticalCurvedList"/>
    <dgm:cxn modelId="{32FA23EF-F52C-4F7B-B28F-7538C14C73F7}" type="presParOf" srcId="{9C6A9DC9-491F-40DB-90EB-43EFA4F1F7E6}" destId="{CA451820-24D2-4DCD-9FFB-064AEC9771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658E66B-C9CE-4CB2-A843-9A225DE838A5}" type="doc">
      <dgm:prSet loTypeId="urn:microsoft.com/office/officeart/2005/8/layout/hList7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A2EA0A9B-E94C-4F8A-8176-4FDDF7C2A41C}">
      <dgm:prSet/>
      <dgm:spPr/>
      <dgm:t>
        <a:bodyPr/>
        <a:lstStyle/>
        <a:p>
          <a:pPr rtl="0"/>
          <a:r>
            <a:rPr lang="ru-RU" dirty="0" err="1" smtClean="0"/>
            <a:t>Сакральним</a:t>
          </a:r>
          <a:r>
            <a:rPr lang="ru-RU" dirty="0" smtClean="0"/>
            <a:t> </a:t>
          </a:r>
          <a:r>
            <a:rPr lang="ru-RU" dirty="0" err="1" smtClean="0"/>
            <a:t>місцем</a:t>
          </a:r>
          <a:r>
            <a:rPr lang="ru-RU" dirty="0" smtClean="0"/>
            <a:t> </a:t>
          </a:r>
          <a:r>
            <a:rPr lang="ru-RU" dirty="0" err="1" smtClean="0"/>
            <a:t>української</a:t>
          </a:r>
          <a:r>
            <a:rPr lang="ru-RU" dirty="0" smtClean="0"/>
            <a:t> </a:t>
          </a:r>
          <a:r>
            <a:rPr lang="ru-RU" dirty="0" err="1" smtClean="0"/>
            <a:t>кухні</a:t>
          </a:r>
          <a:r>
            <a:rPr lang="ru-RU" dirty="0" smtClean="0"/>
            <a:t> є </a:t>
          </a:r>
          <a:r>
            <a:rPr lang="ru-RU" dirty="0" err="1" smtClean="0"/>
            <a:t>піч-годувальниця</a:t>
          </a:r>
          <a:r>
            <a:rPr lang="ru-RU" dirty="0" smtClean="0"/>
            <a:t>, символ </a:t>
          </a:r>
          <a:r>
            <a:rPr lang="ru-RU" dirty="0" err="1" smtClean="0"/>
            <a:t>родинного</a:t>
          </a:r>
          <a:r>
            <a:rPr lang="ru-RU" dirty="0" smtClean="0"/>
            <a:t> </a:t>
          </a:r>
          <a:r>
            <a:rPr lang="ru-RU" dirty="0" err="1" smtClean="0"/>
            <a:t>вогнища</a:t>
          </a:r>
          <a:r>
            <a:rPr lang="ru-RU" dirty="0" smtClean="0"/>
            <a:t>. </a:t>
          </a:r>
          <a:r>
            <a:rPr lang="ru-RU" dirty="0" err="1" smtClean="0"/>
            <a:t>Її</a:t>
          </a:r>
          <a:r>
            <a:rPr lang="ru-RU" dirty="0" smtClean="0"/>
            <a:t> </a:t>
          </a:r>
          <a:r>
            <a:rPr lang="ru-RU" dirty="0" err="1" smtClean="0"/>
            <a:t>завжди</a:t>
          </a:r>
          <a:r>
            <a:rPr lang="ru-RU" dirty="0" smtClean="0"/>
            <a:t> </a:t>
          </a:r>
          <a:r>
            <a:rPr lang="ru-RU" dirty="0" err="1" smtClean="0"/>
            <a:t>тримали</a:t>
          </a:r>
          <a:r>
            <a:rPr lang="ru-RU" dirty="0" smtClean="0"/>
            <a:t> в </a:t>
          </a:r>
          <a:r>
            <a:rPr lang="ru-RU" dirty="0" err="1" smtClean="0"/>
            <a:t>чистоті</a:t>
          </a:r>
          <a:r>
            <a:rPr lang="ru-RU" dirty="0" smtClean="0"/>
            <a:t>, </a:t>
          </a:r>
          <a:r>
            <a:rPr lang="ru-RU" dirty="0" err="1" smtClean="0"/>
            <a:t>білили</a:t>
          </a:r>
          <a:r>
            <a:rPr lang="ru-RU" dirty="0" smtClean="0"/>
            <a:t>, </a:t>
          </a:r>
          <a:r>
            <a:rPr lang="ru-RU" dirty="0" err="1" smtClean="0"/>
            <a:t>розмальовували</a:t>
          </a:r>
          <a:r>
            <a:rPr lang="ru-RU" dirty="0" smtClean="0"/>
            <a:t> </a:t>
          </a:r>
          <a:r>
            <a:rPr lang="ru-RU" dirty="0" err="1" smtClean="0"/>
            <a:t>візерунками</a:t>
          </a:r>
          <a:r>
            <a:rPr lang="ru-RU" dirty="0" smtClean="0"/>
            <a:t> </a:t>
          </a:r>
          <a:r>
            <a:rPr lang="ru-RU" dirty="0" err="1" smtClean="0"/>
            <a:t>або</a:t>
          </a:r>
          <a:r>
            <a:rPr lang="ru-RU" dirty="0" smtClean="0"/>
            <a:t> </a:t>
          </a:r>
          <a:r>
            <a:rPr lang="ru-RU" dirty="0" err="1" smtClean="0"/>
            <a:t>оздоблювали</a:t>
          </a:r>
          <a:r>
            <a:rPr lang="ru-RU" dirty="0" smtClean="0"/>
            <a:t> </a:t>
          </a:r>
          <a:r>
            <a:rPr lang="ru-RU" dirty="0" err="1" smtClean="0"/>
            <a:t>кахлями</a:t>
          </a:r>
          <a:r>
            <a:rPr lang="ru-RU" dirty="0" smtClean="0"/>
            <a:t>. </a:t>
          </a:r>
          <a:r>
            <a:rPr lang="ru-RU" dirty="0" err="1" smtClean="0"/>
            <a:t>Згадайте</a:t>
          </a:r>
          <a:r>
            <a:rPr lang="ru-RU" dirty="0" smtClean="0"/>
            <a:t> </a:t>
          </a:r>
          <a:r>
            <a:rPr lang="ru-RU" dirty="0" err="1" smtClean="0"/>
            <a:t>приказку</a:t>
          </a:r>
          <a:r>
            <a:rPr lang="ru-RU" dirty="0" smtClean="0"/>
            <a:t>: «</a:t>
          </a:r>
          <a:r>
            <a:rPr lang="ru-RU" dirty="0" err="1" smtClean="0"/>
            <a:t>Піч</a:t>
          </a:r>
          <a:r>
            <a:rPr lang="ru-RU" dirty="0" smtClean="0"/>
            <a:t> </a:t>
          </a:r>
          <a:r>
            <a:rPr lang="ru-RU" dirty="0" err="1" smtClean="0"/>
            <a:t>регоче</a:t>
          </a:r>
          <a:r>
            <a:rPr lang="ru-RU" dirty="0" smtClean="0"/>
            <a:t> — </a:t>
          </a:r>
          <a:r>
            <a:rPr lang="ru-RU" dirty="0" err="1" smtClean="0"/>
            <a:t>короваю</a:t>
          </a:r>
          <a:r>
            <a:rPr lang="ru-RU" dirty="0" smtClean="0"/>
            <a:t> </a:t>
          </a:r>
          <a:r>
            <a:rPr lang="ru-RU" dirty="0" err="1" smtClean="0"/>
            <a:t>хоче</a:t>
          </a:r>
          <a:r>
            <a:rPr lang="ru-RU" dirty="0" smtClean="0"/>
            <a:t>, а </a:t>
          </a:r>
          <a:r>
            <a:rPr lang="ru-RU" dirty="0" err="1" smtClean="0"/>
            <a:t>припічок</a:t>
          </a:r>
          <a:r>
            <a:rPr lang="ru-RU" dirty="0" smtClean="0"/>
            <a:t> </a:t>
          </a:r>
          <a:r>
            <a:rPr lang="ru-RU" dirty="0" err="1" smtClean="0"/>
            <a:t>усміхається</a:t>
          </a:r>
          <a:r>
            <a:rPr lang="ru-RU" dirty="0" smtClean="0"/>
            <a:t> — </a:t>
          </a:r>
          <a:r>
            <a:rPr lang="ru-RU" dirty="0" err="1" smtClean="0"/>
            <a:t>калачів</a:t>
          </a:r>
          <a:r>
            <a:rPr lang="ru-RU" dirty="0" smtClean="0"/>
            <a:t> </a:t>
          </a:r>
          <a:r>
            <a:rPr lang="ru-RU" dirty="0" err="1" smtClean="0"/>
            <a:t>дожидається</a:t>
          </a:r>
          <a:r>
            <a:rPr lang="ru-RU" dirty="0" smtClean="0"/>
            <a:t>!» </a:t>
          </a:r>
          <a:endParaRPr lang="uk-UA" dirty="0"/>
        </a:p>
      </dgm:t>
    </dgm:pt>
    <dgm:pt modelId="{730E1CE5-89C5-4DBD-8B3A-55EBCADAEB41}" type="parTrans" cxnId="{B4C21C08-80E6-463F-BAB6-F8B2C8904483}">
      <dgm:prSet/>
      <dgm:spPr/>
      <dgm:t>
        <a:bodyPr/>
        <a:lstStyle/>
        <a:p>
          <a:endParaRPr lang="uk-UA"/>
        </a:p>
      </dgm:t>
    </dgm:pt>
    <dgm:pt modelId="{F69F870E-E351-45A5-865A-78C1A4B80208}" type="sibTrans" cxnId="{B4C21C08-80E6-463F-BAB6-F8B2C8904483}">
      <dgm:prSet/>
      <dgm:spPr/>
      <dgm:t>
        <a:bodyPr/>
        <a:lstStyle/>
        <a:p>
          <a:endParaRPr lang="uk-UA"/>
        </a:p>
      </dgm:t>
    </dgm:pt>
    <dgm:pt modelId="{EE3F7C81-73D1-470C-A889-3930F499F456}">
      <dgm:prSet/>
      <dgm:spPr/>
      <dgm:t>
        <a:bodyPr/>
        <a:lstStyle/>
        <a:p>
          <a:pPr rtl="0"/>
          <a:r>
            <a:rPr lang="ru-RU" dirty="0" smtClean="0"/>
            <a:t>Але в </a:t>
          </a:r>
          <a:r>
            <a:rPr lang="ru-RU" dirty="0" err="1" smtClean="0"/>
            <a:t>сучасній</a:t>
          </a:r>
          <a:r>
            <a:rPr lang="ru-RU" dirty="0" smtClean="0"/>
            <a:t> </a:t>
          </a:r>
          <a:r>
            <a:rPr lang="ru-RU" dirty="0" err="1" smtClean="0"/>
            <a:t>квартирі</a:t>
          </a:r>
          <a:r>
            <a:rPr lang="ru-RU" dirty="0" smtClean="0"/>
            <a:t> </a:t>
          </a:r>
          <a:r>
            <a:rPr lang="ru-RU" dirty="0" err="1" smtClean="0"/>
            <a:t>піч</a:t>
          </a:r>
          <a:r>
            <a:rPr lang="ru-RU" dirty="0" smtClean="0"/>
            <a:t> доводиться </a:t>
          </a:r>
          <a:r>
            <a:rPr lang="ru-RU" dirty="0" err="1" smtClean="0"/>
            <a:t>замінювати</a:t>
          </a:r>
          <a:r>
            <a:rPr lang="ru-RU" dirty="0" smtClean="0"/>
            <a:t> </a:t>
          </a:r>
          <a:r>
            <a:rPr lang="ru-RU" dirty="0" err="1" smtClean="0"/>
            <a:t>імітацією</a:t>
          </a:r>
          <a:r>
            <a:rPr lang="ru-RU" dirty="0" smtClean="0"/>
            <a:t>, </a:t>
          </a:r>
          <a:r>
            <a:rPr lang="ru-RU" dirty="0" err="1" smtClean="0"/>
            <a:t>зробивши</a:t>
          </a:r>
          <a:r>
            <a:rPr lang="ru-RU" dirty="0" smtClean="0"/>
            <a:t> в </a:t>
          </a:r>
          <a:r>
            <a:rPr lang="ru-RU" dirty="0" err="1" smtClean="0"/>
            <a:t>стіні</a:t>
          </a:r>
          <a:r>
            <a:rPr lang="ru-RU" dirty="0" smtClean="0"/>
            <a:t> </a:t>
          </a:r>
          <a:r>
            <a:rPr lang="ru-RU" dirty="0" err="1" smtClean="0"/>
            <a:t>нішу</a:t>
          </a:r>
          <a:r>
            <a:rPr lang="ru-RU" dirty="0" smtClean="0"/>
            <a:t> у </a:t>
          </a:r>
          <a:r>
            <a:rPr lang="ru-RU" dirty="0" err="1" smtClean="0"/>
            <a:t>формі</a:t>
          </a:r>
          <a:r>
            <a:rPr lang="ru-RU" dirty="0" smtClean="0"/>
            <a:t> </a:t>
          </a:r>
          <a:r>
            <a:rPr lang="ru-RU" dirty="0" err="1" smtClean="0"/>
            <a:t>півкола</a:t>
          </a:r>
          <a:r>
            <a:rPr lang="ru-RU" dirty="0" smtClean="0"/>
            <a:t> з </a:t>
          </a:r>
          <a:r>
            <a:rPr lang="ru-RU" dirty="0" err="1" smtClean="0"/>
            <a:t>прикритою</a:t>
          </a:r>
          <a:r>
            <a:rPr lang="ru-RU" dirty="0" smtClean="0"/>
            <a:t> </a:t>
          </a:r>
          <a:r>
            <a:rPr lang="ru-RU" dirty="0" err="1" smtClean="0"/>
            <a:t>заслінкою</a:t>
          </a:r>
          <a:r>
            <a:rPr lang="ru-RU" dirty="0" smtClean="0"/>
            <a:t>, </a:t>
          </a:r>
          <a:r>
            <a:rPr lang="ru-RU" dirty="0" err="1" smtClean="0"/>
            <a:t>або</a:t>
          </a:r>
          <a:r>
            <a:rPr lang="ru-RU" dirty="0" smtClean="0"/>
            <a:t> </a:t>
          </a:r>
          <a:r>
            <a:rPr lang="ru-RU" dirty="0" err="1" smtClean="0"/>
            <a:t>замінюють</a:t>
          </a:r>
          <a:r>
            <a:rPr lang="ru-RU" dirty="0" smtClean="0"/>
            <a:t> </a:t>
          </a:r>
          <a:r>
            <a:rPr lang="ru-RU" dirty="0" err="1" smtClean="0"/>
            <a:t>каміном</a:t>
          </a:r>
          <a:r>
            <a:rPr lang="ru-RU" dirty="0" smtClean="0"/>
            <a:t>. </a:t>
          </a:r>
          <a:r>
            <a:rPr lang="ru-RU" dirty="0" err="1" smtClean="0"/>
            <a:t>Щоб</a:t>
          </a:r>
          <a:r>
            <a:rPr lang="ru-RU" dirty="0" smtClean="0"/>
            <a:t> </a:t>
          </a:r>
          <a:r>
            <a:rPr lang="ru-RU" dirty="0" err="1" smtClean="0"/>
            <a:t>гармонійно</a:t>
          </a:r>
          <a:r>
            <a:rPr lang="ru-RU" dirty="0" smtClean="0"/>
            <a:t> </a:t>
          </a:r>
          <a:r>
            <a:rPr lang="ru-RU" dirty="0" err="1" smtClean="0"/>
            <a:t>вписувалась</a:t>
          </a:r>
          <a:r>
            <a:rPr lang="ru-RU" dirty="0" smtClean="0"/>
            <a:t> в </a:t>
          </a:r>
          <a:r>
            <a:rPr lang="ru-RU" dirty="0" err="1" smtClean="0"/>
            <a:t>інтер’єр</a:t>
          </a:r>
          <a:r>
            <a:rPr lang="ru-RU" dirty="0" smtClean="0"/>
            <a:t> </a:t>
          </a:r>
          <a:r>
            <a:rPr lang="ru-RU" dirty="0" err="1" smtClean="0"/>
            <a:t>сучасна</a:t>
          </a:r>
          <a:r>
            <a:rPr lang="ru-RU" dirty="0" smtClean="0"/>
            <a:t> </a:t>
          </a:r>
          <a:r>
            <a:rPr lang="ru-RU" dirty="0" err="1" smtClean="0"/>
            <a:t>побутова</a:t>
          </a:r>
          <a:r>
            <a:rPr lang="ru-RU" dirty="0" smtClean="0"/>
            <a:t> </a:t>
          </a:r>
          <a:r>
            <a:rPr lang="ru-RU" dirty="0" err="1" smtClean="0"/>
            <a:t>техніка</a:t>
          </a:r>
          <a:r>
            <a:rPr lang="ru-RU" dirty="0" smtClean="0"/>
            <a:t>, на </a:t>
          </a:r>
          <a:r>
            <a:rPr lang="ru-RU" dirty="0" err="1" smtClean="0"/>
            <a:t>неї</a:t>
          </a:r>
          <a:r>
            <a:rPr lang="ru-RU" dirty="0" smtClean="0"/>
            <a:t> </a:t>
          </a:r>
          <a:r>
            <a:rPr lang="ru-RU" dirty="0" err="1" smtClean="0"/>
            <a:t>також</a:t>
          </a:r>
          <a:r>
            <a:rPr lang="ru-RU" dirty="0" smtClean="0"/>
            <a:t> </a:t>
          </a:r>
          <a:r>
            <a:rPr lang="ru-RU" dirty="0" err="1" smtClean="0"/>
            <a:t>можна</a:t>
          </a:r>
          <a:r>
            <a:rPr lang="ru-RU" dirty="0" smtClean="0"/>
            <a:t> нанести </a:t>
          </a:r>
          <a:r>
            <a:rPr lang="ru-RU" dirty="0" err="1" smtClean="0"/>
            <a:t>розпис</a:t>
          </a:r>
          <a:r>
            <a:rPr lang="ru-RU" dirty="0" smtClean="0"/>
            <a:t>.</a:t>
          </a:r>
          <a:endParaRPr lang="uk-UA" dirty="0"/>
        </a:p>
      </dgm:t>
    </dgm:pt>
    <dgm:pt modelId="{8EC9CCD2-91C1-48C1-BCBA-02394561A14B}" type="parTrans" cxnId="{1ED04628-D48D-4BBB-A27A-89C0ABD7AC8D}">
      <dgm:prSet/>
      <dgm:spPr/>
      <dgm:t>
        <a:bodyPr/>
        <a:lstStyle/>
        <a:p>
          <a:endParaRPr lang="uk-UA"/>
        </a:p>
      </dgm:t>
    </dgm:pt>
    <dgm:pt modelId="{ABE77E82-5944-4F04-8202-D50F4A4CDD8A}" type="sibTrans" cxnId="{1ED04628-D48D-4BBB-A27A-89C0ABD7AC8D}">
      <dgm:prSet/>
      <dgm:spPr/>
      <dgm:t>
        <a:bodyPr/>
        <a:lstStyle/>
        <a:p>
          <a:endParaRPr lang="uk-UA"/>
        </a:p>
      </dgm:t>
    </dgm:pt>
    <dgm:pt modelId="{1F577EEC-8EF9-4BD5-8D56-A8C551707D18}" type="pres">
      <dgm:prSet presAssocID="{1658E66B-C9CE-4CB2-A843-9A225DE838A5}" presName="Name0" presStyleCnt="0">
        <dgm:presLayoutVars>
          <dgm:dir/>
          <dgm:resizeHandles val="exact"/>
        </dgm:presLayoutVars>
      </dgm:prSet>
      <dgm:spPr/>
    </dgm:pt>
    <dgm:pt modelId="{70F11118-89DB-47D3-87BF-C1D55A08D93C}" type="pres">
      <dgm:prSet presAssocID="{1658E66B-C9CE-4CB2-A843-9A225DE838A5}" presName="fgShape" presStyleLbl="fgShp" presStyleIdx="0" presStyleCnt="1"/>
      <dgm:spPr/>
    </dgm:pt>
    <dgm:pt modelId="{0A319BAF-A22C-418E-AC45-389BA49D54DE}" type="pres">
      <dgm:prSet presAssocID="{1658E66B-C9CE-4CB2-A843-9A225DE838A5}" presName="linComp" presStyleCnt="0"/>
      <dgm:spPr/>
    </dgm:pt>
    <dgm:pt modelId="{2C2DEA4B-BDB1-480E-B4DE-BFA4F6094C38}" type="pres">
      <dgm:prSet presAssocID="{A2EA0A9B-E94C-4F8A-8176-4FDDF7C2A41C}" presName="compNode" presStyleCnt="0"/>
      <dgm:spPr/>
    </dgm:pt>
    <dgm:pt modelId="{F4E6D0F2-8179-4AAC-B0DD-66CA0524748E}" type="pres">
      <dgm:prSet presAssocID="{A2EA0A9B-E94C-4F8A-8176-4FDDF7C2A41C}" presName="bkgdShape" presStyleLbl="node1" presStyleIdx="0" presStyleCnt="2"/>
      <dgm:spPr/>
    </dgm:pt>
    <dgm:pt modelId="{CDA8CF84-1FEF-45A4-BDC8-9EB0D0C42369}" type="pres">
      <dgm:prSet presAssocID="{A2EA0A9B-E94C-4F8A-8176-4FDDF7C2A41C}" presName="nodeTx" presStyleLbl="node1" presStyleIdx="0" presStyleCnt="2">
        <dgm:presLayoutVars>
          <dgm:bulletEnabled val="1"/>
        </dgm:presLayoutVars>
      </dgm:prSet>
      <dgm:spPr/>
    </dgm:pt>
    <dgm:pt modelId="{1F48658F-28B8-4900-913C-C85D38E2039F}" type="pres">
      <dgm:prSet presAssocID="{A2EA0A9B-E94C-4F8A-8176-4FDDF7C2A41C}" presName="invisiNode" presStyleLbl="node1" presStyleIdx="0" presStyleCnt="2"/>
      <dgm:spPr/>
    </dgm:pt>
    <dgm:pt modelId="{D3F178AF-7968-4087-98F9-1B400C718015}" type="pres">
      <dgm:prSet presAssocID="{A2EA0A9B-E94C-4F8A-8176-4FDDF7C2A41C}" presName="imagNod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14669B1-1B92-417B-BCE2-4780280A3A31}" type="pres">
      <dgm:prSet presAssocID="{F69F870E-E351-45A5-865A-78C1A4B80208}" presName="sibTrans" presStyleLbl="sibTrans2D1" presStyleIdx="0" presStyleCnt="0"/>
      <dgm:spPr/>
    </dgm:pt>
    <dgm:pt modelId="{CD0ABA56-A93F-4FC0-B827-0AC150E1E109}" type="pres">
      <dgm:prSet presAssocID="{EE3F7C81-73D1-470C-A889-3930F499F456}" presName="compNode" presStyleCnt="0"/>
      <dgm:spPr/>
    </dgm:pt>
    <dgm:pt modelId="{BDC745F3-BC73-4C37-98DC-101A7DA02693}" type="pres">
      <dgm:prSet presAssocID="{EE3F7C81-73D1-470C-A889-3930F499F456}" presName="bkgdShape" presStyleLbl="node1" presStyleIdx="1" presStyleCnt="2"/>
      <dgm:spPr/>
    </dgm:pt>
    <dgm:pt modelId="{A0A4506F-9BD7-4670-AD13-9AEBE0D070AA}" type="pres">
      <dgm:prSet presAssocID="{EE3F7C81-73D1-470C-A889-3930F499F456}" presName="nodeTx" presStyleLbl="node1" presStyleIdx="1" presStyleCnt="2">
        <dgm:presLayoutVars>
          <dgm:bulletEnabled val="1"/>
        </dgm:presLayoutVars>
      </dgm:prSet>
      <dgm:spPr/>
    </dgm:pt>
    <dgm:pt modelId="{32B9EF0B-DE92-43C3-B8CE-6B73D0D3CD46}" type="pres">
      <dgm:prSet presAssocID="{EE3F7C81-73D1-470C-A889-3930F499F456}" presName="invisiNode" presStyleLbl="node1" presStyleIdx="1" presStyleCnt="2"/>
      <dgm:spPr/>
    </dgm:pt>
    <dgm:pt modelId="{6AF5ABBA-F2A5-43A1-821A-896656583BA0}" type="pres">
      <dgm:prSet presAssocID="{EE3F7C81-73D1-470C-A889-3930F499F456}" presName="imagNod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B98832B8-31D3-4226-A321-988FA80237BE}" type="presOf" srcId="{1658E66B-C9CE-4CB2-A843-9A225DE838A5}" destId="{1F577EEC-8EF9-4BD5-8D56-A8C551707D18}" srcOrd="0" destOrd="0" presId="urn:microsoft.com/office/officeart/2005/8/layout/hList7"/>
    <dgm:cxn modelId="{313EE2CC-91B4-43E7-9D6C-166C9DD16176}" type="presOf" srcId="{EE3F7C81-73D1-470C-A889-3930F499F456}" destId="{BDC745F3-BC73-4C37-98DC-101A7DA02693}" srcOrd="0" destOrd="0" presId="urn:microsoft.com/office/officeart/2005/8/layout/hList7"/>
    <dgm:cxn modelId="{E554F643-A832-49E8-8FC5-EB7FEC9CE966}" type="presOf" srcId="{A2EA0A9B-E94C-4F8A-8176-4FDDF7C2A41C}" destId="{F4E6D0F2-8179-4AAC-B0DD-66CA0524748E}" srcOrd="0" destOrd="0" presId="urn:microsoft.com/office/officeart/2005/8/layout/hList7"/>
    <dgm:cxn modelId="{1ED04628-D48D-4BBB-A27A-89C0ABD7AC8D}" srcId="{1658E66B-C9CE-4CB2-A843-9A225DE838A5}" destId="{EE3F7C81-73D1-470C-A889-3930F499F456}" srcOrd="1" destOrd="0" parTransId="{8EC9CCD2-91C1-48C1-BCBA-02394561A14B}" sibTransId="{ABE77E82-5944-4F04-8202-D50F4A4CDD8A}"/>
    <dgm:cxn modelId="{4F5DFD45-DFB1-4352-937E-A73D68634D04}" type="presOf" srcId="{EE3F7C81-73D1-470C-A889-3930F499F456}" destId="{A0A4506F-9BD7-4670-AD13-9AEBE0D070AA}" srcOrd="1" destOrd="0" presId="urn:microsoft.com/office/officeart/2005/8/layout/hList7"/>
    <dgm:cxn modelId="{FF6EBB68-E98E-46F7-A404-7CDF130FC189}" type="presOf" srcId="{A2EA0A9B-E94C-4F8A-8176-4FDDF7C2A41C}" destId="{CDA8CF84-1FEF-45A4-BDC8-9EB0D0C42369}" srcOrd="1" destOrd="0" presId="urn:microsoft.com/office/officeart/2005/8/layout/hList7"/>
    <dgm:cxn modelId="{082FA960-DD21-4EEA-8C35-13FB80D4E86D}" type="presOf" srcId="{F69F870E-E351-45A5-865A-78C1A4B80208}" destId="{414669B1-1B92-417B-BCE2-4780280A3A31}" srcOrd="0" destOrd="0" presId="urn:microsoft.com/office/officeart/2005/8/layout/hList7"/>
    <dgm:cxn modelId="{B4C21C08-80E6-463F-BAB6-F8B2C8904483}" srcId="{1658E66B-C9CE-4CB2-A843-9A225DE838A5}" destId="{A2EA0A9B-E94C-4F8A-8176-4FDDF7C2A41C}" srcOrd="0" destOrd="0" parTransId="{730E1CE5-89C5-4DBD-8B3A-55EBCADAEB41}" sibTransId="{F69F870E-E351-45A5-865A-78C1A4B80208}"/>
    <dgm:cxn modelId="{20E5B622-8EF0-4100-8D2D-0BF0A300752B}" type="presParOf" srcId="{1F577EEC-8EF9-4BD5-8D56-A8C551707D18}" destId="{70F11118-89DB-47D3-87BF-C1D55A08D93C}" srcOrd="0" destOrd="0" presId="urn:microsoft.com/office/officeart/2005/8/layout/hList7"/>
    <dgm:cxn modelId="{F4D230AC-ECBC-40B6-B977-BA3A5D475534}" type="presParOf" srcId="{1F577EEC-8EF9-4BD5-8D56-A8C551707D18}" destId="{0A319BAF-A22C-418E-AC45-389BA49D54DE}" srcOrd="1" destOrd="0" presId="urn:microsoft.com/office/officeart/2005/8/layout/hList7"/>
    <dgm:cxn modelId="{D2321E37-0339-4982-AF3A-2862D1414558}" type="presParOf" srcId="{0A319BAF-A22C-418E-AC45-389BA49D54DE}" destId="{2C2DEA4B-BDB1-480E-B4DE-BFA4F6094C38}" srcOrd="0" destOrd="0" presId="urn:microsoft.com/office/officeart/2005/8/layout/hList7"/>
    <dgm:cxn modelId="{16CF6C24-AEA0-46A9-BC4D-055CE2BD4378}" type="presParOf" srcId="{2C2DEA4B-BDB1-480E-B4DE-BFA4F6094C38}" destId="{F4E6D0F2-8179-4AAC-B0DD-66CA0524748E}" srcOrd="0" destOrd="0" presId="urn:microsoft.com/office/officeart/2005/8/layout/hList7"/>
    <dgm:cxn modelId="{666527EF-9C41-4F1D-8DA9-B649706107F0}" type="presParOf" srcId="{2C2DEA4B-BDB1-480E-B4DE-BFA4F6094C38}" destId="{CDA8CF84-1FEF-45A4-BDC8-9EB0D0C42369}" srcOrd="1" destOrd="0" presId="urn:microsoft.com/office/officeart/2005/8/layout/hList7"/>
    <dgm:cxn modelId="{46FE3F51-1DFD-4EF8-8960-9E10781684F5}" type="presParOf" srcId="{2C2DEA4B-BDB1-480E-B4DE-BFA4F6094C38}" destId="{1F48658F-28B8-4900-913C-C85D38E2039F}" srcOrd="2" destOrd="0" presId="urn:microsoft.com/office/officeart/2005/8/layout/hList7"/>
    <dgm:cxn modelId="{DB0E30C6-45CF-454F-AED7-0F6649ADCA37}" type="presParOf" srcId="{2C2DEA4B-BDB1-480E-B4DE-BFA4F6094C38}" destId="{D3F178AF-7968-4087-98F9-1B400C718015}" srcOrd="3" destOrd="0" presId="urn:microsoft.com/office/officeart/2005/8/layout/hList7"/>
    <dgm:cxn modelId="{FDB8B5A4-480F-41ED-A5E1-3569A69CAC84}" type="presParOf" srcId="{0A319BAF-A22C-418E-AC45-389BA49D54DE}" destId="{414669B1-1B92-417B-BCE2-4780280A3A31}" srcOrd="1" destOrd="0" presId="urn:microsoft.com/office/officeart/2005/8/layout/hList7"/>
    <dgm:cxn modelId="{373DE3C8-0EC2-41C9-9FD3-CECFC1422541}" type="presParOf" srcId="{0A319BAF-A22C-418E-AC45-389BA49D54DE}" destId="{CD0ABA56-A93F-4FC0-B827-0AC150E1E109}" srcOrd="2" destOrd="0" presId="urn:microsoft.com/office/officeart/2005/8/layout/hList7"/>
    <dgm:cxn modelId="{C007BABB-A264-4DAA-AC0E-2B700AF6F187}" type="presParOf" srcId="{CD0ABA56-A93F-4FC0-B827-0AC150E1E109}" destId="{BDC745F3-BC73-4C37-98DC-101A7DA02693}" srcOrd="0" destOrd="0" presId="urn:microsoft.com/office/officeart/2005/8/layout/hList7"/>
    <dgm:cxn modelId="{F48255D6-E2A9-4BD2-94C0-E168020C2502}" type="presParOf" srcId="{CD0ABA56-A93F-4FC0-B827-0AC150E1E109}" destId="{A0A4506F-9BD7-4670-AD13-9AEBE0D070AA}" srcOrd="1" destOrd="0" presId="urn:microsoft.com/office/officeart/2005/8/layout/hList7"/>
    <dgm:cxn modelId="{03A5EDFD-C37F-4382-B17D-690CA20596FB}" type="presParOf" srcId="{CD0ABA56-A93F-4FC0-B827-0AC150E1E109}" destId="{32B9EF0B-DE92-43C3-B8CE-6B73D0D3CD46}" srcOrd="2" destOrd="0" presId="urn:microsoft.com/office/officeart/2005/8/layout/hList7"/>
    <dgm:cxn modelId="{E66C3C6C-FDA1-4823-95C7-84B144F5D6D5}" type="presParOf" srcId="{CD0ABA56-A93F-4FC0-B827-0AC150E1E109}" destId="{6AF5ABBA-F2A5-43A1-821A-896656583B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69EC9F0-A935-40C1-886A-D2E4ED400D4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B568455-EEE3-4C5C-A717-7C46335078F8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endParaRPr lang="uk-UA"/>
        </a:p>
      </dgm:t>
    </dgm:pt>
    <dgm:pt modelId="{8FBC95A1-D27C-4EEA-8563-E77B24B75F46}" type="parTrans" cxnId="{8FAA4479-C76D-4BFA-AF3E-51D330145CA6}">
      <dgm:prSet/>
      <dgm:spPr/>
      <dgm:t>
        <a:bodyPr/>
        <a:lstStyle/>
        <a:p>
          <a:endParaRPr lang="uk-UA"/>
        </a:p>
      </dgm:t>
    </dgm:pt>
    <dgm:pt modelId="{821AD724-EAAB-478A-BE27-DBDD5C7F8B49}" type="sibTrans" cxnId="{8FAA4479-C76D-4BFA-AF3E-51D330145CA6}">
      <dgm:prSet/>
      <dgm:spPr/>
      <dgm:t>
        <a:bodyPr/>
        <a:lstStyle/>
        <a:p>
          <a:endParaRPr lang="uk-UA"/>
        </a:p>
      </dgm:t>
    </dgm:pt>
    <dgm:pt modelId="{AB22E889-F00D-403F-9EB2-CF5B906C4B3E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dirty="0" err="1" smtClean="0"/>
            <a:t>Обов’язковим</a:t>
          </a:r>
          <a:r>
            <a:rPr lang="ru-RU" dirty="0" smtClean="0"/>
            <a:t> на </a:t>
          </a:r>
          <a:r>
            <a:rPr lang="ru-RU" dirty="0" err="1" smtClean="0"/>
            <a:t>кухні</a:t>
          </a:r>
          <a:r>
            <a:rPr lang="ru-RU" dirty="0" smtClean="0"/>
            <a:t> є </a:t>
          </a:r>
          <a:r>
            <a:rPr lang="ru-RU" dirty="0" err="1" smtClean="0"/>
            <a:t>мішок</a:t>
          </a:r>
          <a:r>
            <a:rPr lang="ru-RU" dirty="0" smtClean="0"/>
            <a:t> </a:t>
          </a:r>
          <a:r>
            <a:rPr lang="ru-RU" dirty="0" err="1" smtClean="0"/>
            <a:t>добробуту</a:t>
          </a:r>
          <a:r>
            <a:rPr lang="ru-RU" dirty="0" smtClean="0"/>
            <a:t>, </a:t>
          </a:r>
          <a:r>
            <a:rPr lang="ru-RU" dirty="0" err="1" smtClean="0"/>
            <a:t>наповнений</a:t>
          </a:r>
          <a:r>
            <a:rPr lang="ru-RU" dirty="0" smtClean="0"/>
            <a:t> </a:t>
          </a:r>
          <a:r>
            <a:rPr lang="ru-RU" dirty="0" err="1" smtClean="0"/>
            <a:t>кукурудзою</a:t>
          </a:r>
          <a:r>
            <a:rPr lang="ru-RU" dirty="0" smtClean="0"/>
            <a:t>, горохом, </a:t>
          </a:r>
          <a:r>
            <a:rPr lang="ru-RU" dirty="0" err="1" smtClean="0"/>
            <a:t>квасолею</a:t>
          </a:r>
          <a:r>
            <a:rPr lang="ru-RU" dirty="0" smtClean="0"/>
            <a:t> (символами </a:t>
          </a:r>
          <a:r>
            <a:rPr lang="ru-RU" dirty="0" err="1" smtClean="0"/>
            <a:t>заможності</a:t>
          </a:r>
          <a:r>
            <a:rPr lang="ru-RU" dirty="0" smtClean="0"/>
            <a:t>), </a:t>
          </a:r>
          <a:r>
            <a:rPr lang="ru-RU" dirty="0" err="1" smtClean="0"/>
            <a:t>різними</a:t>
          </a:r>
          <a:r>
            <a:rPr lang="ru-RU" dirty="0" smtClean="0"/>
            <a:t> травами (символ </a:t>
          </a:r>
          <a:r>
            <a:rPr lang="ru-RU" dirty="0" err="1" smtClean="0"/>
            <a:t>довголіття</a:t>
          </a:r>
          <a:r>
            <a:rPr lang="ru-RU" dirty="0" smtClean="0"/>
            <a:t>) та </a:t>
          </a:r>
          <a:r>
            <a:rPr lang="ru-RU" dirty="0" err="1" smtClean="0"/>
            <a:t>насінням</a:t>
          </a:r>
          <a:r>
            <a:rPr lang="ru-RU" dirty="0" smtClean="0"/>
            <a:t> (</a:t>
          </a:r>
          <a:r>
            <a:rPr lang="ru-RU" dirty="0" err="1" smtClean="0"/>
            <a:t>сімейне</a:t>
          </a:r>
          <a:r>
            <a:rPr lang="ru-RU" dirty="0" smtClean="0"/>
            <a:t> </a:t>
          </a:r>
          <a:r>
            <a:rPr lang="ru-RU" dirty="0" err="1" smtClean="0"/>
            <a:t>щастя</a:t>
          </a:r>
          <a:r>
            <a:rPr lang="ru-RU" dirty="0" smtClean="0"/>
            <a:t>), </a:t>
          </a:r>
          <a:r>
            <a:rPr lang="ru-RU" dirty="0" err="1" smtClean="0"/>
            <a:t>дзвіночками</a:t>
          </a:r>
          <a:r>
            <a:rPr lang="ru-RU" dirty="0" smtClean="0"/>
            <a:t> (символ </a:t>
          </a:r>
          <a:r>
            <a:rPr lang="ru-RU" dirty="0" err="1" smtClean="0"/>
            <a:t>жіноцтва</a:t>
          </a:r>
          <a:r>
            <a:rPr lang="ru-RU" dirty="0" smtClean="0"/>
            <a:t>).</a:t>
          </a:r>
          <a:endParaRPr lang="uk-UA" dirty="0"/>
        </a:p>
      </dgm:t>
    </dgm:pt>
    <dgm:pt modelId="{9029100E-30AF-4973-B8EA-3F2C65D8D274}" type="parTrans" cxnId="{5B3D9345-BC2C-4203-B589-85CCA45F7A0D}">
      <dgm:prSet/>
      <dgm:spPr/>
      <dgm:t>
        <a:bodyPr/>
        <a:lstStyle/>
        <a:p>
          <a:endParaRPr lang="uk-UA"/>
        </a:p>
      </dgm:t>
    </dgm:pt>
    <dgm:pt modelId="{3C41B6C9-CCCB-4935-8A90-952F695D70E5}" type="sibTrans" cxnId="{5B3D9345-BC2C-4203-B589-85CCA45F7A0D}">
      <dgm:prSet/>
      <dgm:spPr/>
      <dgm:t>
        <a:bodyPr/>
        <a:lstStyle/>
        <a:p>
          <a:endParaRPr lang="uk-UA"/>
        </a:p>
      </dgm:t>
    </dgm:pt>
    <dgm:pt modelId="{FDB102C3-704D-48E1-A19A-5BC72240921F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ru-RU" dirty="0" err="1" smtClean="0"/>
            <a:t>Прикрашають</a:t>
          </a:r>
          <a:r>
            <a:rPr lang="ru-RU" dirty="0" smtClean="0"/>
            <a:t> кухню </a:t>
          </a:r>
          <a:r>
            <a:rPr lang="ru-RU" dirty="0" err="1" smtClean="0"/>
            <a:t>також</a:t>
          </a:r>
          <a:r>
            <a:rPr lang="ru-RU" dirty="0" smtClean="0"/>
            <a:t> </a:t>
          </a:r>
          <a:r>
            <a:rPr lang="ru-RU" dirty="0" err="1" smtClean="0"/>
            <a:t>солом’яними</a:t>
          </a:r>
          <a:r>
            <a:rPr lang="ru-RU" dirty="0" smtClean="0"/>
            <a:t> </a:t>
          </a:r>
          <a:r>
            <a:rPr lang="ru-RU" dirty="0" err="1" smtClean="0"/>
            <a:t>віниками</a:t>
          </a:r>
          <a:r>
            <a:rPr lang="ru-RU" dirty="0" smtClean="0"/>
            <a:t> з </a:t>
          </a:r>
          <a:r>
            <a:rPr lang="ru-RU" dirty="0" err="1" smtClean="0"/>
            <a:t>аплікаційними</a:t>
          </a:r>
          <a:r>
            <a:rPr lang="ru-RU" dirty="0" smtClean="0"/>
            <a:t> мотивами, </a:t>
          </a:r>
          <a:r>
            <a:rPr lang="ru-RU" dirty="0" err="1" smtClean="0"/>
            <a:t>прикрашені</a:t>
          </a:r>
          <a:r>
            <a:rPr lang="ru-RU" dirty="0" smtClean="0"/>
            <a:t> </a:t>
          </a:r>
          <a:r>
            <a:rPr lang="ru-RU" dirty="0" err="1" smtClean="0"/>
            <a:t>стрічечками</a:t>
          </a:r>
          <a:r>
            <a:rPr lang="ru-RU" dirty="0" smtClean="0"/>
            <a:t>, </a:t>
          </a:r>
          <a:r>
            <a:rPr lang="ru-RU" dirty="0" err="1" smtClean="0"/>
            <a:t>сухоцвітами</a:t>
          </a:r>
          <a:r>
            <a:rPr lang="ru-RU" dirty="0" smtClean="0"/>
            <a:t>, колосками </a:t>
          </a:r>
          <a:r>
            <a:rPr lang="ru-RU" dirty="0" err="1" smtClean="0"/>
            <a:t>тощо</a:t>
          </a:r>
          <a:r>
            <a:rPr lang="ru-RU" dirty="0" smtClean="0"/>
            <a:t>. </a:t>
          </a:r>
          <a:endParaRPr lang="uk-UA" dirty="0"/>
        </a:p>
      </dgm:t>
    </dgm:pt>
    <dgm:pt modelId="{C34026C2-449F-445F-A2AF-B43417AAADB9}" type="parTrans" cxnId="{EC54A9EA-F62F-4C01-89A9-39F3A4D4F027}">
      <dgm:prSet/>
      <dgm:spPr/>
      <dgm:t>
        <a:bodyPr/>
        <a:lstStyle/>
        <a:p>
          <a:endParaRPr lang="uk-UA"/>
        </a:p>
      </dgm:t>
    </dgm:pt>
    <dgm:pt modelId="{AE86894B-A86C-4354-8692-66D90929E517}" type="sibTrans" cxnId="{EC54A9EA-F62F-4C01-89A9-39F3A4D4F027}">
      <dgm:prSet/>
      <dgm:spPr/>
      <dgm:t>
        <a:bodyPr/>
        <a:lstStyle/>
        <a:p>
          <a:endParaRPr lang="uk-UA"/>
        </a:p>
      </dgm:t>
    </dgm:pt>
    <dgm:pt modelId="{0E660FB1-EB32-45E1-B17E-39BF3E74FA1C}" type="pres">
      <dgm:prSet presAssocID="{569EC9F0-A935-40C1-886A-D2E4ED400D43}" presName="Name0" presStyleCnt="0">
        <dgm:presLayoutVars>
          <dgm:dir/>
          <dgm:animLvl val="lvl"/>
          <dgm:resizeHandles val="exact"/>
        </dgm:presLayoutVars>
      </dgm:prSet>
      <dgm:spPr/>
    </dgm:pt>
    <dgm:pt modelId="{91D4A05B-F4F1-4898-8913-0D4FE1ED9BCE}" type="pres">
      <dgm:prSet presAssocID="{6B568455-EEE3-4C5C-A717-7C46335078F8}" presName="linNode" presStyleCnt="0"/>
      <dgm:spPr/>
    </dgm:pt>
    <dgm:pt modelId="{00ABAB76-F4A4-462E-9C05-E5784F96BBF2}" type="pres">
      <dgm:prSet presAssocID="{6B568455-EEE3-4C5C-A717-7C46335078F8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E3CADC17-961E-49F2-A11C-7A2032EECFC9}" type="pres">
      <dgm:prSet presAssocID="{6B568455-EEE3-4C5C-A717-7C46335078F8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8FAA4479-C76D-4BFA-AF3E-51D330145CA6}" srcId="{569EC9F0-A935-40C1-886A-D2E4ED400D43}" destId="{6B568455-EEE3-4C5C-A717-7C46335078F8}" srcOrd="0" destOrd="0" parTransId="{8FBC95A1-D27C-4EEA-8563-E77B24B75F46}" sibTransId="{821AD724-EAAB-478A-BE27-DBDD5C7F8B49}"/>
    <dgm:cxn modelId="{5B3D9345-BC2C-4203-B589-85CCA45F7A0D}" srcId="{6B568455-EEE3-4C5C-A717-7C46335078F8}" destId="{AB22E889-F00D-403F-9EB2-CF5B906C4B3E}" srcOrd="0" destOrd="0" parTransId="{9029100E-30AF-4973-B8EA-3F2C65D8D274}" sibTransId="{3C41B6C9-CCCB-4935-8A90-952F695D70E5}"/>
    <dgm:cxn modelId="{090D724E-AC51-42EF-8CA9-A2B415AB834E}" type="presOf" srcId="{FDB102C3-704D-48E1-A19A-5BC72240921F}" destId="{E3CADC17-961E-49F2-A11C-7A2032EECFC9}" srcOrd="0" destOrd="1" presId="urn:microsoft.com/office/officeart/2005/8/layout/vList5"/>
    <dgm:cxn modelId="{3408B916-0407-41EE-8EAE-4549F75119FF}" type="presOf" srcId="{569EC9F0-A935-40C1-886A-D2E4ED400D43}" destId="{0E660FB1-EB32-45E1-B17E-39BF3E74FA1C}" srcOrd="0" destOrd="0" presId="urn:microsoft.com/office/officeart/2005/8/layout/vList5"/>
    <dgm:cxn modelId="{EC54A9EA-F62F-4C01-89A9-39F3A4D4F027}" srcId="{6B568455-EEE3-4C5C-A717-7C46335078F8}" destId="{FDB102C3-704D-48E1-A19A-5BC72240921F}" srcOrd="1" destOrd="0" parTransId="{C34026C2-449F-445F-A2AF-B43417AAADB9}" sibTransId="{AE86894B-A86C-4354-8692-66D90929E517}"/>
    <dgm:cxn modelId="{0E6DD88D-E68C-436E-B842-31B3C1947F16}" type="presOf" srcId="{6B568455-EEE3-4C5C-A717-7C46335078F8}" destId="{00ABAB76-F4A4-462E-9C05-E5784F96BBF2}" srcOrd="0" destOrd="0" presId="urn:microsoft.com/office/officeart/2005/8/layout/vList5"/>
    <dgm:cxn modelId="{E93B1115-D85B-47D5-B7C9-53ED6060ABEF}" type="presOf" srcId="{AB22E889-F00D-403F-9EB2-CF5B906C4B3E}" destId="{E3CADC17-961E-49F2-A11C-7A2032EECFC9}" srcOrd="0" destOrd="0" presId="urn:microsoft.com/office/officeart/2005/8/layout/vList5"/>
    <dgm:cxn modelId="{725BCD23-D964-4857-9CBC-E055C189BF4F}" type="presParOf" srcId="{0E660FB1-EB32-45E1-B17E-39BF3E74FA1C}" destId="{91D4A05B-F4F1-4898-8913-0D4FE1ED9BCE}" srcOrd="0" destOrd="0" presId="urn:microsoft.com/office/officeart/2005/8/layout/vList5"/>
    <dgm:cxn modelId="{8D51CF36-1FDF-44F4-8575-2A8B918E8C38}" type="presParOf" srcId="{91D4A05B-F4F1-4898-8913-0D4FE1ED9BCE}" destId="{00ABAB76-F4A4-462E-9C05-E5784F96BBF2}" srcOrd="0" destOrd="0" presId="urn:microsoft.com/office/officeart/2005/8/layout/vList5"/>
    <dgm:cxn modelId="{73DD2898-8185-4168-92A1-A1C8711D885A}" type="presParOf" srcId="{91D4A05B-F4F1-4898-8913-0D4FE1ED9BCE}" destId="{E3CADC17-961E-49F2-A11C-7A2032EECFC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B8C616C-3965-45F9-87E2-17229B9A09DF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3D2FF41-1F99-44D1-B3E2-54F7BE82DA04}">
      <dgm:prSet custT="1"/>
      <dgm:spPr/>
      <dgm:t>
        <a:bodyPr/>
        <a:lstStyle/>
        <a:p>
          <a:pPr rtl="0"/>
          <a:r>
            <a:rPr lang="ru-RU" sz="2000" dirty="0" smtClean="0"/>
            <a:t>1. </a:t>
          </a:r>
          <a:r>
            <a:rPr lang="ru-RU" sz="2400" dirty="0" smtClean="0"/>
            <a:t>Про </a:t>
          </a:r>
          <a:r>
            <a:rPr lang="ru-RU" sz="2400" dirty="0" err="1" smtClean="0"/>
            <a:t>які</a:t>
          </a:r>
          <a:r>
            <a:rPr lang="ru-RU" sz="2400" dirty="0" smtClean="0"/>
            <a:t> </a:t>
          </a:r>
          <a:r>
            <a:rPr lang="ru-RU" sz="2400" dirty="0" err="1" smtClean="0"/>
            <a:t>варіанти</a:t>
          </a:r>
          <a:r>
            <a:rPr lang="ru-RU" sz="2400" dirty="0" smtClean="0"/>
            <a:t> дизайну </a:t>
          </a:r>
          <a:r>
            <a:rPr lang="ru-RU" sz="2400" dirty="0" err="1" smtClean="0"/>
            <a:t>домашнього</a:t>
          </a:r>
          <a:r>
            <a:rPr lang="ru-RU" sz="2400" dirty="0" smtClean="0"/>
            <a:t> простору в </a:t>
          </a:r>
          <a:r>
            <a:rPr lang="ru-RU" sz="2400" dirty="0" err="1" smtClean="0"/>
            <a:t>українському</a:t>
          </a:r>
          <a:r>
            <a:rPr lang="ru-RU" sz="2400" dirty="0" smtClean="0"/>
            <a:t> </a:t>
          </a:r>
          <a:r>
            <a:rPr lang="ru-RU" sz="2400" dirty="0" err="1" smtClean="0"/>
            <a:t>стилі</a:t>
          </a:r>
          <a:r>
            <a:rPr lang="ru-RU" sz="2400" dirty="0" smtClean="0"/>
            <a:t> </a:t>
          </a:r>
          <a:r>
            <a:rPr lang="ru-RU" sz="2400" dirty="0" err="1" smtClean="0"/>
            <a:t>ви</a:t>
          </a:r>
          <a:r>
            <a:rPr lang="ru-RU" sz="2400" dirty="0" smtClean="0"/>
            <a:t> </a:t>
          </a:r>
          <a:r>
            <a:rPr lang="ru-RU" sz="2400" dirty="0" err="1" smtClean="0"/>
            <a:t>знаєте</a:t>
          </a:r>
          <a:r>
            <a:rPr lang="ru-RU" sz="2400" dirty="0" smtClean="0"/>
            <a:t>? </a:t>
          </a:r>
          <a:endParaRPr lang="uk-UA" sz="2400" dirty="0"/>
        </a:p>
      </dgm:t>
    </dgm:pt>
    <dgm:pt modelId="{059FFE9D-6B7C-4572-8270-D37078104CE3}" type="parTrans" cxnId="{4FB3EAD9-4D1B-47D1-9A57-24D38F5F6C64}">
      <dgm:prSet/>
      <dgm:spPr/>
      <dgm:t>
        <a:bodyPr/>
        <a:lstStyle/>
        <a:p>
          <a:endParaRPr lang="uk-UA"/>
        </a:p>
      </dgm:t>
    </dgm:pt>
    <dgm:pt modelId="{85B5BCC4-C2A1-4A19-AE54-F17EB81DB7F4}" type="sibTrans" cxnId="{4FB3EAD9-4D1B-47D1-9A57-24D38F5F6C64}">
      <dgm:prSet/>
      <dgm:spPr/>
      <dgm:t>
        <a:bodyPr/>
        <a:lstStyle/>
        <a:p>
          <a:endParaRPr lang="uk-UA"/>
        </a:p>
      </dgm:t>
    </dgm:pt>
    <dgm:pt modelId="{E182B46D-C703-4B42-A961-1DA526B0D0C6}">
      <dgm:prSet custT="1"/>
      <dgm:spPr/>
      <dgm:t>
        <a:bodyPr/>
        <a:lstStyle/>
        <a:p>
          <a:pPr rtl="0"/>
          <a:r>
            <a:rPr lang="ru-RU" sz="2400" dirty="0" smtClean="0"/>
            <a:t>2. </a:t>
          </a:r>
          <a:r>
            <a:rPr lang="ru-RU" sz="2400" dirty="0" err="1" smtClean="0"/>
            <a:t>Які</a:t>
          </a:r>
          <a:r>
            <a:rPr lang="ru-RU" sz="2400" dirty="0" smtClean="0"/>
            <a:t> </a:t>
          </a:r>
          <a:r>
            <a:rPr lang="ru-RU" sz="2400" dirty="0" err="1" smtClean="0"/>
            <a:t>особливості</a:t>
          </a:r>
          <a:r>
            <a:rPr lang="ru-RU" sz="2400" dirty="0" smtClean="0"/>
            <a:t> </a:t>
          </a:r>
          <a:r>
            <a:rPr lang="ru-RU" sz="2400" dirty="0" err="1" smtClean="0"/>
            <a:t>оздоблення</a:t>
          </a:r>
          <a:r>
            <a:rPr lang="ru-RU" sz="2400" dirty="0" smtClean="0"/>
            <a:t> та декору </a:t>
          </a:r>
          <a:r>
            <a:rPr lang="ru-RU" sz="2400" dirty="0" err="1" smtClean="0"/>
            <a:t>кухні</a:t>
          </a:r>
          <a:r>
            <a:rPr lang="ru-RU" sz="2400" dirty="0" smtClean="0"/>
            <a:t> в </a:t>
          </a:r>
          <a:r>
            <a:rPr lang="ru-RU" sz="2400" dirty="0" err="1" smtClean="0"/>
            <a:t>українському</a:t>
          </a:r>
          <a:r>
            <a:rPr lang="ru-RU" sz="2400" dirty="0" smtClean="0"/>
            <a:t> </a:t>
          </a:r>
          <a:r>
            <a:rPr lang="ru-RU" sz="2400" dirty="0" err="1" smtClean="0"/>
            <a:t>стилі</a:t>
          </a:r>
          <a:r>
            <a:rPr lang="ru-RU" sz="2400" dirty="0" smtClean="0"/>
            <a:t>? </a:t>
          </a:r>
          <a:endParaRPr lang="uk-UA" sz="2400" dirty="0"/>
        </a:p>
      </dgm:t>
    </dgm:pt>
    <dgm:pt modelId="{310763FD-353C-427F-A41E-CBC967A0DF38}" type="parTrans" cxnId="{6FCFF1B8-6DA5-4584-8496-F1F9C44FE177}">
      <dgm:prSet/>
      <dgm:spPr/>
      <dgm:t>
        <a:bodyPr/>
        <a:lstStyle/>
        <a:p>
          <a:endParaRPr lang="uk-UA"/>
        </a:p>
      </dgm:t>
    </dgm:pt>
    <dgm:pt modelId="{218C9627-5668-4F28-9500-18FF1D1C8A64}" type="sibTrans" cxnId="{6FCFF1B8-6DA5-4584-8496-F1F9C44FE177}">
      <dgm:prSet/>
      <dgm:spPr/>
      <dgm:t>
        <a:bodyPr/>
        <a:lstStyle/>
        <a:p>
          <a:endParaRPr lang="uk-UA"/>
        </a:p>
      </dgm:t>
    </dgm:pt>
    <dgm:pt modelId="{8D0B3178-9637-438F-BB47-6650B0F16E4D}">
      <dgm:prSet custT="1"/>
      <dgm:spPr/>
      <dgm:t>
        <a:bodyPr/>
        <a:lstStyle/>
        <a:p>
          <a:pPr rtl="0"/>
          <a:r>
            <a:rPr lang="ru-RU" sz="2400" dirty="0" smtClean="0"/>
            <a:t>3. Де </a:t>
          </a:r>
          <a:r>
            <a:rPr lang="ru-RU" sz="2400" dirty="0" err="1" smtClean="0"/>
            <a:t>доречний</a:t>
          </a:r>
          <a:r>
            <a:rPr lang="ru-RU" sz="2400" dirty="0" smtClean="0"/>
            <a:t> </a:t>
          </a:r>
          <a:r>
            <a:rPr lang="ru-RU" sz="2400" dirty="0" err="1" smtClean="0"/>
            <a:t>український</a:t>
          </a:r>
          <a:r>
            <a:rPr lang="ru-RU" sz="2400" dirty="0" smtClean="0"/>
            <a:t> стиль? </a:t>
          </a:r>
          <a:endParaRPr lang="uk-UA" sz="2400" dirty="0"/>
        </a:p>
      </dgm:t>
    </dgm:pt>
    <dgm:pt modelId="{F057D9B4-D215-4CAF-8D4C-3E4EFD467A5E}" type="parTrans" cxnId="{A5E9633E-6848-48B4-9A88-3025521C5231}">
      <dgm:prSet/>
      <dgm:spPr/>
      <dgm:t>
        <a:bodyPr/>
        <a:lstStyle/>
        <a:p>
          <a:endParaRPr lang="uk-UA"/>
        </a:p>
      </dgm:t>
    </dgm:pt>
    <dgm:pt modelId="{113A0A54-FE59-4B42-A4CB-9722987EA6B1}" type="sibTrans" cxnId="{A5E9633E-6848-48B4-9A88-3025521C5231}">
      <dgm:prSet/>
      <dgm:spPr/>
      <dgm:t>
        <a:bodyPr/>
        <a:lstStyle/>
        <a:p>
          <a:endParaRPr lang="uk-UA"/>
        </a:p>
      </dgm:t>
    </dgm:pt>
    <dgm:pt modelId="{3EEF928F-4C62-4843-B8D5-7DF6F91715A8}">
      <dgm:prSet custT="1"/>
      <dgm:spPr/>
      <dgm:t>
        <a:bodyPr/>
        <a:lstStyle/>
        <a:p>
          <a:pPr rtl="0"/>
          <a:r>
            <a:rPr lang="ru-RU" sz="2400" dirty="0" smtClean="0"/>
            <a:t>4. </a:t>
          </a:r>
          <a:r>
            <a:rPr lang="ru-RU" sz="2400" dirty="0" err="1" smtClean="0"/>
            <a:t>Якими</a:t>
          </a:r>
          <a:r>
            <a:rPr lang="ru-RU" sz="2400" dirty="0" smtClean="0"/>
            <a:t> </a:t>
          </a:r>
          <a:r>
            <a:rPr lang="ru-RU" sz="2400" dirty="0" err="1" smtClean="0"/>
            <a:t>техніками</a:t>
          </a:r>
          <a:r>
            <a:rPr lang="ru-RU" sz="2400" dirty="0" smtClean="0"/>
            <a:t> декоративно-</a:t>
          </a:r>
          <a:r>
            <a:rPr lang="ru-RU" sz="2400" dirty="0" err="1" smtClean="0"/>
            <a:t>ужиткового</a:t>
          </a:r>
          <a:r>
            <a:rPr lang="ru-RU" sz="2400" dirty="0" smtClean="0"/>
            <a:t> </a:t>
          </a:r>
          <a:r>
            <a:rPr lang="ru-RU" sz="2400" dirty="0" err="1" smtClean="0"/>
            <a:t>мистецтва</a:t>
          </a:r>
          <a:r>
            <a:rPr lang="ru-RU" sz="2400" dirty="0" smtClean="0"/>
            <a:t> </a:t>
          </a:r>
          <a:endParaRPr lang="uk-UA" sz="2400" dirty="0"/>
        </a:p>
      </dgm:t>
    </dgm:pt>
    <dgm:pt modelId="{A6C86C69-2267-44A7-8AAB-F36E6D922E2E}" type="parTrans" cxnId="{37943FB1-BB5F-402C-8C9B-4EA8C8793E92}">
      <dgm:prSet/>
      <dgm:spPr/>
      <dgm:t>
        <a:bodyPr/>
        <a:lstStyle/>
        <a:p>
          <a:endParaRPr lang="uk-UA"/>
        </a:p>
      </dgm:t>
    </dgm:pt>
    <dgm:pt modelId="{761EC2CB-3B5A-4237-ADC9-DB65F5856AB3}" type="sibTrans" cxnId="{37943FB1-BB5F-402C-8C9B-4EA8C8793E92}">
      <dgm:prSet/>
      <dgm:spPr/>
      <dgm:t>
        <a:bodyPr/>
        <a:lstStyle/>
        <a:p>
          <a:endParaRPr lang="uk-UA"/>
        </a:p>
      </dgm:t>
    </dgm:pt>
    <dgm:pt modelId="{4579ABCD-23E1-42BD-BF4B-0D1A93CDB467}" type="pres">
      <dgm:prSet presAssocID="{EB8C616C-3965-45F9-87E2-17229B9A09DF}" presName="linear" presStyleCnt="0">
        <dgm:presLayoutVars>
          <dgm:dir/>
          <dgm:animLvl val="lvl"/>
          <dgm:resizeHandles val="exact"/>
        </dgm:presLayoutVars>
      </dgm:prSet>
      <dgm:spPr/>
    </dgm:pt>
    <dgm:pt modelId="{36699855-1D3E-48B9-A9A5-01944860D77D}" type="pres">
      <dgm:prSet presAssocID="{D3D2FF41-1F99-44D1-B3E2-54F7BE82DA04}" presName="parentLin" presStyleCnt="0"/>
      <dgm:spPr/>
    </dgm:pt>
    <dgm:pt modelId="{642DE281-A6B4-4EBC-BCEA-4C44335AA56A}" type="pres">
      <dgm:prSet presAssocID="{D3D2FF41-1F99-44D1-B3E2-54F7BE82DA04}" presName="parentLeftMargin" presStyleLbl="node1" presStyleIdx="0" presStyleCnt="4"/>
      <dgm:spPr/>
    </dgm:pt>
    <dgm:pt modelId="{22549B26-E28B-4731-842A-274EBC1F9121}" type="pres">
      <dgm:prSet presAssocID="{D3D2FF41-1F99-44D1-B3E2-54F7BE82DA04}" presName="parentText" presStyleLbl="node1" presStyleIdx="0" presStyleCnt="4" custScaleX="113570" custScaleY="317624">
        <dgm:presLayoutVars>
          <dgm:chMax val="0"/>
          <dgm:bulletEnabled val="1"/>
        </dgm:presLayoutVars>
      </dgm:prSet>
      <dgm:spPr/>
    </dgm:pt>
    <dgm:pt modelId="{3F208568-1AF7-4218-8215-D918693BA165}" type="pres">
      <dgm:prSet presAssocID="{D3D2FF41-1F99-44D1-B3E2-54F7BE82DA04}" presName="negativeSpace" presStyleCnt="0"/>
      <dgm:spPr/>
    </dgm:pt>
    <dgm:pt modelId="{CCF86651-9F24-4812-B37B-73BF9EF9C42A}" type="pres">
      <dgm:prSet presAssocID="{D3D2FF41-1F99-44D1-B3E2-54F7BE82DA04}" presName="childText" presStyleLbl="conFgAcc1" presStyleIdx="0" presStyleCnt="4">
        <dgm:presLayoutVars>
          <dgm:bulletEnabled val="1"/>
        </dgm:presLayoutVars>
      </dgm:prSet>
      <dgm:spPr/>
    </dgm:pt>
    <dgm:pt modelId="{5F8EC53D-6CB7-4B83-A658-018B341CC5B3}" type="pres">
      <dgm:prSet presAssocID="{85B5BCC4-C2A1-4A19-AE54-F17EB81DB7F4}" presName="spaceBetweenRectangles" presStyleCnt="0"/>
      <dgm:spPr/>
    </dgm:pt>
    <dgm:pt modelId="{63DEE242-F2C0-4A62-AC39-8F7B2F05A079}" type="pres">
      <dgm:prSet presAssocID="{E182B46D-C703-4B42-A961-1DA526B0D0C6}" presName="parentLin" presStyleCnt="0"/>
      <dgm:spPr/>
    </dgm:pt>
    <dgm:pt modelId="{BD4FC391-3FF8-411E-B848-2D48C659FAD2}" type="pres">
      <dgm:prSet presAssocID="{E182B46D-C703-4B42-A961-1DA526B0D0C6}" presName="parentLeftMargin" presStyleLbl="node1" presStyleIdx="0" presStyleCnt="4"/>
      <dgm:spPr/>
    </dgm:pt>
    <dgm:pt modelId="{D4257F12-FD76-47C9-BAE4-89AEEB33DAB5}" type="pres">
      <dgm:prSet presAssocID="{E182B46D-C703-4B42-A961-1DA526B0D0C6}" presName="parentText" presStyleLbl="node1" presStyleIdx="1" presStyleCnt="4" custScaleX="113570" custScaleY="317624">
        <dgm:presLayoutVars>
          <dgm:chMax val="0"/>
          <dgm:bulletEnabled val="1"/>
        </dgm:presLayoutVars>
      </dgm:prSet>
      <dgm:spPr/>
    </dgm:pt>
    <dgm:pt modelId="{4BD299D8-DB9E-4434-9226-4509640E67BE}" type="pres">
      <dgm:prSet presAssocID="{E182B46D-C703-4B42-A961-1DA526B0D0C6}" presName="negativeSpace" presStyleCnt="0"/>
      <dgm:spPr/>
    </dgm:pt>
    <dgm:pt modelId="{DBFA2C0E-5D77-4E85-BE6C-64AADF0116D3}" type="pres">
      <dgm:prSet presAssocID="{E182B46D-C703-4B42-A961-1DA526B0D0C6}" presName="childText" presStyleLbl="conFgAcc1" presStyleIdx="1" presStyleCnt="4">
        <dgm:presLayoutVars>
          <dgm:bulletEnabled val="1"/>
        </dgm:presLayoutVars>
      </dgm:prSet>
      <dgm:spPr/>
    </dgm:pt>
    <dgm:pt modelId="{AA051485-C59D-469B-887F-F0767AC11D2D}" type="pres">
      <dgm:prSet presAssocID="{218C9627-5668-4F28-9500-18FF1D1C8A64}" presName="spaceBetweenRectangles" presStyleCnt="0"/>
      <dgm:spPr/>
    </dgm:pt>
    <dgm:pt modelId="{0483FF91-B1C1-4B60-A914-D1AB5DD3C02E}" type="pres">
      <dgm:prSet presAssocID="{8D0B3178-9637-438F-BB47-6650B0F16E4D}" presName="parentLin" presStyleCnt="0"/>
      <dgm:spPr/>
    </dgm:pt>
    <dgm:pt modelId="{61A05E7E-7F3A-4B14-89C8-1B95A49D96C8}" type="pres">
      <dgm:prSet presAssocID="{8D0B3178-9637-438F-BB47-6650B0F16E4D}" presName="parentLeftMargin" presStyleLbl="node1" presStyleIdx="1" presStyleCnt="4"/>
      <dgm:spPr/>
    </dgm:pt>
    <dgm:pt modelId="{1B0AD827-EE7E-4A19-91CF-267EBC2326BF}" type="pres">
      <dgm:prSet presAssocID="{8D0B3178-9637-438F-BB47-6650B0F16E4D}" presName="parentText" presStyleLbl="node1" presStyleIdx="2" presStyleCnt="4" custScaleX="113570" custScaleY="317624">
        <dgm:presLayoutVars>
          <dgm:chMax val="0"/>
          <dgm:bulletEnabled val="1"/>
        </dgm:presLayoutVars>
      </dgm:prSet>
      <dgm:spPr/>
    </dgm:pt>
    <dgm:pt modelId="{4C8B7659-50EF-48D8-B9BC-855F0B65E092}" type="pres">
      <dgm:prSet presAssocID="{8D0B3178-9637-438F-BB47-6650B0F16E4D}" presName="negativeSpace" presStyleCnt="0"/>
      <dgm:spPr/>
    </dgm:pt>
    <dgm:pt modelId="{CEBBA24A-D28D-493E-8357-DF1B2AC876DD}" type="pres">
      <dgm:prSet presAssocID="{8D0B3178-9637-438F-BB47-6650B0F16E4D}" presName="childText" presStyleLbl="conFgAcc1" presStyleIdx="2" presStyleCnt="4">
        <dgm:presLayoutVars>
          <dgm:bulletEnabled val="1"/>
        </dgm:presLayoutVars>
      </dgm:prSet>
      <dgm:spPr/>
    </dgm:pt>
    <dgm:pt modelId="{DCECFCFC-F573-4A54-931F-59C992CEB74A}" type="pres">
      <dgm:prSet presAssocID="{113A0A54-FE59-4B42-A4CB-9722987EA6B1}" presName="spaceBetweenRectangles" presStyleCnt="0"/>
      <dgm:spPr/>
    </dgm:pt>
    <dgm:pt modelId="{A3D66B38-91D4-480E-8C59-E4A2724AB58C}" type="pres">
      <dgm:prSet presAssocID="{3EEF928F-4C62-4843-B8D5-7DF6F91715A8}" presName="parentLin" presStyleCnt="0"/>
      <dgm:spPr/>
    </dgm:pt>
    <dgm:pt modelId="{8DF8E189-2388-4975-95F2-756B5A10177D}" type="pres">
      <dgm:prSet presAssocID="{3EEF928F-4C62-4843-B8D5-7DF6F91715A8}" presName="parentLeftMargin" presStyleLbl="node1" presStyleIdx="2" presStyleCnt="4"/>
      <dgm:spPr/>
    </dgm:pt>
    <dgm:pt modelId="{EAD9DF29-B8DE-44A0-9258-5B2E0C62682A}" type="pres">
      <dgm:prSet presAssocID="{3EEF928F-4C62-4843-B8D5-7DF6F91715A8}" presName="parentText" presStyleLbl="node1" presStyleIdx="3" presStyleCnt="4" custScaleX="113570" custScaleY="317624">
        <dgm:presLayoutVars>
          <dgm:chMax val="0"/>
          <dgm:bulletEnabled val="1"/>
        </dgm:presLayoutVars>
      </dgm:prSet>
      <dgm:spPr/>
    </dgm:pt>
    <dgm:pt modelId="{CE271311-3538-4845-81C5-43D088CC76B1}" type="pres">
      <dgm:prSet presAssocID="{3EEF928F-4C62-4843-B8D5-7DF6F91715A8}" presName="negativeSpace" presStyleCnt="0"/>
      <dgm:spPr/>
    </dgm:pt>
    <dgm:pt modelId="{BC21F7FD-C652-48B6-8FC8-4F1BB5F39896}" type="pres">
      <dgm:prSet presAssocID="{3EEF928F-4C62-4843-B8D5-7DF6F91715A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9FA98D8-2FB7-49ED-B17C-142CC77F1E73}" type="presOf" srcId="{3EEF928F-4C62-4843-B8D5-7DF6F91715A8}" destId="{EAD9DF29-B8DE-44A0-9258-5B2E0C62682A}" srcOrd="1" destOrd="0" presId="urn:microsoft.com/office/officeart/2005/8/layout/list1"/>
    <dgm:cxn modelId="{A3C6EBE7-931C-4AF0-9E2B-10BAECB4B6E8}" type="presOf" srcId="{D3D2FF41-1F99-44D1-B3E2-54F7BE82DA04}" destId="{642DE281-A6B4-4EBC-BCEA-4C44335AA56A}" srcOrd="0" destOrd="0" presId="urn:microsoft.com/office/officeart/2005/8/layout/list1"/>
    <dgm:cxn modelId="{6FCFF1B8-6DA5-4584-8496-F1F9C44FE177}" srcId="{EB8C616C-3965-45F9-87E2-17229B9A09DF}" destId="{E182B46D-C703-4B42-A961-1DA526B0D0C6}" srcOrd="1" destOrd="0" parTransId="{310763FD-353C-427F-A41E-CBC967A0DF38}" sibTransId="{218C9627-5668-4F28-9500-18FF1D1C8A64}"/>
    <dgm:cxn modelId="{10D490C7-056B-457B-A739-462F64AA0252}" type="presOf" srcId="{E182B46D-C703-4B42-A961-1DA526B0D0C6}" destId="{BD4FC391-3FF8-411E-B848-2D48C659FAD2}" srcOrd="0" destOrd="0" presId="urn:microsoft.com/office/officeart/2005/8/layout/list1"/>
    <dgm:cxn modelId="{4FB3EAD9-4D1B-47D1-9A57-24D38F5F6C64}" srcId="{EB8C616C-3965-45F9-87E2-17229B9A09DF}" destId="{D3D2FF41-1F99-44D1-B3E2-54F7BE82DA04}" srcOrd="0" destOrd="0" parTransId="{059FFE9D-6B7C-4572-8270-D37078104CE3}" sibTransId="{85B5BCC4-C2A1-4A19-AE54-F17EB81DB7F4}"/>
    <dgm:cxn modelId="{37943FB1-BB5F-402C-8C9B-4EA8C8793E92}" srcId="{EB8C616C-3965-45F9-87E2-17229B9A09DF}" destId="{3EEF928F-4C62-4843-B8D5-7DF6F91715A8}" srcOrd="3" destOrd="0" parTransId="{A6C86C69-2267-44A7-8AAB-F36E6D922E2E}" sibTransId="{761EC2CB-3B5A-4237-ADC9-DB65F5856AB3}"/>
    <dgm:cxn modelId="{343FD6C5-A903-483C-9B75-34A19B672191}" type="presOf" srcId="{D3D2FF41-1F99-44D1-B3E2-54F7BE82DA04}" destId="{22549B26-E28B-4731-842A-274EBC1F9121}" srcOrd="1" destOrd="0" presId="urn:microsoft.com/office/officeart/2005/8/layout/list1"/>
    <dgm:cxn modelId="{D70D7102-9EDF-48E2-A39E-BBAA7E5CF7B3}" type="presOf" srcId="{8D0B3178-9637-438F-BB47-6650B0F16E4D}" destId="{61A05E7E-7F3A-4B14-89C8-1B95A49D96C8}" srcOrd="0" destOrd="0" presId="urn:microsoft.com/office/officeart/2005/8/layout/list1"/>
    <dgm:cxn modelId="{A79732E3-D7A6-4899-B9A4-3B6AE95AD1DF}" type="presOf" srcId="{E182B46D-C703-4B42-A961-1DA526B0D0C6}" destId="{D4257F12-FD76-47C9-BAE4-89AEEB33DAB5}" srcOrd="1" destOrd="0" presId="urn:microsoft.com/office/officeart/2005/8/layout/list1"/>
    <dgm:cxn modelId="{184F46A1-1DC8-4C4C-B117-4082E1C4D4B4}" type="presOf" srcId="{8D0B3178-9637-438F-BB47-6650B0F16E4D}" destId="{1B0AD827-EE7E-4A19-91CF-267EBC2326BF}" srcOrd="1" destOrd="0" presId="urn:microsoft.com/office/officeart/2005/8/layout/list1"/>
    <dgm:cxn modelId="{59AAD6BC-63B5-42C5-A3EB-AA529C54FEE8}" type="presOf" srcId="{3EEF928F-4C62-4843-B8D5-7DF6F91715A8}" destId="{8DF8E189-2388-4975-95F2-756B5A10177D}" srcOrd="0" destOrd="0" presId="urn:microsoft.com/office/officeart/2005/8/layout/list1"/>
    <dgm:cxn modelId="{A5E9633E-6848-48B4-9A88-3025521C5231}" srcId="{EB8C616C-3965-45F9-87E2-17229B9A09DF}" destId="{8D0B3178-9637-438F-BB47-6650B0F16E4D}" srcOrd="2" destOrd="0" parTransId="{F057D9B4-D215-4CAF-8D4C-3E4EFD467A5E}" sibTransId="{113A0A54-FE59-4B42-A4CB-9722987EA6B1}"/>
    <dgm:cxn modelId="{8B5821D4-D74D-4379-890B-5677DA9EB3F2}" type="presOf" srcId="{EB8C616C-3965-45F9-87E2-17229B9A09DF}" destId="{4579ABCD-23E1-42BD-BF4B-0D1A93CDB467}" srcOrd="0" destOrd="0" presId="urn:microsoft.com/office/officeart/2005/8/layout/list1"/>
    <dgm:cxn modelId="{2E90FC0C-DE16-446D-95B5-15937DA1CD30}" type="presParOf" srcId="{4579ABCD-23E1-42BD-BF4B-0D1A93CDB467}" destId="{36699855-1D3E-48B9-A9A5-01944860D77D}" srcOrd="0" destOrd="0" presId="urn:microsoft.com/office/officeart/2005/8/layout/list1"/>
    <dgm:cxn modelId="{8C6B37D3-7482-402D-B06D-EF19AE1690B7}" type="presParOf" srcId="{36699855-1D3E-48B9-A9A5-01944860D77D}" destId="{642DE281-A6B4-4EBC-BCEA-4C44335AA56A}" srcOrd="0" destOrd="0" presId="urn:microsoft.com/office/officeart/2005/8/layout/list1"/>
    <dgm:cxn modelId="{803BC077-569D-43F0-B94E-EC6A61E55A44}" type="presParOf" srcId="{36699855-1D3E-48B9-A9A5-01944860D77D}" destId="{22549B26-E28B-4731-842A-274EBC1F9121}" srcOrd="1" destOrd="0" presId="urn:microsoft.com/office/officeart/2005/8/layout/list1"/>
    <dgm:cxn modelId="{DEA4FEF6-B9C6-421B-B550-01C8C6CAF74F}" type="presParOf" srcId="{4579ABCD-23E1-42BD-BF4B-0D1A93CDB467}" destId="{3F208568-1AF7-4218-8215-D918693BA165}" srcOrd="1" destOrd="0" presId="urn:microsoft.com/office/officeart/2005/8/layout/list1"/>
    <dgm:cxn modelId="{59E693FA-26C2-4542-BE5C-3505782A9270}" type="presParOf" srcId="{4579ABCD-23E1-42BD-BF4B-0D1A93CDB467}" destId="{CCF86651-9F24-4812-B37B-73BF9EF9C42A}" srcOrd="2" destOrd="0" presId="urn:microsoft.com/office/officeart/2005/8/layout/list1"/>
    <dgm:cxn modelId="{E0BA942C-A2F3-4CD1-95C8-6926CEC983F2}" type="presParOf" srcId="{4579ABCD-23E1-42BD-BF4B-0D1A93CDB467}" destId="{5F8EC53D-6CB7-4B83-A658-018B341CC5B3}" srcOrd="3" destOrd="0" presId="urn:microsoft.com/office/officeart/2005/8/layout/list1"/>
    <dgm:cxn modelId="{0593A591-AC86-4772-B5D8-22D6F643219D}" type="presParOf" srcId="{4579ABCD-23E1-42BD-BF4B-0D1A93CDB467}" destId="{63DEE242-F2C0-4A62-AC39-8F7B2F05A079}" srcOrd="4" destOrd="0" presId="urn:microsoft.com/office/officeart/2005/8/layout/list1"/>
    <dgm:cxn modelId="{CC56245B-D8E3-4D9B-9BF9-0013E8B0906F}" type="presParOf" srcId="{63DEE242-F2C0-4A62-AC39-8F7B2F05A079}" destId="{BD4FC391-3FF8-411E-B848-2D48C659FAD2}" srcOrd="0" destOrd="0" presId="urn:microsoft.com/office/officeart/2005/8/layout/list1"/>
    <dgm:cxn modelId="{9F752ED6-5404-4F0A-8B66-CC0FCD791E40}" type="presParOf" srcId="{63DEE242-F2C0-4A62-AC39-8F7B2F05A079}" destId="{D4257F12-FD76-47C9-BAE4-89AEEB33DAB5}" srcOrd="1" destOrd="0" presId="urn:microsoft.com/office/officeart/2005/8/layout/list1"/>
    <dgm:cxn modelId="{C805D50C-77C6-4FB0-9FC2-C84E43E07A89}" type="presParOf" srcId="{4579ABCD-23E1-42BD-BF4B-0D1A93CDB467}" destId="{4BD299D8-DB9E-4434-9226-4509640E67BE}" srcOrd="5" destOrd="0" presId="urn:microsoft.com/office/officeart/2005/8/layout/list1"/>
    <dgm:cxn modelId="{5824FAF0-1206-46B4-8014-16EE97F62D75}" type="presParOf" srcId="{4579ABCD-23E1-42BD-BF4B-0D1A93CDB467}" destId="{DBFA2C0E-5D77-4E85-BE6C-64AADF0116D3}" srcOrd="6" destOrd="0" presId="urn:microsoft.com/office/officeart/2005/8/layout/list1"/>
    <dgm:cxn modelId="{FA751BA2-17E6-49EE-802B-3FCAD690533F}" type="presParOf" srcId="{4579ABCD-23E1-42BD-BF4B-0D1A93CDB467}" destId="{AA051485-C59D-469B-887F-F0767AC11D2D}" srcOrd="7" destOrd="0" presId="urn:microsoft.com/office/officeart/2005/8/layout/list1"/>
    <dgm:cxn modelId="{A0983663-CE3D-4A96-9538-E0014FBF68B9}" type="presParOf" srcId="{4579ABCD-23E1-42BD-BF4B-0D1A93CDB467}" destId="{0483FF91-B1C1-4B60-A914-D1AB5DD3C02E}" srcOrd="8" destOrd="0" presId="urn:microsoft.com/office/officeart/2005/8/layout/list1"/>
    <dgm:cxn modelId="{5BAF3BA5-6F87-470E-9090-518CD5AA7843}" type="presParOf" srcId="{0483FF91-B1C1-4B60-A914-D1AB5DD3C02E}" destId="{61A05E7E-7F3A-4B14-89C8-1B95A49D96C8}" srcOrd="0" destOrd="0" presId="urn:microsoft.com/office/officeart/2005/8/layout/list1"/>
    <dgm:cxn modelId="{B3463DE9-AC24-43E4-8755-0BEAB6C193E8}" type="presParOf" srcId="{0483FF91-B1C1-4B60-A914-D1AB5DD3C02E}" destId="{1B0AD827-EE7E-4A19-91CF-267EBC2326BF}" srcOrd="1" destOrd="0" presId="urn:microsoft.com/office/officeart/2005/8/layout/list1"/>
    <dgm:cxn modelId="{B841CBEC-8256-4934-99B9-ADDFD0B6B538}" type="presParOf" srcId="{4579ABCD-23E1-42BD-BF4B-0D1A93CDB467}" destId="{4C8B7659-50EF-48D8-B9BC-855F0B65E092}" srcOrd="9" destOrd="0" presId="urn:microsoft.com/office/officeart/2005/8/layout/list1"/>
    <dgm:cxn modelId="{5FA9BB79-1F21-4F2B-A50B-7C674D5B0736}" type="presParOf" srcId="{4579ABCD-23E1-42BD-BF4B-0D1A93CDB467}" destId="{CEBBA24A-D28D-493E-8357-DF1B2AC876DD}" srcOrd="10" destOrd="0" presId="urn:microsoft.com/office/officeart/2005/8/layout/list1"/>
    <dgm:cxn modelId="{FEEA078A-E3DE-4D34-A288-5605A7BA5604}" type="presParOf" srcId="{4579ABCD-23E1-42BD-BF4B-0D1A93CDB467}" destId="{DCECFCFC-F573-4A54-931F-59C992CEB74A}" srcOrd="11" destOrd="0" presId="urn:microsoft.com/office/officeart/2005/8/layout/list1"/>
    <dgm:cxn modelId="{A1881658-023C-4949-A493-4F5AD026DDD7}" type="presParOf" srcId="{4579ABCD-23E1-42BD-BF4B-0D1A93CDB467}" destId="{A3D66B38-91D4-480E-8C59-E4A2724AB58C}" srcOrd="12" destOrd="0" presId="urn:microsoft.com/office/officeart/2005/8/layout/list1"/>
    <dgm:cxn modelId="{FB0C0743-DF37-428F-8A7D-1ACA45283283}" type="presParOf" srcId="{A3D66B38-91D4-480E-8C59-E4A2724AB58C}" destId="{8DF8E189-2388-4975-95F2-756B5A10177D}" srcOrd="0" destOrd="0" presId="urn:microsoft.com/office/officeart/2005/8/layout/list1"/>
    <dgm:cxn modelId="{316B51B2-3945-437B-A442-8320A841DAC3}" type="presParOf" srcId="{A3D66B38-91D4-480E-8C59-E4A2724AB58C}" destId="{EAD9DF29-B8DE-44A0-9258-5B2E0C62682A}" srcOrd="1" destOrd="0" presId="urn:microsoft.com/office/officeart/2005/8/layout/list1"/>
    <dgm:cxn modelId="{BEFFC37E-6F06-4C67-BD9D-A6EE697AC850}" type="presParOf" srcId="{4579ABCD-23E1-42BD-BF4B-0D1A93CDB467}" destId="{CE271311-3538-4845-81C5-43D088CC76B1}" srcOrd="13" destOrd="0" presId="urn:microsoft.com/office/officeart/2005/8/layout/list1"/>
    <dgm:cxn modelId="{97DD33D2-E59D-4E75-BF70-7AA259BF7B4A}" type="presParOf" srcId="{4579ABCD-23E1-42BD-BF4B-0D1A93CDB467}" destId="{BC21F7FD-C652-48B6-8FC8-4F1BB5F3989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DB7EB0-D5F0-4E82-9AC5-8669AD2544C2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3970F94D-6840-49C1-A404-34EB9668B278}">
      <dgm:prSet custT="1"/>
      <dgm:spPr/>
      <dgm:t>
        <a:bodyPr/>
        <a:lstStyle/>
        <a:p>
          <a:pPr rtl="0"/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різьблення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по дереву та </a:t>
          </a:r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каменю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endParaRPr lang="uk-UA" sz="20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BCACCF89-6C1E-47C1-AE7C-F17B942A64CF}" type="parTrans" cxnId="{FA24EBD8-A9F8-4F9C-A116-1ED7F1F9AEFF}">
      <dgm:prSet/>
      <dgm:spPr/>
      <dgm:t>
        <a:bodyPr/>
        <a:lstStyle/>
        <a:p>
          <a:endParaRPr lang="uk-UA"/>
        </a:p>
      </dgm:t>
    </dgm:pt>
    <dgm:pt modelId="{6FE80BA6-2919-405E-92C8-6089784AF780}" type="sibTrans" cxnId="{FA24EBD8-A9F8-4F9C-A116-1ED7F1F9AEFF}">
      <dgm:prSet/>
      <dgm:spPr/>
      <dgm:t>
        <a:bodyPr/>
        <a:lstStyle/>
        <a:p>
          <a:endParaRPr lang="uk-UA"/>
        </a:p>
      </dgm:t>
    </dgm:pt>
    <dgm:pt modelId="{C35EDC41-C7E2-457D-A2A4-D5BC604449E6}">
      <dgm:prSet custT="1"/>
      <dgm:spPr/>
      <dgm:t>
        <a:bodyPr/>
        <a:lstStyle/>
        <a:p>
          <a:pPr rtl="0"/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ткацтво</a:t>
          </a:r>
          <a:endParaRPr lang="uk-UA" sz="20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FC0833D4-E7F8-4BB5-99DE-1E3040CE8A72}" type="parTrans" cxnId="{07A57488-7250-4AFE-B93D-F14099D45B4A}">
      <dgm:prSet/>
      <dgm:spPr/>
      <dgm:t>
        <a:bodyPr/>
        <a:lstStyle/>
        <a:p>
          <a:endParaRPr lang="uk-UA"/>
        </a:p>
      </dgm:t>
    </dgm:pt>
    <dgm:pt modelId="{CC4C3639-C211-43B8-BB51-0C1C30279275}" type="sibTrans" cxnId="{07A57488-7250-4AFE-B93D-F14099D45B4A}">
      <dgm:prSet/>
      <dgm:spPr/>
      <dgm:t>
        <a:bodyPr/>
        <a:lstStyle/>
        <a:p>
          <a:endParaRPr lang="uk-UA"/>
        </a:p>
      </dgm:t>
    </dgm:pt>
    <dgm:pt modelId="{421052AD-2609-4994-9264-B4AEC36C4F68}">
      <dgm:prSet custT="1"/>
      <dgm:spPr/>
      <dgm:t>
        <a:bodyPr/>
        <a:lstStyle/>
        <a:p>
          <a:pPr rtl="0"/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вишивка</a:t>
          </a:r>
          <a:endParaRPr lang="uk-UA" sz="20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61E3A4AF-8DF9-425B-B614-1F02DB0FBE86}" type="parTrans" cxnId="{F76589B1-D701-4F8B-ABD8-F60439BCE169}">
      <dgm:prSet/>
      <dgm:spPr/>
      <dgm:t>
        <a:bodyPr/>
        <a:lstStyle/>
        <a:p>
          <a:endParaRPr lang="uk-UA"/>
        </a:p>
      </dgm:t>
    </dgm:pt>
    <dgm:pt modelId="{B7CE725F-D189-4035-A9D3-8AD1034B4217}" type="sibTrans" cxnId="{F76589B1-D701-4F8B-ABD8-F60439BCE169}">
      <dgm:prSet/>
      <dgm:spPr/>
      <dgm:t>
        <a:bodyPr/>
        <a:lstStyle/>
        <a:p>
          <a:endParaRPr lang="uk-UA"/>
        </a:p>
      </dgm:t>
    </dgm:pt>
    <dgm:pt modelId="{777AD203-B013-481B-8050-2D424635A1B5}">
      <dgm:prSet custT="1"/>
      <dgm:spPr/>
      <dgm:t>
        <a:bodyPr/>
        <a:lstStyle/>
        <a:p>
          <a:pPr rtl="0"/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килимарство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endParaRPr lang="uk-UA" sz="20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E6B45A6C-AB68-4EAE-A64A-27BEE0D031CD}" type="parTrans" cxnId="{A745FEFC-3DCE-4A75-9803-CF48C4DAC006}">
      <dgm:prSet/>
      <dgm:spPr/>
      <dgm:t>
        <a:bodyPr/>
        <a:lstStyle/>
        <a:p>
          <a:endParaRPr lang="uk-UA"/>
        </a:p>
      </dgm:t>
    </dgm:pt>
    <dgm:pt modelId="{B689D118-E597-4224-BB44-FBF3732B0D52}" type="sibTrans" cxnId="{A745FEFC-3DCE-4A75-9803-CF48C4DAC006}">
      <dgm:prSet/>
      <dgm:spPr/>
      <dgm:t>
        <a:bodyPr/>
        <a:lstStyle/>
        <a:p>
          <a:endParaRPr lang="uk-UA"/>
        </a:p>
      </dgm:t>
    </dgm:pt>
    <dgm:pt modelId="{4E803617-EDED-41F4-B191-A21D887B7DBE}">
      <dgm:prSet custT="1"/>
      <dgm:spPr/>
      <dgm:t>
        <a:bodyPr/>
        <a:lstStyle/>
        <a:p>
          <a:pPr rtl="0"/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настінний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живопис</a:t>
          </a:r>
          <a:endParaRPr lang="uk-UA" sz="20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C763081D-2FEA-4E1E-8370-91B67E34A6CD}" type="parTrans" cxnId="{CB69BEC6-ECDB-44A8-80B9-412FB46EF67D}">
      <dgm:prSet/>
      <dgm:spPr/>
      <dgm:t>
        <a:bodyPr/>
        <a:lstStyle/>
        <a:p>
          <a:endParaRPr lang="uk-UA"/>
        </a:p>
      </dgm:t>
    </dgm:pt>
    <dgm:pt modelId="{EE058A34-079B-4631-B13F-4B669EA53C15}" type="sibTrans" cxnId="{CB69BEC6-ECDB-44A8-80B9-412FB46EF67D}">
      <dgm:prSet/>
      <dgm:spPr/>
      <dgm:t>
        <a:bodyPr/>
        <a:lstStyle/>
        <a:p>
          <a:endParaRPr lang="uk-UA"/>
        </a:p>
      </dgm:t>
    </dgm:pt>
    <dgm:pt modelId="{4F37AE5C-FEC5-4539-B981-E7EC42278DB2}">
      <dgm:prSet custT="1"/>
      <dgm:spPr/>
      <dgm:t>
        <a:bodyPr/>
        <a:lstStyle/>
        <a:p>
          <a:pPr rtl="0"/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декоративний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розпис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endParaRPr lang="uk-UA" sz="20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BEC9A0B9-626C-4462-9E29-A7419DE16625}" type="parTrans" cxnId="{772F1950-76F3-4EF6-8B4C-A971291B7B4C}">
      <dgm:prSet/>
      <dgm:spPr/>
      <dgm:t>
        <a:bodyPr/>
        <a:lstStyle/>
        <a:p>
          <a:endParaRPr lang="uk-UA"/>
        </a:p>
      </dgm:t>
    </dgm:pt>
    <dgm:pt modelId="{67129A85-E0AD-4BFA-9303-1E1BBCB48B20}" type="sibTrans" cxnId="{772F1950-76F3-4EF6-8B4C-A971291B7B4C}">
      <dgm:prSet/>
      <dgm:spPr/>
      <dgm:t>
        <a:bodyPr/>
        <a:lstStyle/>
        <a:p>
          <a:endParaRPr lang="uk-UA"/>
        </a:p>
      </dgm:t>
    </dgm:pt>
    <dgm:pt modelId="{87AEA37C-FAC5-4866-9D2C-54F071C8BE71}">
      <dgm:prSet custT="1"/>
      <dgm:spPr/>
      <dgm:t>
        <a:bodyPr/>
        <a:lstStyle/>
        <a:p>
          <a:pPr rtl="0"/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лозоплетіння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endParaRPr lang="uk-UA" sz="20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CA5A51FA-5219-4E9C-8FDC-9B3E69C4A1C2}" type="parTrans" cxnId="{1E423727-896A-488F-BC1D-417F78E9EF3B}">
      <dgm:prSet/>
      <dgm:spPr/>
      <dgm:t>
        <a:bodyPr/>
        <a:lstStyle/>
        <a:p>
          <a:endParaRPr lang="uk-UA"/>
        </a:p>
      </dgm:t>
    </dgm:pt>
    <dgm:pt modelId="{5E74DC3E-0801-41D5-BA23-8FCAFE5F4A3E}" type="sibTrans" cxnId="{1E423727-896A-488F-BC1D-417F78E9EF3B}">
      <dgm:prSet/>
      <dgm:spPr/>
      <dgm:t>
        <a:bodyPr/>
        <a:lstStyle/>
        <a:p>
          <a:endParaRPr lang="uk-UA"/>
        </a:p>
      </dgm:t>
    </dgm:pt>
    <dgm:pt modelId="{A9D739E5-1E0D-4B6C-808B-2F3F7D972A6A}">
      <dgm:prSet custT="1"/>
      <dgm:spPr/>
      <dgm:t>
        <a:bodyPr/>
        <a:lstStyle/>
        <a:p>
          <a:pPr rtl="0"/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гончарство</a:t>
          </a:r>
          <a:endParaRPr lang="uk-UA" sz="20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24EAAFDB-75F3-4247-A798-F83531B5813F}" type="parTrans" cxnId="{744B8996-DDCD-4774-8774-D730E869C06A}">
      <dgm:prSet/>
      <dgm:spPr/>
      <dgm:t>
        <a:bodyPr/>
        <a:lstStyle/>
        <a:p>
          <a:endParaRPr lang="uk-UA"/>
        </a:p>
      </dgm:t>
    </dgm:pt>
    <dgm:pt modelId="{B2D67615-E750-40C9-9BA5-2FA04532EB7D}" type="sibTrans" cxnId="{744B8996-DDCD-4774-8774-D730E869C06A}">
      <dgm:prSet/>
      <dgm:spPr/>
      <dgm:t>
        <a:bodyPr/>
        <a:lstStyle/>
        <a:p>
          <a:endParaRPr lang="uk-UA"/>
        </a:p>
      </dgm:t>
    </dgm:pt>
    <dgm:pt modelId="{6D9CBA60-73F5-4D4F-B4A1-A4EEE94F6E9B}">
      <dgm:prSet custT="1"/>
      <dgm:spPr/>
      <dgm:t>
        <a:bodyPr/>
        <a:lstStyle/>
        <a:p>
          <a:pPr rtl="0"/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кераміка</a:t>
          </a:r>
          <a:endParaRPr lang="uk-UA" sz="20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E4170EDE-98DF-4B35-835C-9D1B131DE7D9}" type="parTrans" cxnId="{A67B5D0F-8052-460D-A76C-41DFA54C7AF2}">
      <dgm:prSet/>
      <dgm:spPr/>
      <dgm:t>
        <a:bodyPr/>
        <a:lstStyle/>
        <a:p>
          <a:endParaRPr lang="uk-UA"/>
        </a:p>
      </dgm:t>
    </dgm:pt>
    <dgm:pt modelId="{114F5A59-792A-4DF9-B63C-AA894AEAEB3D}" type="sibTrans" cxnId="{A67B5D0F-8052-460D-A76C-41DFA54C7AF2}">
      <dgm:prSet/>
      <dgm:spPr/>
      <dgm:t>
        <a:bodyPr/>
        <a:lstStyle/>
        <a:p>
          <a:endParaRPr lang="uk-UA"/>
        </a:p>
      </dgm:t>
    </dgm:pt>
    <dgm:pt modelId="{F6AFC787-722A-45DD-AB38-31DD1FDCC381}">
      <dgm:prSet custT="1"/>
      <dgm:spPr/>
      <dgm:t>
        <a:bodyPr/>
        <a:lstStyle/>
        <a:p>
          <a:pPr rtl="0"/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художня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обробка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металу</a:t>
          </a:r>
          <a:endParaRPr lang="uk-UA" sz="20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D89EFF2B-1973-45C4-ADF3-1E6D87E05364}" type="parTrans" cxnId="{4F0ED1EE-4D07-4526-8A7F-5DE42AEDCB0B}">
      <dgm:prSet/>
      <dgm:spPr/>
      <dgm:t>
        <a:bodyPr/>
        <a:lstStyle/>
        <a:p>
          <a:endParaRPr lang="uk-UA"/>
        </a:p>
      </dgm:t>
    </dgm:pt>
    <dgm:pt modelId="{41ADEBDA-C909-472B-9D92-95FF76372CDF}" type="sibTrans" cxnId="{4F0ED1EE-4D07-4526-8A7F-5DE42AEDCB0B}">
      <dgm:prSet/>
      <dgm:spPr/>
      <dgm:t>
        <a:bodyPr/>
        <a:lstStyle/>
        <a:p>
          <a:endParaRPr lang="uk-UA"/>
        </a:p>
      </dgm:t>
    </dgm:pt>
    <dgm:pt modelId="{CC2E9826-1D1F-44A6-B99D-2F337F8CFA4F}">
      <dgm:prSet custT="1"/>
      <dgm:spPr/>
      <dgm:t>
        <a:bodyPr/>
        <a:lstStyle/>
        <a:p>
          <a:pPr rtl="0"/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вироби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з </a:t>
          </a:r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паперу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тощо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.</a:t>
          </a:r>
          <a:endParaRPr lang="uk-UA" sz="20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AE880270-8ED1-4DF8-964E-363A56CD6CC8}" type="parTrans" cxnId="{A3646741-A3D1-409C-9085-FF5EDFC1BD7B}">
      <dgm:prSet/>
      <dgm:spPr/>
      <dgm:t>
        <a:bodyPr/>
        <a:lstStyle/>
        <a:p>
          <a:endParaRPr lang="uk-UA"/>
        </a:p>
      </dgm:t>
    </dgm:pt>
    <dgm:pt modelId="{01AAE42E-0263-4E19-8B0E-AE34AADCDE26}" type="sibTrans" cxnId="{A3646741-A3D1-409C-9085-FF5EDFC1BD7B}">
      <dgm:prSet/>
      <dgm:spPr/>
      <dgm:t>
        <a:bodyPr/>
        <a:lstStyle/>
        <a:p>
          <a:endParaRPr lang="uk-UA"/>
        </a:p>
      </dgm:t>
    </dgm:pt>
    <dgm:pt modelId="{DE3FF6D5-9047-40C0-8583-BA96DEE91242}">
      <dgm:prSet custT="1"/>
      <dgm:spPr/>
      <dgm:t>
        <a:bodyPr/>
        <a:lstStyle/>
        <a:p>
          <a:pPr rtl="0"/>
          <a:r>
            <a:rPr lang="ru-RU" sz="20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соломоплетіння</a:t>
          </a:r>
          <a:endParaRPr lang="uk-UA" sz="20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150864D5-569F-43F3-8B2E-4CE223A3C045}" type="parTrans" cxnId="{3DC3B1D1-5A81-47A0-BB34-2968F53FAF71}">
      <dgm:prSet/>
      <dgm:spPr/>
      <dgm:t>
        <a:bodyPr/>
        <a:lstStyle/>
        <a:p>
          <a:endParaRPr lang="uk-UA"/>
        </a:p>
      </dgm:t>
    </dgm:pt>
    <dgm:pt modelId="{3B739718-0643-4FFF-B8B3-2E01E21CA551}" type="sibTrans" cxnId="{3DC3B1D1-5A81-47A0-BB34-2968F53FAF71}">
      <dgm:prSet/>
      <dgm:spPr/>
      <dgm:t>
        <a:bodyPr/>
        <a:lstStyle/>
        <a:p>
          <a:endParaRPr lang="uk-UA"/>
        </a:p>
      </dgm:t>
    </dgm:pt>
    <dgm:pt modelId="{649C30C2-6AC7-4641-A837-44041FC7AD22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endParaRPr lang="uk-UA" dirty="0">
            <a:latin typeface="Monotype Corsiva" pitchFamily="66" charset="0"/>
          </a:endParaRPr>
        </a:p>
      </dgm:t>
    </dgm:pt>
    <dgm:pt modelId="{EA1BA00F-977C-4F98-A38E-A53C539208BB}" type="sibTrans" cxnId="{B60DFF47-5BBF-4AEF-9DD2-3E4741395A40}">
      <dgm:prSet/>
      <dgm:spPr/>
      <dgm:t>
        <a:bodyPr/>
        <a:lstStyle/>
        <a:p>
          <a:endParaRPr lang="uk-UA"/>
        </a:p>
      </dgm:t>
    </dgm:pt>
    <dgm:pt modelId="{D9FC24D2-117B-4FF0-B2E2-AA5B18FB39A9}" type="parTrans" cxnId="{B60DFF47-5BBF-4AEF-9DD2-3E4741395A40}">
      <dgm:prSet/>
      <dgm:spPr/>
      <dgm:t>
        <a:bodyPr/>
        <a:lstStyle/>
        <a:p>
          <a:endParaRPr lang="uk-UA"/>
        </a:p>
      </dgm:t>
    </dgm:pt>
    <dgm:pt modelId="{CC207E52-27AE-4045-BEF3-E59780521FD9}" type="pres">
      <dgm:prSet presAssocID="{47DB7EB0-D5F0-4E82-9AC5-8669AD2544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86A4261-9584-428A-83BD-F5730E027FF6}" type="pres">
      <dgm:prSet presAssocID="{649C30C2-6AC7-4641-A837-44041FC7AD22}" presName="linNode" presStyleCnt="0"/>
      <dgm:spPr/>
      <dgm:t>
        <a:bodyPr/>
        <a:lstStyle/>
        <a:p>
          <a:endParaRPr lang="uk-UA"/>
        </a:p>
      </dgm:t>
    </dgm:pt>
    <dgm:pt modelId="{16E414C3-6E82-4012-9820-A92D5FC30F6C}" type="pres">
      <dgm:prSet presAssocID="{649C30C2-6AC7-4641-A837-44041FC7AD22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F59E981-A988-4509-B762-1E665BD22FC8}" type="pres">
      <dgm:prSet presAssocID="{649C30C2-6AC7-4641-A837-44041FC7AD22}" presName="descendantText" presStyleLbl="alignAccFollowNode1" presStyleIdx="0" presStyleCnt="1" custScaleX="105664" custScaleY="11715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B69BEC6-ECDB-44A8-80B9-412FB46EF67D}" srcId="{649C30C2-6AC7-4641-A837-44041FC7AD22}" destId="{4E803617-EDED-41F4-B191-A21D887B7DBE}" srcOrd="4" destOrd="0" parTransId="{C763081D-2FEA-4E1E-8370-91B67E34A6CD}" sibTransId="{EE058A34-079B-4631-B13F-4B669EA53C15}"/>
    <dgm:cxn modelId="{772F1950-76F3-4EF6-8B4C-A971291B7B4C}" srcId="{649C30C2-6AC7-4641-A837-44041FC7AD22}" destId="{4F37AE5C-FEC5-4539-B981-E7EC42278DB2}" srcOrd="5" destOrd="0" parTransId="{BEC9A0B9-626C-4462-9E29-A7419DE16625}" sibTransId="{67129A85-E0AD-4BFA-9303-1E1BBCB48B20}"/>
    <dgm:cxn modelId="{B494F320-30F2-45D3-8D95-9576062E610D}" type="presOf" srcId="{4F37AE5C-FEC5-4539-B981-E7EC42278DB2}" destId="{4F59E981-A988-4509-B762-1E665BD22FC8}" srcOrd="0" destOrd="5" presId="urn:microsoft.com/office/officeart/2005/8/layout/vList5"/>
    <dgm:cxn modelId="{DD1E45C1-0058-4FC9-930D-78F32751B9F2}" type="presOf" srcId="{A9D739E5-1E0D-4B6C-808B-2F3F7D972A6A}" destId="{4F59E981-A988-4509-B762-1E665BD22FC8}" srcOrd="0" destOrd="8" presId="urn:microsoft.com/office/officeart/2005/8/layout/vList5"/>
    <dgm:cxn modelId="{A67B5D0F-8052-460D-A76C-41DFA54C7AF2}" srcId="{649C30C2-6AC7-4641-A837-44041FC7AD22}" destId="{6D9CBA60-73F5-4D4F-B4A1-A4EEE94F6E9B}" srcOrd="9" destOrd="0" parTransId="{E4170EDE-98DF-4B35-835C-9D1B131DE7D9}" sibTransId="{114F5A59-792A-4DF9-B63C-AA894AEAEB3D}"/>
    <dgm:cxn modelId="{28098812-4A93-4143-8188-3DAA8BAD39C8}" type="presOf" srcId="{6D9CBA60-73F5-4D4F-B4A1-A4EEE94F6E9B}" destId="{4F59E981-A988-4509-B762-1E665BD22FC8}" srcOrd="0" destOrd="9" presId="urn:microsoft.com/office/officeart/2005/8/layout/vList5"/>
    <dgm:cxn modelId="{A745FEFC-3DCE-4A75-9803-CF48C4DAC006}" srcId="{649C30C2-6AC7-4641-A837-44041FC7AD22}" destId="{777AD203-B013-481B-8050-2D424635A1B5}" srcOrd="3" destOrd="0" parTransId="{E6B45A6C-AB68-4EAE-A64A-27BEE0D031CD}" sibTransId="{B689D118-E597-4224-BB44-FBF3732B0D52}"/>
    <dgm:cxn modelId="{744B8996-DDCD-4774-8774-D730E869C06A}" srcId="{649C30C2-6AC7-4641-A837-44041FC7AD22}" destId="{A9D739E5-1E0D-4B6C-808B-2F3F7D972A6A}" srcOrd="8" destOrd="0" parTransId="{24EAAFDB-75F3-4247-A798-F83531B5813F}" sibTransId="{B2D67615-E750-40C9-9BA5-2FA04532EB7D}"/>
    <dgm:cxn modelId="{FCB96CB2-7B7F-4A3A-8358-FD793BEB0C4E}" type="presOf" srcId="{649C30C2-6AC7-4641-A837-44041FC7AD22}" destId="{16E414C3-6E82-4012-9820-A92D5FC30F6C}" srcOrd="0" destOrd="0" presId="urn:microsoft.com/office/officeart/2005/8/layout/vList5"/>
    <dgm:cxn modelId="{07A57488-7250-4AFE-B93D-F14099D45B4A}" srcId="{649C30C2-6AC7-4641-A837-44041FC7AD22}" destId="{C35EDC41-C7E2-457D-A2A4-D5BC604449E6}" srcOrd="1" destOrd="0" parTransId="{FC0833D4-E7F8-4BB5-99DE-1E3040CE8A72}" sibTransId="{CC4C3639-C211-43B8-BB51-0C1C30279275}"/>
    <dgm:cxn modelId="{3CCF5C85-C16D-4BDD-A12B-E941A4CEB6D0}" type="presOf" srcId="{87AEA37C-FAC5-4866-9D2C-54F071C8BE71}" destId="{4F59E981-A988-4509-B762-1E665BD22FC8}" srcOrd="0" destOrd="6" presId="urn:microsoft.com/office/officeart/2005/8/layout/vList5"/>
    <dgm:cxn modelId="{9573B02E-6710-465F-B92E-493CC234FFA0}" type="presOf" srcId="{4E803617-EDED-41F4-B191-A21D887B7DBE}" destId="{4F59E981-A988-4509-B762-1E665BD22FC8}" srcOrd="0" destOrd="4" presId="urn:microsoft.com/office/officeart/2005/8/layout/vList5"/>
    <dgm:cxn modelId="{1E423727-896A-488F-BC1D-417F78E9EF3B}" srcId="{649C30C2-6AC7-4641-A837-44041FC7AD22}" destId="{87AEA37C-FAC5-4866-9D2C-54F071C8BE71}" srcOrd="6" destOrd="0" parTransId="{CA5A51FA-5219-4E9C-8FDC-9B3E69C4A1C2}" sibTransId="{5E74DC3E-0801-41D5-BA23-8FCAFE5F4A3E}"/>
    <dgm:cxn modelId="{A4808A29-73FA-4BB7-97E2-2A17DB6D958B}" type="presOf" srcId="{421052AD-2609-4994-9264-B4AEC36C4F68}" destId="{4F59E981-A988-4509-B762-1E665BD22FC8}" srcOrd="0" destOrd="2" presId="urn:microsoft.com/office/officeart/2005/8/layout/vList5"/>
    <dgm:cxn modelId="{8AD4A81E-6BD3-4543-85AE-CDA9F312ACC8}" type="presOf" srcId="{C35EDC41-C7E2-457D-A2A4-D5BC604449E6}" destId="{4F59E981-A988-4509-B762-1E665BD22FC8}" srcOrd="0" destOrd="1" presId="urn:microsoft.com/office/officeart/2005/8/layout/vList5"/>
    <dgm:cxn modelId="{4F0ED1EE-4D07-4526-8A7F-5DE42AEDCB0B}" srcId="{649C30C2-6AC7-4641-A837-44041FC7AD22}" destId="{F6AFC787-722A-45DD-AB38-31DD1FDCC381}" srcOrd="10" destOrd="0" parTransId="{D89EFF2B-1973-45C4-ADF3-1E6D87E05364}" sibTransId="{41ADEBDA-C909-472B-9D92-95FF76372CDF}"/>
    <dgm:cxn modelId="{A3646741-A3D1-409C-9085-FF5EDFC1BD7B}" srcId="{649C30C2-6AC7-4641-A837-44041FC7AD22}" destId="{CC2E9826-1D1F-44A6-B99D-2F337F8CFA4F}" srcOrd="11" destOrd="0" parTransId="{AE880270-8ED1-4DF8-964E-363A56CD6CC8}" sibTransId="{01AAE42E-0263-4E19-8B0E-AE34AADCDE26}"/>
    <dgm:cxn modelId="{FA24EBD8-A9F8-4F9C-A116-1ED7F1F9AEFF}" srcId="{649C30C2-6AC7-4641-A837-44041FC7AD22}" destId="{3970F94D-6840-49C1-A404-34EB9668B278}" srcOrd="0" destOrd="0" parTransId="{BCACCF89-6C1E-47C1-AE7C-F17B942A64CF}" sibTransId="{6FE80BA6-2919-405E-92C8-6089784AF780}"/>
    <dgm:cxn modelId="{F76589B1-D701-4F8B-ABD8-F60439BCE169}" srcId="{649C30C2-6AC7-4641-A837-44041FC7AD22}" destId="{421052AD-2609-4994-9264-B4AEC36C4F68}" srcOrd="2" destOrd="0" parTransId="{61E3A4AF-8DF9-425B-B614-1F02DB0FBE86}" sibTransId="{B7CE725F-D189-4035-A9D3-8AD1034B4217}"/>
    <dgm:cxn modelId="{68F65290-222B-4384-A3D8-F1D9483DAF5F}" type="presOf" srcId="{CC2E9826-1D1F-44A6-B99D-2F337F8CFA4F}" destId="{4F59E981-A988-4509-B762-1E665BD22FC8}" srcOrd="0" destOrd="11" presId="urn:microsoft.com/office/officeart/2005/8/layout/vList5"/>
    <dgm:cxn modelId="{75FB4499-5556-4243-8845-B59AD620FD49}" type="presOf" srcId="{47DB7EB0-D5F0-4E82-9AC5-8669AD2544C2}" destId="{CC207E52-27AE-4045-BEF3-E59780521FD9}" srcOrd="0" destOrd="0" presId="urn:microsoft.com/office/officeart/2005/8/layout/vList5"/>
    <dgm:cxn modelId="{B60DFF47-5BBF-4AEF-9DD2-3E4741395A40}" srcId="{47DB7EB0-D5F0-4E82-9AC5-8669AD2544C2}" destId="{649C30C2-6AC7-4641-A837-44041FC7AD22}" srcOrd="0" destOrd="0" parTransId="{D9FC24D2-117B-4FF0-B2E2-AA5B18FB39A9}" sibTransId="{EA1BA00F-977C-4F98-A38E-A53C539208BB}"/>
    <dgm:cxn modelId="{3DC3B1D1-5A81-47A0-BB34-2968F53FAF71}" srcId="{649C30C2-6AC7-4641-A837-44041FC7AD22}" destId="{DE3FF6D5-9047-40C0-8583-BA96DEE91242}" srcOrd="7" destOrd="0" parTransId="{150864D5-569F-43F3-8B2E-4CE223A3C045}" sibTransId="{3B739718-0643-4FFF-B8B3-2E01E21CA551}"/>
    <dgm:cxn modelId="{096E1D6C-1800-44E0-BB33-42BBF9704A9B}" type="presOf" srcId="{3970F94D-6840-49C1-A404-34EB9668B278}" destId="{4F59E981-A988-4509-B762-1E665BD22FC8}" srcOrd="0" destOrd="0" presId="urn:microsoft.com/office/officeart/2005/8/layout/vList5"/>
    <dgm:cxn modelId="{4FFF6B32-2F56-43B9-BD18-AD9B44B5E82D}" type="presOf" srcId="{777AD203-B013-481B-8050-2D424635A1B5}" destId="{4F59E981-A988-4509-B762-1E665BD22FC8}" srcOrd="0" destOrd="3" presId="urn:microsoft.com/office/officeart/2005/8/layout/vList5"/>
    <dgm:cxn modelId="{279ABA5F-02AD-4548-AA19-6DAA0E07453B}" type="presOf" srcId="{F6AFC787-722A-45DD-AB38-31DD1FDCC381}" destId="{4F59E981-A988-4509-B762-1E665BD22FC8}" srcOrd="0" destOrd="10" presId="urn:microsoft.com/office/officeart/2005/8/layout/vList5"/>
    <dgm:cxn modelId="{575EF963-3B5F-4EFC-BCF4-81FD2F28E49C}" type="presOf" srcId="{DE3FF6D5-9047-40C0-8583-BA96DEE91242}" destId="{4F59E981-A988-4509-B762-1E665BD22FC8}" srcOrd="0" destOrd="7" presId="urn:microsoft.com/office/officeart/2005/8/layout/vList5"/>
    <dgm:cxn modelId="{357183E4-CC35-4805-9D6B-5C59990BDE16}" type="presParOf" srcId="{CC207E52-27AE-4045-BEF3-E59780521FD9}" destId="{F86A4261-9584-428A-83BD-F5730E027FF6}" srcOrd="0" destOrd="0" presId="urn:microsoft.com/office/officeart/2005/8/layout/vList5"/>
    <dgm:cxn modelId="{D4C9D7F5-C276-4425-9B2F-74F08DC1905D}" type="presParOf" srcId="{F86A4261-9584-428A-83BD-F5730E027FF6}" destId="{16E414C3-6E82-4012-9820-A92D5FC30F6C}" srcOrd="0" destOrd="0" presId="urn:microsoft.com/office/officeart/2005/8/layout/vList5"/>
    <dgm:cxn modelId="{628EC0DE-4F76-4D7D-A4D1-299829D7CEFE}" type="presParOf" srcId="{F86A4261-9584-428A-83BD-F5730E027FF6}" destId="{4F59E981-A988-4509-B762-1E665BD22FC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F48C6-9D66-4DD0-BE5B-B2DBA211B518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uk-UA"/>
        </a:p>
      </dgm:t>
    </dgm:pt>
    <dgm:pt modelId="{139433C7-5901-44B4-931A-DBD8DC75BB38}">
      <dgm:prSet/>
      <dgm:spPr/>
      <dgm:t>
        <a:bodyPr/>
        <a:lstStyle/>
        <a:p>
          <a:pPr rtl="0"/>
          <a:r>
            <a:rPr lang="uk-UA" b="1" smtClean="0"/>
            <a:t>Фарфор (або порцеляна)</a:t>
          </a:r>
          <a:r>
            <a:rPr lang="uk-UA" smtClean="0"/>
            <a:t> — це тонка кераміка, яка непроникна для води і газу. Найчастіше покривають фарфор глазур'ю. Саме своєю тонкою елегантністю і практично прозорістю і характеризується даний вид кераміки.</a:t>
          </a:r>
          <a:endParaRPr lang="uk-UA"/>
        </a:p>
      </dgm:t>
    </dgm:pt>
    <dgm:pt modelId="{2C3DA702-9A1C-44A1-A099-F0BF5473E97F}" type="parTrans" cxnId="{355DAB3A-A559-4D05-B50A-2C2086CDE071}">
      <dgm:prSet/>
      <dgm:spPr/>
      <dgm:t>
        <a:bodyPr/>
        <a:lstStyle/>
        <a:p>
          <a:endParaRPr lang="uk-UA"/>
        </a:p>
      </dgm:t>
    </dgm:pt>
    <dgm:pt modelId="{06DE599E-C199-427C-91B4-8635FAEF2B9A}" type="sibTrans" cxnId="{355DAB3A-A559-4D05-B50A-2C2086CDE071}">
      <dgm:prSet/>
      <dgm:spPr/>
      <dgm:t>
        <a:bodyPr/>
        <a:lstStyle/>
        <a:p>
          <a:endParaRPr lang="uk-UA"/>
        </a:p>
      </dgm:t>
    </dgm:pt>
    <dgm:pt modelId="{EC3CE339-77F3-40A9-81B6-F8B7ECFC8180}">
      <dgm:prSet/>
      <dgm:spPr/>
      <dgm:t>
        <a:bodyPr/>
        <a:lstStyle/>
        <a:p>
          <a:pPr rtl="0"/>
          <a:r>
            <a:rPr lang="uk-UA" b="1" smtClean="0"/>
            <a:t>Фаянс</a:t>
          </a:r>
          <a:r>
            <a:rPr lang="uk-UA" smtClean="0"/>
            <a:t> — керамічні вироби з щільним дрібнопористим черепком (зазвичай білим). Технологія виготовлення фаянсу, як і матеріали для цього процесу, схожі з порцеляною — відмінності в співвідношенні компонентів і в режимі випалу. Вважається, що в фаянсі більше глини, ніж в порцеляні. Для естетики, для краси, покривається фаянс зверху прозорою або глухою (непрозорою) глазур'ю.</a:t>
          </a:r>
          <a:endParaRPr lang="uk-UA"/>
        </a:p>
      </dgm:t>
    </dgm:pt>
    <dgm:pt modelId="{47A86255-38A2-4174-828A-560CD3974926}" type="parTrans" cxnId="{E62260F8-538B-44F1-98EF-13EA8501FCCA}">
      <dgm:prSet/>
      <dgm:spPr/>
      <dgm:t>
        <a:bodyPr/>
        <a:lstStyle/>
        <a:p>
          <a:endParaRPr lang="uk-UA"/>
        </a:p>
      </dgm:t>
    </dgm:pt>
    <dgm:pt modelId="{BE9FBA71-B5A9-4FA1-BFB1-2AE26E083E76}" type="sibTrans" cxnId="{E62260F8-538B-44F1-98EF-13EA8501FCCA}">
      <dgm:prSet/>
      <dgm:spPr/>
      <dgm:t>
        <a:bodyPr/>
        <a:lstStyle/>
        <a:p>
          <a:endParaRPr lang="uk-UA"/>
        </a:p>
      </dgm:t>
    </dgm:pt>
    <dgm:pt modelId="{907B6879-C20C-45EA-A700-64A41E4998E3}">
      <dgm:prSet/>
      <dgm:spPr/>
      <dgm:t>
        <a:bodyPr/>
        <a:lstStyle/>
        <a:p>
          <a:pPr rtl="0"/>
          <a:r>
            <a:rPr lang="uk-UA" b="1" smtClean="0"/>
            <a:t>Майоліка</a:t>
          </a:r>
          <a:r>
            <a:rPr lang="uk-UA" smtClean="0"/>
            <a:t> — кераміка з пористим черепком, тонкими стінками і гладкою блискучою поверхнею. Вироби можуть бути прикрашені різними декоративними елементами і кольоровою глазур'ю. Виготовляється шляхом лиття.</a:t>
          </a:r>
          <a:endParaRPr lang="uk-UA"/>
        </a:p>
      </dgm:t>
    </dgm:pt>
    <dgm:pt modelId="{CC6CB2BE-5A0E-4FAC-8D39-AFFCBC24C327}" type="parTrans" cxnId="{8BCAD713-F6F1-4441-843B-A6D9FE882C77}">
      <dgm:prSet/>
      <dgm:spPr/>
      <dgm:t>
        <a:bodyPr/>
        <a:lstStyle/>
        <a:p>
          <a:endParaRPr lang="uk-UA"/>
        </a:p>
      </dgm:t>
    </dgm:pt>
    <dgm:pt modelId="{400EA808-BEA3-4C6B-9F60-F9FB7A458AF8}" type="sibTrans" cxnId="{8BCAD713-F6F1-4441-843B-A6D9FE882C77}">
      <dgm:prSet/>
      <dgm:spPr/>
      <dgm:t>
        <a:bodyPr/>
        <a:lstStyle/>
        <a:p>
          <a:endParaRPr lang="uk-UA"/>
        </a:p>
      </dgm:t>
    </dgm:pt>
    <dgm:pt modelId="{C4761880-67B8-48F7-BDE4-BC5E32329615}" type="pres">
      <dgm:prSet presAssocID="{C2DF48C6-9D66-4DD0-BE5B-B2DBA211B518}" presName="linear" presStyleCnt="0">
        <dgm:presLayoutVars>
          <dgm:animLvl val="lvl"/>
          <dgm:resizeHandles val="exact"/>
        </dgm:presLayoutVars>
      </dgm:prSet>
      <dgm:spPr/>
    </dgm:pt>
    <dgm:pt modelId="{79804ED1-6CBF-48F4-8DAE-2A9011F039C7}" type="pres">
      <dgm:prSet presAssocID="{139433C7-5901-44B4-931A-DBD8DC75BB3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F374537-5FD3-49CC-A376-48E40C4CD5B4}" type="pres">
      <dgm:prSet presAssocID="{06DE599E-C199-427C-91B4-8635FAEF2B9A}" presName="spacer" presStyleCnt="0"/>
      <dgm:spPr/>
    </dgm:pt>
    <dgm:pt modelId="{01ABBE20-2150-4188-BCD8-13DB1B8D46E1}" type="pres">
      <dgm:prSet presAssocID="{EC3CE339-77F3-40A9-81B6-F8B7ECFC818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3D686AD-A4AC-4757-B1E8-53B73E24CED6}" type="pres">
      <dgm:prSet presAssocID="{BE9FBA71-B5A9-4FA1-BFB1-2AE26E083E76}" presName="spacer" presStyleCnt="0"/>
      <dgm:spPr/>
    </dgm:pt>
    <dgm:pt modelId="{E6EA286E-CF81-47C3-BEB4-EC3785A9438E}" type="pres">
      <dgm:prSet presAssocID="{907B6879-C20C-45EA-A700-64A41E4998E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55DAB3A-A559-4D05-B50A-2C2086CDE071}" srcId="{C2DF48C6-9D66-4DD0-BE5B-B2DBA211B518}" destId="{139433C7-5901-44B4-931A-DBD8DC75BB38}" srcOrd="0" destOrd="0" parTransId="{2C3DA702-9A1C-44A1-A099-F0BF5473E97F}" sibTransId="{06DE599E-C199-427C-91B4-8635FAEF2B9A}"/>
    <dgm:cxn modelId="{0F9CA197-8898-4ED3-9B71-995954AF21D3}" type="presOf" srcId="{907B6879-C20C-45EA-A700-64A41E4998E3}" destId="{E6EA286E-CF81-47C3-BEB4-EC3785A9438E}" srcOrd="0" destOrd="0" presId="urn:microsoft.com/office/officeart/2005/8/layout/vList2"/>
    <dgm:cxn modelId="{77583615-048A-4045-A52B-7A8BA885CCBA}" type="presOf" srcId="{C2DF48C6-9D66-4DD0-BE5B-B2DBA211B518}" destId="{C4761880-67B8-48F7-BDE4-BC5E32329615}" srcOrd="0" destOrd="0" presId="urn:microsoft.com/office/officeart/2005/8/layout/vList2"/>
    <dgm:cxn modelId="{8BCAD713-F6F1-4441-843B-A6D9FE882C77}" srcId="{C2DF48C6-9D66-4DD0-BE5B-B2DBA211B518}" destId="{907B6879-C20C-45EA-A700-64A41E4998E3}" srcOrd="2" destOrd="0" parTransId="{CC6CB2BE-5A0E-4FAC-8D39-AFFCBC24C327}" sibTransId="{400EA808-BEA3-4C6B-9F60-F9FB7A458AF8}"/>
    <dgm:cxn modelId="{1F8C588B-AD97-4667-B35E-52706F76B5BE}" type="presOf" srcId="{139433C7-5901-44B4-931A-DBD8DC75BB38}" destId="{79804ED1-6CBF-48F4-8DAE-2A9011F039C7}" srcOrd="0" destOrd="0" presId="urn:microsoft.com/office/officeart/2005/8/layout/vList2"/>
    <dgm:cxn modelId="{FFB8584A-A4C5-4302-8DD2-7101D5B26891}" type="presOf" srcId="{EC3CE339-77F3-40A9-81B6-F8B7ECFC8180}" destId="{01ABBE20-2150-4188-BCD8-13DB1B8D46E1}" srcOrd="0" destOrd="0" presId="urn:microsoft.com/office/officeart/2005/8/layout/vList2"/>
    <dgm:cxn modelId="{E62260F8-538B-44F1-98EF-13EA8501FCCA}" srcId="{C2DF48C6-9D66-4DD0-BE5B-B2DBA211B518}" destId="{EC3CE339-77F3-40A9-81B6-F8B7ECFC8180}" srcOrd="1" destOrd="0" parTransId="{47A86255-38A2-4174-828A-560CD3974926}" sibTransId="{BE9FBA71-B5A9-4FA1-BFB1-2AE26E083E76}"/>
    <dgm:cxn modelId="{D69FEBF5-A14F-428F-B3C7-023025136F37}" type="presParOf" srcId="{C4761880-67B8-48F7-BDE4-BC5E32329615}" destId="{79804ED1-6CBF-48F4-8DAE-2A9011F039C7}" srcOrd="0" destOrd="0" presId="urn:microsoft.com/office/officeart/2005/8/layout/vList2"/>
    <dgm:cxn modelId="{CFC09852-AD24-4CA0-A67D-D36F8EBD363E}" type="presParOf" srcId="{C4761880-67B8-48F7-BDE4-BC5E32329615}" destId="{5F374537-5FD3-49CC-A376-48E40C4CD5B4}" srcOrd="1" destOrd="0" presId="urn:microsoft.com/office/officeart/2005/8/layout/vList2"/>
    <dgm:cxn modelId="{5955A42D-C0B2-4CB6-980E-1C175FA82F7F}" type="presParOf" srcId="{C4761880-67B8-48F7-BDE4-BC5E32329615}" destId="{01ABBE20-2150-4188-BCD8-13DB1B8D46E1}" srcOrd="2" destOrd="0" presId="urn:microsoft.com/office/officeart/2005/8/layout/vList2"/>
    <dgm:cxn modelId="{48AA811A-EC6F-41AF-80EF-9C620480DEFE}" type="presParOf" srcId="{C4761880-67B8-48F7-BDE4-BC5E32329615}" destId="{C3D686AD-A4AC-4757-B1E8-53B73E24CED6}" srcOrd="3" destOrd="0" presId="urn:microsoft.com/office/officeart/2005/8/layout/vList2"/>
    <dgm:cxn modelId="{9A3E1ED1-EDE7-4E8A-90EA-017396923612}" type="presParOf" srcId="{C4761880-67B8-48F7-BDE4-BC5E32329615}" destId="{E6EA286E-CF81-47C3-BEB4-EC3785A9438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EBCD97-86C1-46B1-AC37-7065A090C3E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uk-UA"/>
        </a:p>
      </dgm:t>
    </dgm:pt>
    <dgm:pt modelId="{C5DB91E7-B27A-4405-B92D-489A49BE6DEA}">
      <dgm:prSet/>
      <dgm:spPr/>
      <dgm:t>
        <a:bodyPr/>
        <a:lstStyle/>
        <a:p>
          <a:pPr rtl="0"/>
          <a:r>
            <a:rPr lang="ru-RU" dirty="0" err="1" smtClean="0"/>
            <a:t>Цікавий</a:t>
          </a:r>
          <a:r>
            <a:rPr lang="ru-RU" dirty="0" smtClean="0"/>
            <a:t> і </a:t>
          </a:r>
          <a:r>
            <a:rPr lang="ru-RU" dirty="0" err="1" smtClean="0"/>
            <a:t>самобутній</a:t>
          </a:r>
          <a:r>
            <a:rPr lang="ru-RU" dirty="0" smtClean="0"/>
            <a:t> вид </a:t>
          </a:r>
          <a:r>
            <a:rPr lang="ru-RU" dirty="0" err="1" smtClean="0"/>
            <a:t>національного</a:t>
          </a:r>
          <a:r>
            <a:rPr lang="ru-RU" dirty="0" smtClean="0"/>
            <a:t> </a:t>
          </a:r>
          <a:r>
            <a:rPr lang="ru-RU" dirty="0" err="1" smtClean="0"/>
            <a:t>мистецтва</a:t>
          </a:r>
          <a:r>
            <a:rPr lang="ru-RU" dirty="0" smtClean="0"/>
            <a:t> — </a:t>
          </a:r>
          <a:r>
            <a:rPr lang="ru-RU" dirty="0" err="1" smtClean="0"/>
            <a:t>набійка</a:t>
          </a:r>
          <a:r>
            <a:rPr lang="ru-RU" dirty="0" smtClean="0"/>
            <a:t> (</a:t>
          </a:r>
          <a:r>
            <a:rPr lang="ru-RU" dirty="0" err="1" smtClean="0"/>
            <a:t>вибійка</a:t>
          </a:r>
          <a:r>
            <a:rPr lang="ru-RU" dirty="0" smtClean="0"/>
            <a:t>, </a:t>
          </a:r>
          <a:r>
            <a:rPr lang="ru-RU" dirty="0" err="1" smtClean="0"/>
            <a:t>вибиванка</a:t>
          </a:r>
          <a:r>
            <a:rPr lang="ru-RU" dirty="0" smtClean="0"/>
            <a:t>, </a:t>
          </a:r>
          <a:r>
            <a:rPr lang="ru-RU" dirty="0" err="1" smtClean="0"/>
            <a:t>мальованка</a:t>
          </a:r>
          <a:r>
            <a:rPr lang="ru-RU" dirty="0" smtClean="0"/>
            <a:t>, </a:t>
          </a:r>
          <a:r>
            <a:rPr lang="ru-RU" dirty="0" err="1" smtClean="0"/>
            <a:t>друкованиця</a:t>
          </a:r>
          <a:r>
            <a:rPr lang="ru-RU" dirty="0" smtClean="0"/>
            <a:t>, </a:t>
          </a:r>
          <a:r>
            <a:rPr lang="ru-RU" dirty="0" err="1" smtClean="0"/>
            <a:t>димка</a:t>
          </a:r>
          <a:r>
            <a:rPr lang="ru-RU" dirty="0" smtClean="0"/>
            <a:t>). </a:t>
          </a:r>
          <a:endParaRPr lang="uk-UA" dirty="0"/>
        </a:p>
      </dgm:t>
    </dgm:pt>
    <dgm:pt modelId="{6993433B-C748-4ADC-9E70-CF2B455E5D67}" type="parTrans" cxnId="{E582C8E4-16AE-458F-802D-59C91A0413FA}">
      <dgm:prSet/>
      <dgm:spPr/>
      <dgm:t>
        <a:bodyPr/>
        <a:lstStyle/>
        <a:p>
          <a:endParaRPr lang="uk-UA"/>
        </a:p>
      </dgm:t>
    </dgm:pt>
    <dgm:pt modelId="{04C5474D-8D13-448B-95A6-4C35EF63BAF1}" type="sibTrans" cxnId="{E582C8E4-16AE-458F-802D-59C91A0413FA}">
      <dgm:prSet/>
      <dgm:spPr/>
      <dgm:t>
        <a:bodyPr/>
        <a:lstStyle/>
        <a:p>
          <a:endParaRPr lang="uk-UA"/>
        </a:p>
      </dgm:t>
    </dgm:pt>
    <dgm:pt modelId="{E4BC1A9E-C45C-4143-9916-E25E3E9D08FE}">
      <dgm:prSet/>
      <dgm:spPr/>
      <dgm:t>
        <a:bodyPr/>
        <a:lstStyle/>
        <a:p>
          <a:pPr rtl="0"/>
          <a:r>
            <a:rPr lang="ru-RU" smtClean="0"/>
            <a:t>Так називають  тканини з візерунками, нанесеними за допомогою різьблених дощок; декорування тканин, коли орнамент утворюється не в процесі ткання, а наноситься на готову тканину, друкується. </a:t>
          </a:r>
          <a:endParaRPr lang="uk-UA"/>
        </a:p>
      </dgm:t>
    </dgm:pt>
    <dgm:pt modelId="{2BC9A5D7-CAA5-43ED-908E-93E727012E21}" type="parTrans" cxnId="{CB6C8371-3012-471C-9D61-7DB61CB1C8AD}">
      <dgm:prSet/>
      <dgm:spPr/>
      <dgm:t>
        <a:bodyPr/>
        <a:lstStyle/>
        <a:p>
          <a:endParaRPr lang="uk-UA"/>
        </a:p>
      </dgm:t>
    </dgm:pt>
    <dgm:pt modelId="{3477D1C8-E911-49F3-9D54-4C31C5135622}" type="sibTrans" cxnId="{CB6C8371-3012-471C-9D61-7DB61CB1C8AD}">
      <dgm:prSet/>
      <dgm:spPr/>
      <dgm:t>
        <a:bodyPr/>
        <a:lstStyle/>
        <a:p>
          <a:endParaRPr lang="uk-UA"/>
        </a:p>
      </dgm:t>
    </dgm:pt>
    <dgm:pt modelId="{B7392882-F7F6-4D80-8739-8A2892CC8C2F}">
      <dgm:prSet/>
      <dgm:spPr/>
      <dgm:t>
        <a:bodyPr/>
        <a:lstStyle/>
        <a:p>
          <a:pPr rtl="0"/>
          <a:r>
            <a:rPr lang="ru-RU" smtClean="0"/>
            <a:t>Спершу вирізали на дошці плоский орнамент, змащували фарбою і набивали на полотно. </a:t>
          </a:r>
          <a:endParaRPr lang="uk-UA"/>
        </a:p>
      </dgm:t>
    </dgm:pt>
    <dgm:pt modelId="{46E8BA6D-CCE3-4A4E-A3A7-C09213B74A9C}" type="parTrans" cxnId="{DFC5FADC-2306-4E0A-82FD-73900A44A55D}">
      <dgm:prSet/>
      <dgm:spPr/>
      <dgm:t>
        <a:bodyPr/>
        <a:lstStyle/>
        <a:p>
          <a:endParaRPr lang="uk-UA"/>
        </a:p>
      </dgm:t>
    </dgm:pt>
    <dgm:pt modelId="{418BD46E-1B7A-48CD-8595-1CF379B0EF06}" type="sibTrans" cxnId="{DFC5FADC-2306-4E0A-82FD-73900A44A55D}">
      <dgm:prSet/>
      <dgm:spPr/>
      <dgm:t>
        <a:bodyPr/>
        <a:lstStyle/>
        <a:p>
          <a:endParaRPr lang="uk-UA"/>
        </a:p>
      </dgm:t>
    </dgm:pt>
    <dgm:pt modelId="{35A3854B-E857-4B2C-A122-12F7EF47401E}" type="pres">
      <dgm:prSet presAssocID="{4AEBCD97-86C1-46B1-AC37-7065A090C3E0}" presName="linear" presStyleCnt="0">
        <dgm:presLayoutVars>
          <dgm:animLvl val="lvl"/>
          <dgm:resizeHandles val="exact"/>
        </dgm:presLayoutVars>
      </dgm:prSet>
      <dgm:spPr/>
    </dgm:pt>
    <dgm:pt modelId="{417B2C58-84E0-4321-9C7B-EBB195F6F956}" type="pres">
      <dgm:prSet presAssocID="{C5DB91E7-B27A-4405-B92D-489A49BE6DE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3208D5C-22CC-44F0-B151-BA1750C952BC}" type="pres">
      <dgm:prSet presAssocID="{04C5474D-8D13-448B-95A6-4C35EF63BAF1}" presName="spacer" presStyleCnt="0"/>
      <dgm:spPr/>
    </dgm:pt>
    <dgm:pt modelId="{B11D6417-5FA9-40DE-AF61-52D994900C10}" type="pres">
      <dgm:prSet presAssocID="{E4BC1A9E-C45C-4143-9916-E25E3E9D08F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2CDB80B-C560-4438-BC85-ADDD4B9A5708}" type="pres">
      <dgm:prSet presAssocID="{3477D1C8-E911-49F3-9D54-4C31C5135622}" presName="spacer" presStyleCnt="0"/>
      <dgm:spPr/>
    </dgm:pt>
    <dgm:pt modelId="{3BD0DF8C-2CE5-45DF-ABCE-7BA9FB43140C}" type="pres">
      <dgm:prSet presAssocID="{B7392882-F7F6-4D80-8739-8A2892CC8C2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547211C-816D-4B20-BA7F-FB84EFA06F34}" type="presOf" srcId="{B7392882-F7F6-4D80-8739-8A2892CC8C2F}" destId="{3BD0DF8C-2CE5-45DF-ABCE-7BA9FB43140C}" srcOrd="0" destOrd="0" presId="urn:microsoft.com/office/officeart/2005/8/layout/vList2"/>
    <dgm:cxn modelId="{DFC5FADC-2306-4E0A-82FD-73900A44A55D}" srcId="{4AEBCD97-86C1-46B1-AC37-7065A090C3E0}" destId="{B7392882-F7F6-4D80-8739-8A2892CC8C2F}" srcOrd="2" destOrd="0" parTransId="{46E8BA6D-CCE3-4A4E-A3A7-C09213B74A9C}" sibTransId="{418BD46E-1B7A-48CD-8595-1CF379B0EF06}"/>
    <dgm:cxn modelId="{4BAEDD52-62AB-43F7-AC10-26EB8E27A41D}" type="presOf" srcId="{C5DB91E7-B27A-4405-B92D-489A49BE6DEA}" destId="{417B2C58-84E0-4321-9C7B-EBB195F6F956}" srcOrd="0" destOrd="0" presId="urn:microsoft.com/office/officeart/2005/8/layout/vList2"/>
    <dgm:cxn modelId="{0F3ECD82-96A6-4542-BF58-A0547994A2B9}" type="presOf" srcId="{E4BC1A9E-C45C-4143-9916-E25E3E9D08FE}" destId="{B11D6417-5FA9-40DE-AF61-52D994900C10}" srcOrd="0" destOrd="0" presId="urn:microsoft.com/office/officeart/2005/8/layout/vList2"/>
    <dgm:cxn modelId="{E582C8E4-16AE-458F-802D-59C91A0413FA}" srcId="{4AEBCD97-86C1-46B1-AC37-7065A090C3E0}" destId="{C5DB91E7-B27A-4405-B92D-489A49BE6DEA}" srcOrd="0" destOrd="0" parTransId="{6993433B-C748-4ADC-9E70-CF2B455E5D67}" sibTransId="{04C5474D-8D13-448B-95A6-4C35EF63BAF1}"/>
    <dgm:cxn modelId="{F46BA68F-9A92-4D8C-ACEA-421204595C7C}" type="presOf" srcId="{4AEBCD97-86C1-46B1-AC37-7065A090C3E0}" destId="{35A3854B-E857-4B2C-A122-12F7EF47401E}" srcOrd="0" destOrd="0" presId="urn:microsoft.com/office/officeart/2005/8/layout/vList2"/>
    <dgm:cxn modelId="{CB6C8371-3012-471C-9D61-7DB61CB1C8AD}" srcId="{4AEBCD97-86C1-46B1-AC37-7065A090C3E0}" destId="{E4BC1A9E-C45C-4143-9916-E25E3E9D08FE}" srcOrd="1" destOrd="0" parTransId="{2BC9A5D7-CAA5-43ED-908E-93E727012E21}" sibTransId="{3477D1C8-E911-49F3-9D54-4C31C5135622}"/>
    <dgm:cxn modelId="{2581E489-0CED-467A-AF9E-FA7EBABC8948}" type="presParOf" srcId="{35A3854B-E857-4B2C-A122-12F7EF47401E}" destId="{417B2C58-84E0-4321-9C7B-EBB195F6F956}" srcOrd="0" destOrd="0" presId="urn:microsoft.com/office/officeart/2005/8/layout/vList2"/>
    <dgm:cxn modelId="{295E7E42-C0FA-4528-941C-8EF1813F4C40}" type="presParOf" srcId="{35A3854B-E857-4B2C-A122-12F7EF47401E}" destId="{E3208D5C-22CC-44F0-B151-BA1750C952BC}" srcOrd="1" destOrd="0" presId="urn:microsoft.com/office/officeart/2005/8/layout/vList2"/>
    <dgm:cxn modelId="{A8F31F6A-5046-409B-AAB0-DFDE6534ACD9}" type="presParOf" srcId="{35A3854B-E857-4B2C-A122-12F7EF47401E}" destId="{B11D6417-5FA9-40DE-AF61-52D994900C10}" srcOrd="2" destOrd="0" presId="urn:microsoft.com/office/officeart/2005/8/layout/vList2"/>
    <dgm:cxn modelId="{E0CE6EE2-88ED-43F0-B948-FEF387EC1B2B}" type="presParOf" srcId="{35A3854B-E857-4B2C-A122-12F7EF47401E}" destId="{12CDB80B-C560-4438-BC85-ADDD4B9A5708}" srcOrd="3" destOrd="0" presId="urn:microsoft.com/office/officeart/2005/8/layout/vList2"/>
    <dgm:cxn modelId="{957A0BCA-57EF-4FE8-8A13-D9B290BF6C8F}" type="presParOf" srcId="{35A3854B-E857-4B2C-A122-12F7EF47401E}" destId="{3BD0DF8C-2CE5-45DF-ABCE-7BA9FB43140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FDFEEA-60C9-4E6B-8A83-AF595C6A8F2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uk-UA"/>
        </a:p>
      </dgm:t>
    </dgm:pt>
    <dgm:pt modelId="{7B1C183A-5141-4BDD-8452-C7EF538F832D}">
      <dgm:prSet/>
      <dgm:spPr/>
      <dgm:t>
        <a:bodyPr/>
        <a:lstStyle/>
        <a:p>
          <a:pPr rtl="0"/>
          <a:r>
            <a:rPr lang="ru-RU" smtClean="0"/>
            <a:t>Символом дівування, дівочої долі й краси є вінок. Сьогодні це елемент не лише дівочого вбрання, а й декору інтер’єру. </a:t>
          </a:r>
          <a:endParaRPr lang="uk-UA"/>
        </a:p>
      </dgm:t>
    </dgm:pt>
    <dgm:pt modelId="{DB8912E6-D06F-4354-AE92-4C7CEF422AA4}" type="parTrans" cxnId="{DD57C80C-0996-4173-9801-243C9DF1C1C8}">
      <dgm:prSet/>
      <dgm:spPr/>
      <dgm:t>
        <a:bodyPr/>
        <a:lstStyle/>
        <a:p>
          <a:endParaRPr lang="uk-UA"/>
        </a:p>
      </dgm:t>
    </dgm:pt>
    <dgm:pt modelId="{DD76193F-C8D3-42AA-B7A6-F41B64AF62C9}" type="sibTrans" cxnId="{DD57C80C-0996-4173-9801-243C9DF1C1C8}">
      <dgm:prSet/>
      <dgm:spPr/>
      <dgm:t>
        <a:bodyPr/>
        <a:lstStyle/>
        <a:p>
          <a:endParaRPr lang="uk-UA"/>
        </a:p>
      </dgm:t>
    </dgm:pt>
    <dgm:pt modelId="{AFF193B5-88D5-4B74-BFE9-39A55DDAEF5A}">
      <dgm:prSet/>
      <dgm:spPr/>
      <dgm:t>
        <a:bodyPr/>
        <a:lstStyle/>
        <a:p>
          <a:pPr rtl="0"/>
          <a:r>
            <a:rPr lang="ru-RU" smtClean="0"/>
            <a:t>Вінком зі штучних чи засушених квітів прикрашають сучасні оселі. Символом урожаю, добробуту в господі є обжинковий вінок, сплетений зі стебел жита, проса, пшениці та всякої пашниці. </a:t>
          </a:r>
          <a:endParaRPr lang="uk-UA"/>
        </a:p>
      </dgm:t>
    </dgm:pt>
    <dgm:pt modelId="{0338DE8D-43BC-4AD2-B36A-D657C0A5375B}" type="parTrans" cxnId="{6FDD11AB-E03B-4A2A-98D0-CBF20F58F7FB}">
      <dgm:prSet/>
      <dgm:spPr/>
      <dgm:t>
        <a:bodyPr/>
        <a:lstStyle/>
        <a:p>
          <a:endParaRPr lang="uk-UA"/>
        </a:p>
      </dgm:t>
    </dgm:pt>
    <dgm:pt modelId="{AD38097E-23F4-43A3-A0DD-7ADAEF296FC0}" type="sibTrans" cxnId="{6FDD11AB-E03B-4A2A-98D0-CBF20F58F7FB}">
      <dgm:prSet/>
      <dgm:spPr/>
      <dgm:t>
        <a:bodyPr/>
        <a:lstStyle/>
        <a:p>
          <a:endParaRPr lang="uk-UA"/>
        </a:p>
      </dgm:t>
    </dgm:pt>
    <dgm:pt modelId="{FEDA4C21-E0B7-4C23-8D18-183BED65B57E}">
      <dgm:prSet/>
      <dgm:spPr/>
      <dgm:t>
        <a:bodyPr/>
        <a:lstStyle/>
        <a:p>
          <a:pPr rtl="0"/>
          <a:r>
            <a:rPr lang="ru-RU" dirty="0" smtClean="0"/>
            <a:t>А на </a:t>
          </a:r>
          <a:r>
            <a:rPr lang="ru-RU" dirty="0" err="1" smtClean="0"/>
            <a:t>Новий</a:t>
          </a:r>
          <a:r>
            <a:rPr lang="ru-RU" dirty="0" smtClean="0"/>
            <a:t> </a:t>
          </a:r>
          <a:r>
            <a:rPr lang="ru-RU" dirty="0" err="1" smtClean="0"/>
            <a:t>рік</a:t>
          </a:r>
          <a:r>
            <a:rPr lang="ru-RU" dirty="0" smtClean="0"/>
            <a:t> та </a:t>
          </a:r>
          <a:r>
            <a:rPr lang="ru-RU" dirty="0" err="1" smtClean="0"/>
            <a:t>Різдво</a:t>
          </a:r>
          <a:r>
            <a:rPr lang="ru-RU" dirty="0" smtClean="0"/>
            <a:t> </a:t>
          </a:r>
          <a:r>
            <a:rPr lang="ru-RU" dirty="0" err="1" smtClean="0"/>
            <a:t>плетуть</a:t>
          </a:r>
          <a:r>
            <a:rPr lang="ru-RU" dirty="0" smtClean="0"/>
            <a:t> </a:t>
          </a:r>
          <a:r>
            <a:rPr lang="ru-RU" dirty="0" err="1" smtClean="0"/>
            <a:t>вінки</a:t>
          </a:r>
          <a:r>
            <a:rPr lang="ru-RU" dirty="0" smtClean="0"/>
            <a:t> </a:t>
          </a:r>
          <a:r>
            <a:rPr lang="ru-RU" dirty="0" err="1" smtClean="0"/>
            <a:t>із</a:t>
          </a:r>
          <a:r>
            <a:rPr lang="ru-RU" dirty="0" smtClean="0"/>
            <a:t> </a:t>
          </a:r>
          <a:r>
            <a:rPr lang="ru-RU" dirty="0" err="1" smtClean="0"/>
            <a:t>соснових</a:t>
          </a:r>
          <a:r>
            <a:rPr lang="ru-RU" dirty="0" smtClean="0"/>
            <a:t>, </a:t>
          </a:r>
          <a:r>
            <a:rPr lang="ru-RU" dirty="0" err="1" smtClean="0"/>
            <a:t>ялинових</a:t>
          </a:r>
          <a:r>
            <a:rPr lang="ru-RU" dirty="0" smtClean="0"/>
            <a:t> </a:t>
          </a:r>
          <a:r>
            <a:rPr lang="ru-RU" dirty="0" err="1" smtClean="0"/>
            <a:t>гілок</a:t>
          </a:r>
          <a:r>
            <a:rPr lang="ru-RU" dirty="0" smtClean="0"/>
            <a:t>, </a:t>
          </a:r>
          <a:r>
            <a:rPr lang="ru-RU" dirty="0" err="1" smtClean="0"/>
            <a:t>оздоблюють</a:t>
          </a:r>
          <a:r>
            <a:rPr lang="ru-RU" dirty="0" smtClean="0"/>
            <a:t> </a:t>
          </a:r>
          <a:r>
            <a:rPr lang="ru-RU" dirty="0" err="1" smtClean="0"/>
            <a:t>його</a:t>
          </a:r>
          <a:r>
            <a:rPr lang="ru-RU" dirty="0" smtClean="0"/>
            <a:t> </a:t>
          </a:r>
          <a:r>
            <a:rPr lang="ru-RU" dirty="0" err="1" smtClean="0"/>
            <a:t>кетягами</a:t>
          </a:r>
          <a:r>
            <a:rPr lang="ru-RU" dirty="0" smtClean="0"/>
            <a:t> </a:t>
          </a:r>
          <a:r>
            <a:rPr lang="ru-RU" dirty="0" err="1" smtClean="0"/>
            <a:t>калини</a:t>
          </a:r>
          <a:r>
            <a:rPr lang="ru-RU" dirty="0" smtClean="0"/>
            <a:t>, </a:t>
          </a:r>
          <a:r>
            <a:rPr lang="ru-RU" dirty="0" err="1" smtClean="0"/>
            <a:t>стрічками</a:t>
          </a:r>
          <a:r>
            <a:rPr lang="ru-RU" dirty="0" smtClean="0"/>
            <a:t> та </a:t>
          </a:r>
          <a:r>
            <a:rPr lang="ru-RU" dirty="0" err="1" smtClean="0"/>
            <a:t>іграшками</a:t>
          </a:r>
          <a:r>
            <a:rPr lang="ru-RU" dirty="0" smtClean="0"/>
            <a:t> з </a:t>
          </a:r>
          <a:r>
            <a:rPr lang="ru-RU" dirty="0" err="1" smtClean="0"/>
            <a:t>українським</a:t>
          </a:r>
          <a:r>
            <a:rPr lang="ru-RU" dirty="0" smtClean="0"/>
            <a:t> орнаментом. </a:t>
          </a:r>
          <a:endParaRPr lang="uk-UA" dirty="0"/>
        </a:p>
      </dgm:t>
    </dgm:pt>
    <dgm:pt modelId="{299E97F8-A002-4FBD-ACCA-1200635144BB}" type="parTrans" cxnId="{4425DA18-7BEE-4D77-AA01-CA76C72D72A9}">
      <dgm:prSet/>
      <dgm:spPr/>
      <dgm:t>
        <a:bodyPr/>
        <a:lstStyle/>
        <a:p>
          <a:endParaRPr lang="uk-UA"/>
        </a:p>
      </dgm:t>
    </dgm:pt>
    <dgm:pt modelId="{F8881E23-5B8D-4BCB-8B7E-8C0C37ED7A91}" type="sibTrans" cxnId="{4425DA18-7BEE-4D77-AA01-CA76C72D72A9}">
      <dgm:prSet/>
      <dgm:spPr/>
      <dgm:t>
        <a:bodyPr/>
        <a:lstStyle/>
        <a:p>
          <a:endParaRPr lang="uk-UA"/>
        </a:p>
      </dgm:t>
    </dgm:pt>
    <dgm:pt modelId="{5DAFC585-7AC0-4F95-A67B-1A77FE4F5289}" type="pres">
      <dgm:prSet presAssocID="{63FDFEEA-60C9-4E6B-8A83-AF595C6A8F29}" presName="linear" presStyleCnt="0">
        <dgm:presLayoutVars>
          <dgm:animLvl val="lvl"/>
          <dgm:resizeHandles val="exact"/>
        </dgm:presLayoutVars>
      </dgm:prSet>
      <dgm:spPr/>
    </dgm:pt>
    <dgm:pt modelId="{81C72FD6-BC2B-431A-B7C0-AA22347064BA}" type="pres">
      <dgm:prSet presAssocID="{7B1C183A-5141-4BDD-8452-C7EF538F832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00F153E-F347-4640-A1F3-DD90E1A7D106}" type="pres">
      <dgm:prSet presAssocID="{DD76193F-C8D3-42AA-B7A6-F41B64AF62C9}" presName="spacer" presStyleCnt="0"/>
      <dgm:spPr/>
    </dgm:pt>
    <dgm:pt modelId="{1E93A035-2124-402C-BDEC-F0D520A41437}" type="pres">
      <dgm:prSet presAssocID="{AFF193B5-88D5-4B74-BFE9-39A55DDAEF5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C2F5D3F-EB65-4198-B9B4-50C4ED24DE7C}" type="pres">
      <dgm:prSet presAssocID="{AD38097E-23F4-43A3-A0DD-7ADAEF296FC0}" presName="spacer" presStyleCnt="0"/>
      <dgm:spPr/>
    </dgm:pt>
    <dgm:pt modelId="{18DE482B-08D6-4FD2-8A83-0B35A0842568}" type="pres">
      <dgm:prSet presAssocID="{FEDA4C21-E0B7-4C23-8D18-183BED65B57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FDD11AB-E03B-4A2A-98D0-CBF20F58F7FB}" srcId="{63FDFEEA-60C9-4E6B-8A83-AF595C6A8F29}" destId="{AFF193B5-88D5-4B74-BFE9-39A55DDAEF5A}" srcOrd="1" destOrd="0" parTransId="{0338DE8D-43BC-4AD2-B36A-D657C0A5375B}" sibTransId="{AD38097E-23F4-43A3-A0DD-7ADAEF296FC0}"/>
    <dgm:cxn modelId="{4425DA18-7BEE-4D77-AA01-CA76C72D72A9}" srcId="{63FDFEEA-60C9-4E6B-8A83-AF595C6A8F29}" destId="{FEDA4C21-E0B7-4C23-8D18-183BED65B57E}" srcOrd="2" destOrd="0" parTransId="{299E97F8-A002-4FBD-ACCA-1200635144BB}" sibTransId="{F8881E23-5B8D-4BCB-8B7E-8C0C37ED7A91}"/>
    <dgm:cxn modelId="{F0728CC0-14AE-4EC6-9A40-EEE10A3A7D79}" type="presOf" srcId="{AFF193B5-88D5-4B74-BFE9-39A55DDAEF5A}" destId="{1E93A035-2124-402C-BDEC-F0D520A41437}" srcOrd="0" destOrd="0" presId="urn:microsoft.com/office/officeart/2005/8/layout/vList2"/>
    <dgm:cxn modelId="{DD57C80C-0996-4173-9801-243C9DF1C1C8}" srcId="{63FDFEEA-60C9-4E6B-8A83-AF595C6A8F29}" destId="{7B1C183A-5141-4BDD-8452-C7EF538F832D}" srcOrd="0" destOrd="0" parTransId="{DB8912E6-D06F-4354-AE92-4C7CEF422AA4}" sibTransId="{DD76193F-C8D3-42AA-B7A6-F41B64AF62C9}"/>
    <dgm:cxn modelId="{F92EAE21-955A-44D7-8EB9-6D5373A02E49}" type="presOf" srcId="{FEDA4C21-E0B7-4C23-8D18-183BED65B57E}" destId="{18DE482B-08D6-4FD2-8A83-0B35A0842568}" srcOrd="0" destOrd="0" presId="urn:microsoft.com/office/officeart/2005/8/layout/vList2"/>
    <dgm:cxn modelId="{DC4AC57E-AC97-448B-BC46-626F7F458098}" type="presOf" srcId="{63FDFEEA-60C9-4E6B-8A83-AF595C6A8F29}" destId="{5DAFC585-7AC0-4F95-A67B-1A77FE4F5289}" srcOrd="0" destOrd="0" presId="urn:microsoft.com/office/officeart/2005/8/layout/vList2"/>
    <dgm:cxn modelId="{A86E1CB1-733A-48B2-89F1-8708CF65DD2F}" type="presOf" srcId="{7B1C183A-5141-4BDD-8452-C7EF538F832D}" destId="{81C72FD6-BC2B-431A-B7C0-AA22347064BA}" srcOrd="0" destOrd="0" presId="urn:microsoft.com/office/officeart/2005/8/layout/vList2"/>
    <dgm:cxn modelId="{74FFA657-F591-4D3F-BEFE-A4119352D18F}" type="presParOf" srcId="{5DAFC585-7AC0-4F95-A67B-1A77FE4F5289}" destId="{81C72FD6-BC2B-431A-B7C0-AA22347064BA}" srcOrd="0" destOrd="0" presId="urn:microsoft.com/office/officeart/2005/8/layout/vList2"/>
    <dgm:cxn modelId="{B2D55E5F-ECFE-46E7-AF96-5E61A7A77C3D}" type="presParOf" srcId="{5DAFC585-7AC0-4F95-A67B-1A77FE4F5289}" destId="{900F153E-F347-4640-A1F3-DD90E1A7D106}" srcOrd="1" destOrd="0" presId="urn:microsoft.com/office/officeart/2005/8/layout/vList2"/>
    <dgm:cxn modelId="{CCE69AC9-BBA0-434B-81EA-13250F777269}" type="presParOf" srcId="{5DAFC585-7AC0-4F95-A67B-1A77FE4F5289}" destId="{1E93A035-2124-402C-BDEC-F0D520A41437}" srcOrd="2" destOrd="0" presId="urn:microsoft.com/office/officeart/2005/8/layout/vList2"/>
    <dgm:cxn modelId="{B92099F0-B252-49A8-9473-3998B83A0D6B}" type="presParOf" srcId="{5DAFC585-7AC0-4F95-A67B-1A77FE4F5289}" destId="{2C2F5D3F-EB65-4198-B9B4-50C4ED24DE7C}" srcOrd="3" destOrd="0" presId="urn:microsoft.com/office/officeart/2005/8/layout/vList2"/>
    <dgm:cxn modelId="{2ED0931A-1EB2-42F8-8D00-5D5094B12D5A}" type="presParOf" srcId="{5DAFC585-7AC0-4F95-A67B-1A77FE4F5289}" destId="{18DE482B-08D6-4FD2-8A83-0B35A084256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D154CD-4330-4A92-99F8-95189166DF0B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0DC59DCA-A915-48AC-B007-486F57C7DABC}">
      <dgm:prSet/>
      <dgm:spPr/>
      <dgm:t>
        <a:bodyPr/>
        <a:lstStyle/>
        <a:p>
          <a:pPr rtl="0"/>
          <a:r>
            <a:rPr lang="uk-UA" smtClean="0"/>
            <a:t>Люди, які щиро цікавилися народним мистецтвом, перезнімали узори з дуже старих вишитих речей та досліджували значення візерунків, звертаючись до знань з історії, філософії, фольклору та етнографії. </a:t>
          </a:r>
          <a:endParaRPr lang="uk-UA"/>
        </a:p>
      </dgm:t>
    </dgm:pt>
    <dgm:pt modelId="{6B768F2F-661D-41C5-A527-E0C5AF9F0998}" type="parTrans" cxnId="{58B9CB9C-CC5E-4135-BAF5-92B3BB1C9683}">
      <dgm:prSet/>
      <dgm:spPr/>
      <dgm:t>
        <a:bodyPr/>
        <a:lstStyle/>
        <a:p>
          <a:endParaRPr lang="uk-UA"/>
        </a:p>
      </dgm:t>
    </dgm:pt>
    <dgm:pt modelId="{3FE057A0-FB5C-4F8B-ACB3-92C483B67B20}" type="sibTrans" cxnId="{58B9CB9C-CC5E-4135-BAF5-92B3BB1C9683}">
      <dgm:prSet/>
      <dgm:spPr/>
      <dgm:t>
        <a:bodyPr/>
        <a:lstStyle/>
        <a:p>
          <a:endParaRPr lang="uk-UA"/>
        </a:p>
      </dgm:t>
    </dgm:pt>
    <dgm:pt modelId="{D61CA75A-34EC-4E4B-A8E7-A5E824FD434F}">
      <dgm:prSet/>
      <dgm:spPr/>
      <dgm:t>
        <a:bodyPr/>
        <a:lstStyle/>
        <a:p>
          <a:pPr rtl="0"/>
          <a:r>
            <a:rPr lang="uk-UA" dirty="0" smtClean="0"/>
            <a:t>Характерна ознака стародавньої вишивки – її лаконічна довершеність. Тут нема нічого зайвого, кожна деталь не випадкова. Узори вишивок – це особливі письмена. Не дарма на Гуцульщині серед вишивальниць заведено було говорити: "Я таку сорочку випишу". Тому зображення тварин, людей, зірок, рослин тощо, були "виписані" в орнаментах.</a:t>
          </a:r>
          <a:endParaRPr lang="uk-UA" dirty="0"/>
        </a:p>
      </dgm:t>
    </dgm:pt>
    <dgm:pt modelId="{9F3DDE84-857E-42D1-BE6B-37CBDC028D7F}" type="parTrans" cxnId="{BA9C32B3-A322-4DA4-A256-B2AE343E2AC8}">
      <dgm:prSet/>
      <dgm:spPr/>
      <dgm:t>
        <a:bodyPr/>
        <a:lstStyle/>
        <a:p>
          <a:endParaRPr lang="uk-UA"/>
        </a:p>
      </dgm:t>
    </dgm:pt>
    <dgm:pt modelId="{9D74CCB4-E80D-46A6-B0C1-AC105C7D6042}" type="sibTrans" cxnId="{BA9C32B3-A322-4DA4-A256-B2AE343E2AC8}">
      <dgm:prSet/>
      <dgm:spPr/>
      <dgm:t>
        <a:bodyPr/>
        <a:lstStyle/>
        <a:p>
          <a:endParaRPr lang="uk-UA"/>
        </a:p>
      </dgm:t>
    </dgm:pt>
    <dgm:pt modelId="{E1C196E7-0D0A-4513-92B1-012B5F44E89C}" type="pres">
      <dgm:prSet presAssocID="{E2D154CD-4330-4A92-99F8-95189166DF0B}" presName="linear" presStyleCnt="0">
        <dgm:presLayoutVars>
          <dgm:dir/>
          <dgm:resizeHandles val="exact"/>
        </dgm:presLayoutVars>
      </dgm:prSet>
      <dgm:spPr/>
    </dgm:pt>
    <dgm:pt modelId="{64C7D2CB-81CE-4923-93E9-B654B1D2F07C}" type="pres">
      <dgm:prSet presAssocID="{0DC59DCA-A915-48AC-B007-486F57C7DABC}" presName="comp" presStyleCnt="0"/>
      <dgm:spPr/>
    </dgm:pt>
    <dgm:pt modelId="{FF51B003-1B1E-474E-9FB4-FE56E18FA29D}" type="pres">
      <dgm:prSet presAssocID="{0DC59DCA-A915-48AC-B007-486F57C7DABC}" presName="box" presStyleLbl="node1" presStyleIdx="0" presStyleCnt="2"/>
      <dgm:spPr/>
    </dgm:pt>
    <dgm:pt modelId="{D973B6D5-4065-4B4F-8F2D-1847BDF9F255}" type="pres">
      <dgm:prSet presAssocID="{0DC59DCA-A915-48AC-B007-486F57C7DABC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152A947-5377-4CC5-ACE2-D97FB19796DA}" type="pres">
      <dgm:prSet presAssocID="{0DC59DCA-A915-48AC-B007-486F57C7DABC}" presName="text" presStyleLbl="node1" presStyleIdx="0" presStyleCnt="2">
        <dgm:presLayoutVars>
          <dgm:bulletEnabled val="1"/>
        </dgm:presLayoutVars>
      </dgm:prSet>
      <dgm:spPr/>
    </dgm:pt>
    <dgm:pt modelId="{6E7C9745-680B-4A1C-B7A1-51F765FE370D}" type="pres">
      <dgm:prSet presAssocID="{3FE057A0-FB5C-4F8B-ACB3-92C483B67B20}" presName="spacer" presStyleCnt="0"/>
      <dgm:spPr/>
    </dgm:pt>
    <dgm:pt modelId="{7AE4E258-2580-4EA4-BF71-4BD8EBFCD5C1}" type="pres">
      <dgm:prSet presAssocID="{D61CA75A-34EC-4E4B-A8E7-A5E824FD434F}" presName="comp" presStyleCnt="0"/>
      <dgm:spPr/>
    </dgm:pt>
    <dgm:pt modelId="{E10CBC58-0FDB-41BE-B7D4-193607BF6271}" type="pres">
      <dgm:prSet presAssocID="{D61CA75A-34EC-4E4B-A8E7-A5E824FD434F}" presName="box" presStyleLbl="node1" presStyleIdx="1" presStyleCnt="2"/>
      <dgm:spPr/>
    </dgm:pt>
    <dgm:pt modelId="{A832863E-CCEC-4DFA-9B93-5051F13C1746}" type="pres">
      <dgm:prSet presAssocID="{D61CA75A-34EC-4E4B-A8E7-A5E824FD434F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94F529D-A026-47CD-9EA2-40C1922DB18E}" type="pres">
      <dgm:prSet presAssocID="{D61CA75A-34EC-4E4B-A8E7-A5E824FD434F}" presName="text" presStyleLbl="node1" presStyleIdx="1" presStyleCnt="2">
        <dgm:presLayoutVars>
          <dgm:bulletEnabled val="1"/>
        </dgm:presLayoutVars>
      </dgm:prSet>
      <dgm:spPr/>
    </dgm:pt>
  </dgm:ptLst>
  <dgm:cxnLst>
    <dgm:cxn modelId="{BA9C32B3-A322-4DA4-A256-B2AE343E2AC8}" srcId="{E2D154CD-4330-4A92-99F8-95189166DF0B}" destId="{D61CA75A-34EC-4E4B-A8E7-A5E824FD434F}" srcOrd="1" destOrd="0" parTransId="{9F3DDE84-857E-42D1-BE6B-37CBDC028D7F}" sibTransId="{9D74CCB4-E80D-46A6-B0C1-AC105C7D6042}"/>
    <dgm:cxn modelId="{BFDF0423-BA67-40D2-90D4-4A3160FA08AF}" type="presOf" srcId="{D61CA75A-34EC-4E4B-A8E7-A5E824FD434F}" destId="{894F529D-A026-47CD-9EA2-40C1922DB18E}" srcOrd="1" destOrd="0" presId="urn:microsoft.com/office/officeart/2005/8/layout/vList4"/>
    <dgm:cxn modelId="{58B9CB9C-CC5E-4135-BAF5-92B3BB1C9683}" srcId="{E2D154CD-4330-4A92-99F8-95189166DF0B}" destId="{0DC59DCA-A915-48AC-B007-486F57C7DABC}" srcOrd="0" destOrd="0" parTransId="{6B768F2F-661D-41C5-A527-E0C5AF9F0998}" sibTransId="{3FE057A0-FB5C-4F8B-ACB3-92C483B67B20}"/>
    <dgm:cxn modelId="{D242A62B-65C3-40CB-B7EA-2DC474946CD3}" type="presOf" srcId="{0DC59DCA-A915-48AC-B007-486F57C7DABC}" destId="{D152A947-5377-4CC5-ACE2-D97FB19796DA}" srcOrd="1" destOrd="0" presId="urn:microsoft.com/office/officeart/2005/8/layout/vList4"/>
    <dgm:cxn modelId="{4F896B10-B30F-4C04-A160-7FD82FC612E4}" type="presOf" srcId="{E2D154CD-4330-4A92-99F8-95189166DF0B}" destId="{E1C196E7-0D0A-4513-92B1-012B5F44E89C}" srcOrd="0" destOrd="0" presId="urn:microsoft.com/office/officeart/2005/8/layout/vList4"/>
    <dgm:cxn modelId="{C5E31A8A-7AA6-4AB5-AA82-C0F56485FBE0}" type="presOf" srcId="{0DC59DCA-A915-48AC-B007-486F57C7DABC}" destId="{FF51B003-1B1E-474E-9FB4-FE56E18FA29D}" srcOrd="0" destOrd="0" presId="urn:microsoft.com/office/officeart/2005/8/layout/vList4"/>
    <dgm:cxn modelId="{3C239D9D-B6B3-40C8-86C0-BC0C0ACBB153}" type="presOf" srcId="{D61CA75A-34EC-4E4B-A8E7-A5E824FD434F}" destId="{E10CBC58-0FDB-41BE-B7D4-193607BF6271}" srcOrd="0" destOrd="0" presId="urn:microsoft.com/office/officeart/2005/8/layout/vList4"/>
    <dgm:cxn modelId="{B7C37951-FE1C-4034-9E8D-7FFAC41E1AC9}" type="presParOf" srcId="{E1C196E7-0D0A-4513-92B1-012B5F44E89C}" destId="{64C7D2CB-81CE-4923-93E9-B654B1D2F07C}" srcOrd="0" destOrd="0" presId="urn:microsoft.com/office/officeart/2005/8/layout/vList4"/>
    <dgm:cxn modelId="{CBF57023-361A-49F2-A3F1-441C7F877598}" type="presParOf" srcId="{64C7D2CB-81CE-4923-93E9-B654B1D2F07C}" destId="{FF51B003-1B1E-474E-9FB4-FE56E18FA29D}" srcOrd="0" destOrd="0" presId="urn:microsoft.com/office/officeart/2005/8/layout/vList4"/>
    <dgm:cxn modelId="{B5AFB408-5A2B-4647-98F4-6A94658CC967}" type="presParOf" srcId="{64C7D2CB-81CE-4923-93E9-B654B1D2F07C}" destId="{D973B6D5-4065-4B4F-8F2D-1847BDF9F255}" srcOrd="1" destOrd="0" presId="urn:microsoft.com/office/officeart/2005/8/layout/vList4"/>
    <dgm:cxn modelId="{314EEFFE-5F7C-4684-B17B-4A213CDF8EE5}" type="presParOf" srcId="{64C7D2CB-81CE-4923-93E9-B654B1D2F07C}" destId="{D152A947-5377-4CC5-ACE2-D97FB19796DA}" srcOrd="2" destOrd="0" presId="urn:microsoft.com/office/officeart/2005/8/layout/vList4"/>
    <dgm:cxn modelId="{13372880-AF93-4869-8FEA-A25ACB047EF7}" type="presParOf" srcId="{E1C196E7-0D0A-4513-92B1-012B5F44E89C}" destId="{6E7C9745-680B-4A1C-B7A1-51F765FE370D}" srcOrd="1" destOrd="0" presId="urn:microsoft.com/office/officeart/2005/8/layout/vList4"/>
    <dgm:cxn modelId="{F794C8ED-0EF0-4BCF-BBC6-D32BFCEDE4F8}" type="presParOf" srcId="{E1C196E7-0D0A-4513-92B1-012B5F44E89C}" destId="{7AE4E258-2580-4EA4-BF71-4BD8EBFCD5C1}" srcOrd="2" destOrd="0" presId="urn:microsoft.com/office/officeart/2005/8/layout/vList4"/>
    <dgm:cxn modelId="{3A709672-10BE-4D16-8EB5-5E7BFA0E423E}" type="presParOf" srcId="{7AE4E258-2580-4EA4-BF71-4BD8EBFCD5C1}" destId="{E10CBC58-0FDB-41BE-B7D4-193607BF6271}" srcOrd="0" destOrd="0" presId="urn:microsoft.com/office/officeart/2005/8/layout/vList4"/>
    <dgm:cxn modelId="{F3836C80-78C0-48A9-88A0-69550545C99A}" type="presParOf" srcId="{7AE4E258-2580-4EA4-BF71-4BD8EBFCD5C1}" destId="{A832863E-CCEC-4DFA-9B93-5051F13C1746}" srcOrd="1" destOrd="0" presId="urn:microsoft.com/office/officeart/2005/8/layout/vList4"/>
    <dgm:cxn modelId="{A6A89419-DFB7-4097-8B19-7097DF8EE091}" type="presParOf" srcId="{7AE4E258-2580-4EA4-BF71-4BD8EBFCD5C1}" destId="{894F529D-A026-47CD-9EA2-40C1922DB18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5BF9C3-D4F5-417A-B0FE-AD01A9F47B17}" type="doc">
      <dgm:prSet loTypeId="urn:microsoft.com/office/officeart/2005/8/layout/hProcess9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D4DBF9D5-7655-4DF7-A7BC-AE533FEB5105}">
      <dgm:prSet/>
      <dgm:spPr/>
      <dgm:t>
        <a:bodyPr/>
        <a:lstStyle/>
        <a:p>
          <a:pPr rtl="0"/>
          <a:r>
            <a:rPr lang="ru-RU" dirty="0" err="1" smtClean="0"/>
            <a:t>Сьогодні</a:t>
          </a:r>
          <a:r>
            <a:rPr lang="ru-RU" dirty="0" smtClean="0"/>
            <a:t> </a:t>
          </a:r>
          <a:r>
            <a:rPr lang="ru-RU" dirty="0" err="1" smtClean="0"/>
            <a:t>орнаментальними</a:t>
          </a:r>
          <a:r>
            <a:rPr lang="ru-RU" dirty="0" smtClean="0"/>
            <a:t> мотивами </a:t>
          </a:r>
          <a:r>
            <a:rPr lang="ru-RU" dirty="0" err="1" smtClean="0"/>
            <a:t>вишивок</a:t>
          </a:r>
          <a:r>
            <a:rPr lang="ru-RU" dirty="0" smtClean="0"/>
            <a:t> </a:t>
          </a:r>
          <a:r>
            <a:rPr lang="ru-RU" dirty="0" err="1" smtClean="0"/>
            <a:t>оздоблюють</a:t>
          </a:r>
          <a:r>
            <a:rPr lang="ru-RU" dirty="0" smtClean="0"/>
            <a:t> не </a:t>
          </a:r>
          <a:r>
            <a:rPr lang="ru-RU" dirty="0" err="1" smtClean="0"/>
            <a:t>лише</a:t>
          </a:r>
          <a:r>
            <a:rPr lang="ru-RU" dirty="0" smtClean="0"/>
            <a:t> </a:t>
          </a:r>
          <a:r>
            <a:rPr lang="ru-RU" dirty="0" err="1" smtClean="0"/>
            <a:t>ткані</a:t>
          </a:r>
          <a:r>
            <a:rPr lang="ru-RU" dirty="0" smtClean="0"/>
            <a:t> </a:t>
          </a:r>
          <a:r>
            <a:rPr lang="ru-RU" dirty="0" err="1" smtClean="0"/>
            <a:t>вироби</a:t>
          </a:r>
          <a:r>
            <a:rPr lang="ru-RU" dirty="0" smtClean="0"/>
            <a:t>, а й </a:t>
          </a:r>
          <a:r>
            <a:rPr lang="ru-RU" dirty="0" err="1" smtClean="0"/>
            <a:t>меблі</a:t>
          </a:r>
          <a:r>
            <a:rPr lang="ru-RU" dirty="0" smtClean="0"/>
            <a:t>, </a:t>
          </a:r>
          <a:r>
            <a:rPr lang="ru-RU" dirty="0" err="1" smtClean="0"/>
            <a:t>розписують</a:t>
          </a:r>
          <a:r>
            <a:rPr lang="ru-RU" dirty="0" smtClean="0"/>
            <a:t> ними </a:t>
          </a:r>
          <a:r>
            <a:rPr lang="ru-RU" dirty="0" err="1" smtClean="0"/>
            <a:t>стіни</a:t>
          </a:r>
          <a:r>
            <a:rPr lang="ru-RU" dirty="0" smtClean="0"/>
            <a:t>, </a:t>
          </a:r>
          <a:r>
            <a:rPr lang="ru-RU" dirty="0" err="1" smtClean="0"/>
            <a:t>викладають</a:t>
          </a:r>
          <a:r>
            <a:rPr lang="ru-RU" dirty="0" smtClean="0"/>
            <a:t> </a:t>
          </a:r>
          <a:r>
            <a:rPr lang="ru-RU" dirty="0" err="1" smtClean="0"/>
            <a:t>мозаїку</a:t>
          </a:r>
          <a:r>
            <a:rPr lang="ru-RU" dirty="0" smtClean="0"/>
            <a:t>, </a:t>
          </a:r>
          <a:r>
            <a:rPr lang="ru-RU" dirty="0" err="1" smtClean="0"/>
            <a:t>різьблять</a:t>
          </a:r>
          <a:r>
            <a:rPr lang="ru-RU" dirty="0" smtClean="0"/>
            <a:t> на </a:t>
          </a:r>
          <a:r>
            <a:rPr lang="ru-RU" dirty="0" err="1" smtClean="0"/>
            <a:t>дереві</a:t>
          </a:r>
          <a:r>
            <a:rPr lang="ru-RU" dirty="0" smtClean="0"/>
            <a:t> та </a:t>
          </a:r>
          <a:r>
            <a:rPr lang="ru-RU" dirty="0" err="1" smtClean="0"/>
            <a:t>металі</a:t>
          </a:r>
          <a:r>
            <a:rPr lang="ru-RU" dirty="0" smtClean="0"/>
            <a:t>.</a:t>
          </a:r>
          <a:endParaRPr lang="uk-UA" dirty="0"/>
        </a:p>
      </dgm:t>
    </dgm:pt>
    <dgm:pt modelId="{862FB341-0F85-47B0-BC62-39F434E01AA5}" type="parTrans" cxnId="{ACD370A1-3621-40BB-A321-49C78A57B009}">
      <dgm:prSet/>
      <dgm:spPr/>
      <dgm:t>
        <a:bodyPr/>
        <a:lstStyle/>
        <a:p>
          <a:endParaRPr lang="uk-UA"/>
        </a:p>
      </dgm:t>
    </dgm:pt>
    <dgm:pt modelId="{4BBFD608-D3E0-4C5A-8473-960C208B0AE6}" type="sibTrans" cxnId="{ACD370A1-3621-40BB-A321-49C78A57B009}">
      <dgm:prSet/>
      <dgm:spPr/>
      <dgm:t>
        <a:bodyPr/>
        <a:lstStyle/>
        <a:p>
          <a:endParaRPr lang="uk-UA"/>
        </a:p>
      </dgm:t>
    </dgm:pt>
    <dgm:pt modelId="{5B6675C5-4D67-4158-B892-788ACDB0ABCD}" type="pres">
      <dgm:prSet presAssocID="{DD5BF9C3-D4F5-417A-B0FE-AD01A9F47B17}" presName="CompostProcess" presStyleCnt="0">
        <dgm:presLayoutVars>
          <dgm:dir/>
          <dgm:resizeHandles val="exact"/>
        </dgm:presLayoutVars>
      </dgm:prSet>
      <dgm:spPr/>
    </dgm:pt>
    <dgm:pt modelId="{BF4511C7-E2F5-4F3B-A126-B59C78E9F188}" type="pres">
      <dgm:prSet presAssocID="{DD5BF9C3-D4F5-417A-B0FE-AD01A9F47B17}" presName="arrow" presStyleLbl="bgShp" presStyleIdx="0" presStyleCnt="1" custScaleX="115527"/>
      <dgm:spPr/>
    </dgm:pt>
    <dgm:pt modelId="{CF92FECB-1588-48E3-B5EE-E10839FC2FBC}" type="pres">
      <dgm:prSet presAssocID="{DD5BF9C3-D4F5-417A-B0FE-AD01A9F47B17}" presName="linearProcess" presStyleCnt="0"/>
      <dgm:spPr/>
    </dgm:pt>
    <dgm:pt modelId="{561FABA9-19B2-4293-9163-1CC1EC5CC04F}" type="pres">
      <dgm:prSet presAssocID="{D4DBF9D5-7655-4DF7-A7BC-AE533FEB5105}" presName="textNode" presStyleLbl="node1" presStyleIdx="0" presStyleCnt="1" custScaleX="113978" custScaleY="93168" custLinFactNeighborX="-4301" custLinFactNeighborY="0">
        <dgm:presLayoutVars>
          <dgm:bulletEnabled val="1"/>
        </dgm:presLayoutVars>
      </dgm:prSet>
      <dgm:spPr/>
    </dgm:pt>
  </dgm:ptLst>
  <dgm:cxnLst>
    <dgm:cxn modelId="{B5C99B0A-836B-40AB-A28B-0AE011CD34E1}" type="presOf" srcId="{DD5BF9C3-D4F5-417A-B0FE-AD01A9F47B17}" destId="{5B6675C5-4D67-4158-B892-788ACDB0ABCD}" srcOrd="0" destOrd="0" presId="urn:microsoft.com/office/officeart/2005/8/layout/hProcess9"/>
    <dgm:cxn modelId="{ACCFA32D-C8B4-4C49-BE81-200EFCFE8B10}" type="presOf" srcId="{D4DBF9D5-7655-4DF7-A7BC-AE533FEB5105}" destId="{561FABA9-19B2-4293-9163-1CC1EC5CC04F}" srcOrd="0" destOrd="0" presId="urn:microsoft.com/office/officeart/2005/8/layout/hProcess9"/>
    <dgm:cxn modelId="{ACD370A1-3621-40BB-A321-49C78A57B009}" srcId="{DD5BF9C3-D4F5-417A-B0FE-AD01A9F47B17}" destId="{D4DBF9D5-7655-4DF7-A7BC-AE533FEB5105}" srcOrd="0" destOrd="0" parTransId="{862FB341-0F85-47B0-BC62-39F434E01AA5}" sibTransId="{4BBFD608-D3E0-4C5A-8473-960C208B0AE6}"/>
    <dgm:cxn modelId="{EEE9108E-8CBA-47B5-A39C-707F42F1E1D7}" type="presParOf" srcId="{5B6675C5-4D67-4158-B892-788ACDB0ABCD}" destId="{BF4511C7-E2F5-4F3B-A126-B59C78E9F188}" srcOrd="0" destOrd="0" presId="urn:microsoft.com/office/officeart/2005/8/layout/hProcess9"/>
    <dgm:cxn modelId="{BA496382-6485-4FA4-8FE4-132245F0A4C0}" type="presParOf" srcId="{5B6675C5-4D67-4158-B892-788ACDB0ABCD}" destId="{CF92FECB-1588-48E3-B5EE-E10839FC2FBC}" srcOrd="1" destOrd="0" presId="urn:microsoft.com/office/officeart/2005/8/layout/hProcess9"/>
    <dgm:cxn modelId="{6F7727EF-448F-4B42-BCE8-CCF20F97A572}" type="presParOf" srcId="{CF92FECB-1588-48E3-B5EE-E10839FC2FBC}" destId="{561FABA9-19B2-4293-9163-1CC1EC5CC04F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B32538-F1D0-4D3C-9DC6-E4D8D9AFED97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7BEBDDB6-8865-4B6E-AD9D-93EEF0506B34}">
      <dgm:prSet/>
      <dgm:spPr/>
      <dgm:t>
        <a:bodyPr/>
        <a:lstStyle/>
        <a:p>
          <a:pPr rtl="0"/>
          <a:r>
            <a:rPr lang="ru-RU" smtClean="0"/>
            <a:t>Для створення українського інтер’єру в оселі використовують автентичні (або осучаснені) меблі та предмети побуту. </a:t>
          </a:r>
          <a:endParaRPr lang="uk-UA"/>
        </a:p>
      </dgm:t>
    </dgm:pt>
    <dgm:pt modelId="{131FEAC7-A01B-4B7F-BDE8-5170DB4F198E}" type="parTrans" cxnId="{A3CF7D23-6FC1-4662-B1D8-BFDCB79F6C03}">
      <dgm:prSet/>
      <dgm:spPr/>
      <dgm:t>
        <a:bodyPr/>
        <a:lstStyle/>
        <a:p>
          <a:endParaRPr lang="uk-UA"/>
        </a:p>
      </dgm:t>
    </dgm:pt>
    <dgm:pt modelId="{0495DF3F-8336-442D-B10D-D1A4EBF17461}" type="sibTrans" cxnId="{A3CF7D23-6FC1-4662-B1D8-BFDCB79F6C03}">
      <dgm:prSet/>
      <dgm:spPr/>
      <dgm:t>
        <a:bodyPr/>
        <a:lstStyle/>
        <a:p>
          <a:endParaRPr lang="uk-UA"/>
        </a:p>
      </dgm:t>
    </dgm:pt>
    <dgm:pt modelId="{732F2B63-67E6-4F22-9752-D480C466AE1D}">
      <dgm:prSet/>
      <dgm:spPr/>
      <dgm:t>
        <a:bodyPr/>
        <a:lstStyle/>
        <a:p>
          <a:pPr rtl="0"/>
          <a:r>
            <a:rPr lang="ru-RU" smtClean="0"/>
            <a:t>Лави та скрині. Колись вони були незамінними меблями — на них сиділи, спали, використовували як шафи чи полиці. У сучасному інтер’єрі вони теж доречні та можуть стати окрасою і родзинкою навіть міської квартири.</a:t>
          </a:r>
          <a:endParaRPr lang="uk-UA"/>
        </a:p>
      </dgm:t>
    </dgm:pt>
    <dgm:pt modelId="{ACE1BA5D-5948-4B21-AED7-0BE0425EF778}" type="parTrans" cxnId="{663EA24A-FF95-40DD-9765-D9710F15270C}">
      <dgm:prSet/>
      <dgm:spPr/>
      <dgm:t>
        <a:bodyPr/>
        <a:lstStyle/>
        <a:p>
          <a:endParaRPr lang="uk-UA"/>
        </a:p>
      </dgm:t>
    </dgm:pt>
    <dgm:pt modelId="{C415B1A5-03FF-407C-9FBB-EE592E95919D}" type="sibTrans" cxnId="{663EA24A-FF95-40DD-9765-D9710F15270C}">
      <dgm:prSet/>
      <dgm:spPr/>
      <dgm:t>
        <a:bodyPr/>
        <a:lstStyle/>
        <a:p>
          <a:endParaRPr lang="uk-UA"/>
        </a:p>
      </dgm:t>
    </dgm:pt>
    <dgm:pt modelId="{8B2A6316-76D9-455C-A6D8-31549DB26FA2}" type="pres">
      <dgm:prSet presAssocID="{28B32538-F1D0-4D3C-9DC6-E4D8D9AFED97}" presName="linear" presStyleCnt="0">
        <dgm:presLayoutVars>
          <dgm:dir/>
          <dgm:resizeHandles val="exact"/>
        </dgm:presLayoutVars>
      </dgm:prSet>
      <dgm:spPr/>
    </dgm:pt>
    <dgm:pt modelId="{B756494E-B9FA-4EA3-A00F-909D2E9615AC}" type="pres">
      <dgm:prSet presAssocID="{7BEBDDB6-8865-4B6E-AD9D-93EEF0506B34}" presName="comp" presStyleCnt="0"/>
      <dgm:spPr/>
    </dgm:pt>
    <dgm:pt modelId="{EACCFAA0-FB45-41F4-9B91-E36099FFECC5}" type="pres">
      <dgm:prSet presAssocID="{7BEBDDB6-8865-4B6E-AD9D-93EEF0506B34}" presName="box" presStyleLbl="node1" presStyleIdx="0" presStyleCnt="2"/>
      <dgm:spPr/>
    </dgm:pt>
    <dgm:pt modelId="{E7B433DE-2037-4FCE-9B32-8F0E86A6712F}" type="pres">
      <dgm:prSet presAssocID="{7BEBDDB6-8865-4B6E-AD9D-93EEF0506B34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2BCA318-D2A2-4D36-AA9D-0960AA42C7DA}" type="pres">
      <dgm:prSet presAssocID="{7BEBDDB6-8865-4B6E-AD9D-93EEF0506B34}" presName="text" presStyleLbl="node1" presStyleIdx="0" presStyleCnt="2">
        <dgm:presLayoutVars>
          <dgm:bulletEnabled val="1"/>
        </dgm:presLayoutVars>
      </dgm:prSet>
      <dgm:spPr/>
    </dgm:pt>
    <dgm:pt modelId="{6F0F022D-484D-40E5-84A2-D20422500229}" type="pres">
      <dgm:prSet presAssocID="{0495DF3F-8336-442D-B10D-D1A4EBF17461}" presName="spacer" presStyleCnt="0"/>
      <dgm:spPr/>
    </dgm:pt>
    <dgm:pt modelId="{280DBBCA-37F3-48FF-B03B-DABB0D60DED7}" type="pres">
      <dgm:prSet presAssocID="{732F2B63-67E6-4F22-9752-D480C466AE1D}" presName="comp" presStyleCnt="0"/>
      <dgm:spPr/>
    </dgm:pt>
    <dgm:pt modelId="{8552D530-E42A-4BAB-A4EE-D690628D691C}" type="pres">
      <dgm:prSet presAssocID="{732F2B63-67E6-4F22-9752-D480C466AE1D}" presName="box" presStyleLbl="node1" presStyleIdx="1" presStyleCnt="2"/>
      <dgm:spPr/>
    </dgm:pt>
    <dgm:pt modelId="{79E258C3-573F-4479-A3E9-7005C6DA9686}" type="pres">
      <dgm:prSet presAssocID="{732F2B63-67E6-4F22-9752-D480C466AE1D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57EFB61-972E-42CA-A37F-569A5C18AF8D}" type="pres">
      <dgm:prSet presAssocID="{732F2B63-67E6-4F22-9752-D480C466AE1D}" presName="text" presStyleLbl="node1" presStyleIdx="1" presStyleCnt="2">
        <dgm:presLayoutVars>
          <dgm:bulletEnabled val="1"/>
        </dgm:presLayoutVars>
      </dgm:prSet>
      <dgm:spPr/>
    </dgm:pt>
  </dgm:ptLst>
  <dgm:cxnLst>
    <dgm:cxn modelId="{5E3AFF7C-6D0F-45E6-9AD5-F49E875C26F1}" type="presOf" srcId="{732F2B63-67E6-4F22-9752-D480C466AE1D}" destId="{657EFB61-972E-42CA-A37F-569A5C18AF8D}" srcOrd="1" destOrd="0" presId="urn:microsoft.com/office/officeart/2005/8/layout/vList4"/>
    <dgm:cxn modelId="{8F56BE9A-0A31-4187-AC8B-9904EDCA6C12}" type="presOf" srcId="{7BEBDDB6-8865-4B6E-AD9D-93EEF0506B34}" destId="{EACCFAA0-FB45-41F4-9B91-E36099FFECC5}" srcOrd="0" destOrd="0" presId="urn:microsoft.com/office/officeart/2005/8/layout/vList4"/>
    <dgm:cxn modelId="{EFABFFCC-46FA-4381-BF9C-6B2F1EEF97DB}" type="presOf" srcId="{732F2B63-67E6-4F22-9752-D480C466AE1D}" destId="{8552D530-E42A-4BAB-A4EE-D690628D691C}" srcOrd="0" destOrd="0" presId="urn:microsoft.com/office/officeart/2005/8/layout/vList4"/>
    <dgm:cxn modelId="{663EA24A-FF95-40DD-9765-D9710F15270C}" srcId="{28B32538-F1D0-4D3C-9DC6-E4D8D9AFED97}" destId="{732F2B63-67E6-4F22-9752-D480C466AE1D}" srcOrd="1" destOrd="0" parTransId="{ACE1BA5D-5948-4B21-AED7-0BE0425EF778}" sibTransId="{C415B1A5-03FF-407C-9FBB-EE592E95919D}"/>
    <dgm:cxn modelId="{A3CF7D23-6FC1-4662-B1D8-BFDCB79F6C03}" srcId="{28B32538-F1D0-4D3C-9DC6-E4D8D9AFED97}" destId="{7BEBDDB6-8865-4B6E-AD9D-93EEF0506B34}" srcOrd="0" destOrd="0" parTransId="{131FEAC7-A01B-4B7F-BDE8-5170DB4F198E}" sibTransId="{0495DF3F-8336-442D-B10D-D1A4EBF17461}"/>
    <dgm:cxn modelId="{4917AC63-811C-4D80-A502-D33674C4F556}" type="presOf" srcId="{7BEBDDB6-8865-4B6E-AD9D-93EEF0506B34}" destId="{E2BCA318-D2A2-4D36-AA9D-0960AA42C7DA}" srcOrd="1" destOrd="0" presId="urn:microsoft.com/office/officeart/2005/8/layout/vList4"/>
    <dgm:cxn modelId="{64C06EF4-CE5E-44CD-826B-780998079E76}" type="presOf" srcId="{28B32538-F1D0-4D3C-9DC6-E4D8D9AFED97}" destId="{8B2A6316-76D9-455C-A6D8-31549DB26FA2}" srcOrd="0" destOrd="0" presId="urn:microsoft.com/office/officeart/2005/8/layout/vList4"/>
    <dgm:cxn modelId="{FC59F838-D9A6-4596-AF3C-287E468B76EC}" type="presParOf" srcId="{8B2A6316-76D9-455C-A6D8-31549DB26FA2}" destId="{B756494E-B9FA-4EA3-A00F-909D2E9615AC}" srcOrd="0" destOrd="0" presId="urn:microsoft.com/office/officeart/2005/8/layout/vList4"/>
    <dgm:cxn modelId="{11104B32-4ACD-4CEC-9942-AEB462A0C57A}" type="presParOf" srcId="{B756494E-B9FA-4EA3-A00F-909D2E9615AC}" destId="{EACCFAA0-FB45-41F4-9B91-E36099FFECC5}" srcOrd="0" destOrd="0" presId="urn:microsoft.com/office/officeart/2005/8/layout/vList4"/>
    <dgm:cxn modelId="{0F09FA2E-570F-46CB-8D5E-06AAAA3D0D9E}" type="presParOf" srcId="{B756494E-B9FA-4EA3-A00F-909D2E9615AC}" destId="{E7B433DE-2037-4FCE-9B32-8F0E86A6712F}" srcOrd="1" destOrd="0" presId="urn:microsoft.com/office/officeart/2005/8/layout/vList4"/>
    <dgm:cxn modelId="{9831F8CE-EBC3-4083-81F1-E6155F5C6284}" type="presParOf" srcId="{B756494E-B9FA-4EA3-A00F-909D2E9615AC}" destId="{E2BCA318-D2A2-4D36-AA9D-0960AA42C7DA}" srcOrd="2" destOrd="0" presId="urn:microsoft.com/office/officeart/2005/8/layout/vList4"/>
    <dgm:cxn modelId="{83639837-83B8-4D96-BD19-D4B86DC42960}" type="presParOf" srcId="{8B2A6316-76D9-455C-A6D8-31549DB26FA2}" destId="{6F0F022D-484D-40E5-84A2-D20422500229}" srcOrd="1" destOrd="0" presId="urn:microsoft.com/office/officeart/2005/8/layout/vList4"/>
    <dgm:cxn modelId="{3B96AFAC-619E-4C04-8825-9BBE5474F630}" type="presParOf" srcId="{8B2A6316-76D9-455C-A6D8-31549DB26FA2}" destId="{280DBBCA-37F3-48FF-B03B-DABB0D60DED7}" srcOrd="2" destOrd="0" presId="urn:microsoft.com/office/officeart/2005/8/layout/vList4"/>
    <dgm:cxn modelId="{5B3B9BFB-A27B-46E7-B095-4210EDE0CD0B}" type="presParOf" srcId="{280DBBCA-37F3-48FF-B03B-DABB0D60DED7}" destId="{8552D530-E42A-4BAB-A4EE-D690628D691C}" srcOrd="0" destOrd="0" presId="urn:microsoft.com/office/officeart/2005/8/layout/vList4"/>
    <dgm:cxn modelId="{D565FB13-C7A3-495B-9D59-710637FA3A1B}" type="presParOf" srcId="{280DBBCA-37F3-48FF-B03B-DABB0D60DED7}" destId="{79E258C3-573F-4479-A3E9-7005C6DA9686}" srcOrd="1" destOrd="0" presId="urn:microsoft.com/office/officeart/2005/8/layout/vList4"/>
    <dgm:cxn modelId="{70579EC7-C74E-4E41-A8A0-A2B1BFF699F0}" type="presParOf" srcId="{280DBBCA-37F3-48FF-B03B-DABB0D60DED7}" destId="{657EFB61-972E-42CA-A37F-569A5C18AF8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23F728-7F55-4317-B8BF-9F072AA00782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uk-UA"/>
        </a:p>
      </dgm:t>
    </dgm:pt>
    <dgm:pt modelId="{4B1410F5-AA17-4BA2-A7B1-985C950B14FB}">
      <dgm:prSet/>
      <dgm:spPr/>
      <dgm:t>
        <a:bodyPr/>
        <a:lstStyle/>
        <a:p>
          <a:pPr rtl="0"/>
          <a:r>
            <a:rPr lang="ru-RU" dirty="0" err="1" smtClean="0"/>
            <a:t>Уявити</a:t>
          </a:r>
          <a:r>
            <a:rPr lang="ru-RU" dirty="0" smtClean="0"/>
            <a:t> </a:t>
          </a:r>
          <a:r>
            <a:rPr lang="ru-RU" dirty="0" err="1" smtClean="0"/>
            <a:t>українську</a:t>
          </a:r>
          <a:r>
            <a:rPr lang="ru-RU" dirty="0" smtClean="0"/>
            <a:t> хату без </a:t>
          </a:r>
          <a:r>
            <a:rPr lang="ru-RU" dirty="0" err="1" smtClean="0"/>
            <a:t>смугастих</a:t>
          </a:r>
          <a:r>
            <a:rPr lang="ru-RU" dirty="0" smtClean="0"/>
            <a:t>, </a:t>
          </a:r>
          <a:r>
            <a:rPr lang="ru-RU" dirty="0" err="1" smtClean="0"/>
            <a:t>яскравих</a:t>
          </a:r>
          <a:r>
            <a:rPr lang="ru-RU" dirty="0" smtClean="0"/>
            <a:t>, </a:t>
          </a:r>
          <a:r>
            <a:rPr lang="ru-RU" dirty="0" err="1" smtClean="0"/>
            <a:t>витканих</a:t>
          </a:r>
          <a:r>
            <a:rPr lang="ru-RU" dirty="0" smtClean="0"/>
            <a:t> </a:t>
          </a:r>
          <a:r>
            <a:rPr lang="ru-RU" dirty="0" err="1" smtClean="0"/>
            <a:t>господинею</a:t>
          </a:r>
          <a:r>
            <a:rPr lang="ru-RU" dirty="0" smtClean="0"/>
            <a:t> </a:t>
          </a:r>
          <a:r>
            <a:rPr lang="ru-RU" dirty="0" err="1" smtClean="0"/>
            <a:t>або</a:t>
          </a:r>
          <a:r>
            <a:rPr lang="ru-RU" dirty="0" smtClean="0"/>
            <a:t> </a:t>
          </a:r>
          <a:r>
            <a:rPr lang="ru-RU" dirty="0" err="1" smtClean="0"/>
            <a:t>її</a:t>
          </a:r>
          <a:r>
            <a:rPr lang="ru-RU" dirty="0" smtClean="0"/>
            <a:t> дочками </a:t>
          </a:r>
          <a:r>
            <a:rPr lang="ru-RU" dirty="0" err="1" smtClean="0"/>
            <a:t>доріжок</a:t>
          </a:r>
          <a:r>
            <a:rPr lang="ru-RU" dirty="0" smtClean="0"/>
            <a:t>, просто </a:t>
          </a:r>
          <a:r>
            <a:rPr lang="ru-RU" dirty="0" err="1" smtClean="0"/>
            <a:t>неможливо</a:t>
          </a:r>
          <a:r>
            <a:rPr lang="ru-RU" dirty="0" smtClean="0"/>
            <a:t>. Вони </a:t>
          </a:r>
          <a:r>
            <a:rPr lang="ru-RU" dirty="0" err="1" smtClean="0"/>
            <a:t>створюють</a:t>
          </a:r>
          <a:r>
            <a:rPr lang="ru-RU" dirty="0" smtClean="0"/>
            <a:t> </a:t>
          </a:r>
          <a:r>
            <a:rPr lang="ru-RU" dirty="0" err="1" smtClean="0"/>
            <a:t>особливий</a:t>
          </a:r>
          <a:r>
            <a:rPr lang="ru-RU" dirty="0" smtClean="0"/>
            <a:t> </a:t>
          </a:r>
          <a:r>
            <a:rPr lang="ru-RU" dirty="0" err="1" smtClean="0"/>
            <a:t>затишок</a:t>
          </a:r>
          <a:r>
            <a:rPr lang="ru-RU" dirty="0" smtClean="0"/>
            <a:t>. </a:t>
          </a:r>
          <a:endParaRPr lang="uk-UA" dirty="0"/>
        </a:p>
      </dgm:t>
    </dgm:pt>
    <dgm:pt modelId="{E39B74D7-A9C2-4213-A9FE-BAF1C2834E32}" type="parTrans" cxnId="{A5B2BDC0-8E70-48D2-924D-5C89620FFDF2}">
      <dgm:prSet/>
      <dgm:spPr/>
      <dgm:t>
        <a:bodyPr/>
        <a:lstStyle/>
        <a:p>
          <a:endParaRPr lang="uk-UA"/>
        </a:p>
      </dgm:t>
    </dgm:pt>
    <dgm:pt modelId="{00FBB636-113D-405E-8D97-17390D90D554}" type="sibTrans" cxnId="{A5B2BDC0-8E70-48D2-924D-5C89620FFDF2}">
      <dgm:prSet/>
      <dgm:spPr/>
      <dgm:t>
        <a:bodyPr/>
        <a:lstStyle/>
        <a:p>
          <a:endParaRPr lang="uk-UA"/>
        </a:p>
      </dgm:t>
    </dgm:pt>
    <dgm:pt modelId="{22907DD7-9150-4F86-963B-0FA7F5FC2304}" type="pres">
      <dgm:prSet presAssocID="{F223F728-7F55-4317-B8BF-9F072AA00782}" presName="linear" presStyleCnt="0">
        <dgm:presLayoutVars>
          <dgm:animLvl val="lvl"/>
          <dgm:resizeHandles val="exact"/>
        </dgm:presLayoutVars>
      </dgm:prSet>
      <dgm:spPr/>
    </dgm:pt>
    <dgm:pt modelId="{B4D4B8D3-5C81-4D79-AA44-289B22E8F168}" type="pres">
      <dgm:prSet presAssocID="{4B1410F5-AA17-4BA2-A7B1-985C950B14F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2885194-94EF-4BE4-9D0F-052866CA9271}" type="presOf" srcId="{F223F728-7F55-4317-B8BF-9F072AA00782}" destId="{22907DD7-9150-4F86-963B-0FA7F5FC2304}" srcOrd="0" destOrd="0" presId="urn:microsoft.com/office/officeart/2005/8/layout/vList2"/>
    <dgm:cxn modelId="{DC29615C-1ED9-4947-B719-342322F5381D}" type="presOf" srcId="{4B1410F5-AA17-4BA2-A7B1-985C950B14FB}" destId="{B4D4B8D3-5C81-4D79-AA44-289B22E8F168}" srcOrd="0" destOrd="0" presId="urn:microsoft.com/office/officeart/2005/8/layout/vList2"/>
    <dgm:cxn modelId="{A5B2BDC0-8E70-48D2-924D-5C89620FFDF2}" srcId="{F223F728-7F55-4317-B8BF-9F072AA00782}" destId="{4B1410F5-AA17-4BA2-A7B1-985C950B14FB}" srcOrd="0" destOrd="0" parTransId="{E39B74D7-A9C2-4213-A9FE-BAF1C2834E32}" sibTransId="{00FBB636-113D-405E-8D97-17390D90D554}"/>
    <dgm:cxn modelId="{0F33E3B1-BAB4-43BB-8A14-C8C517A593FF}" type="presParOf" srcId="{22907DD7-9150-4F86-963B-0FA7F5FC2304}" destId="{B4D4B8D3-5C81-4D79-AA44-289B22E8F1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D72C0-B263-4F58-8046-85E5FC9A1A54}">
      <dsp:nvSpPr>
        <dsp:cNvPr id="0" name=""/>
        <dsp:cNvSpPr/>
      </dsp:nvSpPr>
      <dsp:spPr>
        <a:xfrm>
          <a:off x="0" y="667931"/>
          <a:ext cx="8363272" cy="10725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smtClean="0"/>
            <a:t>Як можна оздобити власне помешкання? </a:t>
          </a:r>
          <a:endParaRPr lang="uk-UA" sz="2700" kern="1200"/>
        </a:p>
      </dsp:txBody>
      <dsp:txXfrm>
        <a:off x="52359" y="720290"/>
        <a:ext cx="8258554" cy="967861"/>
      </dsp:txXfrm>
    </dsp:sp>
    <dsp:sp modelId="{3F9396C6-A5FF-4706-A3BE-A5665F188FFB}">
      <dsp:nvSpPr>
        <dsp:cNvPr id="0" name=""/>
        <dsp:cNvSpPr/>
      </dsp:nvSpPr>
      <dsp:spPr>
        <a:xfrm>
          <a:off x="0" y="1818270"/>
          <a:ext cx="8363272" cy="10725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err="1" smtClean="0"/>
            <a:t>Які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традиційні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види</a:t>
          </a:r>
          <a:r>
            <a:rPr lang="ru-RU" sz="2700" kern="1200" dirty="0" smtClean="0"/>
            <a:t> народного </a:t>
          </a:r>
          <a:r>
            <a:rPr lang="ru-RU" sz="2700" kern="1200" dirty="0" err="1" smtClean="0"/>
            <a:t>мистецтва</a:t>
          </a:r>
          <a:r>
            <a:rPr lang="ru-RU" sz="2700" kern="1200" dirty="0" smtClean="0"/>
            <a:t> та ремесла </a:t>
          </a:r>
          <a:r>
            <a:rPr lang="ru-RU" sz="2700" kern="1200" dirty="0" err="1" smtClean="0"/>
            <a:t>розвиваються</a:t>
          </a:r>
          <a:r>
            <a:rPr lang="ru-RU" sz="2700" kern="1200" dirty="0" smtClean="0"/>
            <a:t> у  </a:t>
          </a:r>
          <a:r>
            <a:rPr lang="ru-RU" sz="2700" kern="1200" dirty="0" err="1" smtClean="0"/>
            <a:t>вашому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місті</a:t>
          </a:r>
          <a:r>
            <a:rPr lang="ru-RU" sz="2700" kern="1200" dirty="0" smtClean="0"/>
            <a:t> / </a:t>
          </a:r>
          <a:r>
            <a:rPr lang="ru-RU" sz="2700" kern="1200" dirty="0" err="1" smtClean="0"/>
            <a:t>селі</a:t>
          </a:r>
          <a:r>
            <a:rPr lang="ru-RU" sz="2700" kern="1200" dirty="0" smtClean="0"/>
            <a:t> / </a:t>
          </a:r>
          <a:r>
            <a:rPr lang="ru-RU" sz="2700" kern="1200" dirty="0" err="1" smtClean="0"/>
            <a:t>районі</a:t>
          </a:r>
          <a:r>
            <a:rPr lang="ru-RU" sz="2700" kern="1200" dirty="0" smtClean="0"/>
            <a:t>? </a:t>
          </a:r>
          <a:endParaRPr lang="uk-UA" sz="2700" kern="1200" dirty="0"/>
        </a:p>
      </dsp:txBody>
      <dsp:txXfrm>
        <a:off x="52359" y="1870629"/>
        <a:ext cx="8258554" cy="967861"/>
      </dsp:txXfrm>
    </dsp:sp>
    <dsp:sp modelId="{59C0224E-D080-4B57-A5C3-17391FF6ACD4}">
      <dsp:nvSpPr>
        <dsp:cNvPr id="0" name=""/>
        <dsp:cNvSpPr/>
      </dsp:nvSpPr>
      <dsp:spPr>
        <a:xfrm>
          <a:off x="0" y="2968609"/>
          <a:ext cx="8363272" cy="10725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smtClean="0"/>
            <a:t>Як їх можна використати в  дизайні помешкання?</a:t>
          </a:r>
          <a:endParaRPr lang="uk-UA" sz="2700" kern="1200"/>
        </a:p>
      </dsp:txBody>
      <dsp:txXfrm>
        <a:off x="52359" y="3020968"/>
        <a:ext cx="8258554" cy="9678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AA1BF6-23FE-4307-80FF-5FC45B11E51A}">
      <dsp:nvSpPr>
        <dsp:cNvPr id="0" name=""/>
        <dsp:cNvSpPr/>
      </dsp:nvSpPr>
      <dsp:spPr>
        <a:xfrm rot="16200000">
          <a:off x="878902" y="-878902"/>
          <a:ext cx="2088232" cy="3846036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071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Це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вовняний</a:t>
          </a:r>
          <a:r>
            <a:rPr lang="ru-RU" sz="1600" kern="1200" dirty="0" smtClean="0"/>
            <a:t>, узорно-</a:t>
          </a:r>
          <a:r>
            <a:rPr lang="ru-RU" sz="1600" kern="1200" dirty="0" err="1" smtClean="0"/>
            <a:t>тканий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виріб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із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довгим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пухнастим</a:t>
          </a:r>
          <a:r>
            <a:rPr lang="ru-RU" sz="1600" kern="1200" dirty="0" smtClean="0"/>
            <a:t> ворсом </a:t>
          </a:r>
          <a:r>
            <a:rPr lang="ru-RU" sz="1600" kern="1200" dirty="0" err="1" smtClean="0"/>
            <a:t>має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обрядове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інтер’єрне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господарське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призначення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може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служити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покривалом</a:t>
          </a:r>
          <a:r>
            <a:rPr lang="ru-RU" sz="1600" kern="1200" dirty="0" smtClean="0"/>
            <a:t> на </a:t>
          </a:r>
          <a:r>
            <a:rPr lang="ru-RU" sz="1600" kern="1200" dirty="0" err="1" smtClean="0"/>
            <a:t>ліжко</a:t>
          </a:r>
          <a:r>
            <a:rPr lang="ru-RU" sz="1600" kern="1200" dirty="0" smtClean="0"/>
            <a:t>, килимом на </a:t>
          </a:r>
          <a:r>
            <a:rPr lang="ru-RU" sz="1600" kern="1200" dirty="0" err="1" smtClean="0"/>
            <a:t>стіну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чи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підлогу</a:t>
          </a:r>
          <a:r>
            <a:rPr lang="ru-RU" sz="1600" kern="1200" dirty="0" smtClean="0"/>
            <a:t>. </a:t>
          </a:r>
          <a:endParaRPr lang="uk-UA" sz="1600" kern="1200" dirty="0"/>
        </a:p>
      </dsp:txBody>
      <dsp:txXfrm rot="5400000">
        <a:off x="0" y="417646"/>
        <a:ext cx="3846036" cy="1252940"/>
      </dsp:txXfrm>
    </dsp:sp>
    <dsp:sp modelId="{D612AD13-225E-4812-906D-67F4130AD1AE}">
      <dsp:nvSpPr>
        <dsp:cNvPr id="0" name=""/>
        <dsp:cNvSpPr/>
      </dsp:nvSpPr>
      <dsp:spPr>
        <a:xfrm rot="16200000">
          <a:off x="5328125" y="-1152514"/>
          <a:ext cx="2088232" cy="4393261"/>
        </a:xfrm>
        <a:prstGeom prst="flowChartManualOperati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071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У Карпатах існує повір’я, що ліжник привертає до хати добро, тому його стелять під ноги молодятам на весіллі разом із рушником.</a:t>
          </a:r>
          <a:endParaRPr lang="uk-UA" sz="1600" kern="1200"/>
        </a:p>
      </dsp:txBody>
      <dsp:txXfrm rot="5400000">
        <a:off x="4175611" y="417646"/>
        <a:ext cx="4393261" cy="12529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6C6A9-B378-490B-A1A8-2EF6AA6333B5}">
      <dsp:nvSpPr>
        <dsp:cNvPr id="0" name=""/>
        <dsp:cNvSpPr/>
      </dsp:nvSpPr>
      <dsp:spPr>
        <a:xfrm>
          <a:off x="699506" y="0"/>
          <a:ext cx="7528436" cy="4032448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55F7A-977E-45DC-9ECC-773759F4D809}">
      <dsp:nvSpPr>
        <dsp:cNvPr id="0" name=""/>
        <dsp:cNvSpPr/>
      </dsp:nvSpPr>
      <dsp:spPr>
        <a:xfrm>
          <a:off x="4432" y="1209734"/>
          <a:ext cx="2132076" cy="16129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В оздобленні інтер’єру кухні також можна втілити безліч ідей, почерпнутих із народних традицій. </a:t>
          </a:r>
          <a:endParaRPr lang="uk-UA" sz="1400" kern="1200"/>
        </a:p>
      </dsp:txBody>
      <dsp:txXfrm>
        <a:off x="83171" y="1288473"/>
        <a:ext cx="1974598" cy="1455501"/>
      </dsp:txXfrm>
    </dsp:sp>
    <dsp:sp modelId="{3AA1FBE3-D5B8-4F9B-9A5B-04754D1CC1C1}">
      <dsp:nvSpPr>
        <dsp:cNvPr id="0" name=""/>
        <dsp:cNvSpPr/>
      </dsp:nvSpPr>
      <dsp:spPr>
        <a:xfrm>
          <a:off x="2243113" y="1209734"/>
          <a:ext cx="2132076" cy="1612979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Передусім обирають матеріали — вони за можливості мають бути натуральними або подіб ними до натуральних за кольором і фактурою.</a:t>
          </a:r>
          <a:endParaRPr lang="uk-UA" sz="1400" kern="1200"/>
        </a:p>
      </dsp:txBody>
      <dsp:txXfrm>
        <a:off x="2321852" y="1288473"/>
        <a:ext cx="1974598" cy="1455501"/>
      </dsp:txXfrm>
    </dsp:sp>
    <dsp:sp modelId="{21A99897-F319-40DB-8E74-9BE4C34E2E56}">
      <dsp:nvSpPr>
        <dsp:cNvPr id="0" name=""/>
        <dsp:cNvSpPr/>
      </dsp:nvSpPr>
      <dsp:spPr>
        <a:xfrm>
          <a:off x="4481793" y="1209734"/>
          <a:ext cx="2132076" cy="1612979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Кольорова гама кухні — це колір дерева і глини, білий, червоний, чорний, зелений, синій та жовтий. </a:t>
          </a:r>
          <a:endParaRPr lang="uk-UA" sz="1400" kern="1200"/>
        </a:p>
      </dsp:txBody>
      <dsp:txXfrm>
        <a:off x="4560532" y="1288473"/>
        <a:ext cx="1974598" cy="1455501"/>
      </dsp:txXfrm>
    </dsp:sp>
    <dsp:sp modelId="{C4D3F03C-C95C-42B0-944B-2491A886BB55}">
      <dsp:nvSpPr>
        <dsp:cNvPr id="0" name=""/>
        <dsp:cNvSpPr/>
      </dsp:nvSpPr>
      <dsp:spPr>
        <a:xfrm>
          <a:off x="6720474" y="1209734"/>
          <a:ext cx="2132076" cy="1612979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Стіни кухні білі, світло-бежеві або голубуваті. Їх іноді розписують рослинними мотивами чи геометричними орнаментами. </a:t>
          </a:r>
          <a:endParaRPr lang="uk-UA" sz="1400" kern="1200"/>
        </a:p>
      </dsp:txBody>
      <dsp:txXfrm>
        <a:off x="6799213" y="1288473"/>
        <a:ext cx="1974598" cy="14555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DFD2A-C9F5-4977-8C7D-B8B6FD248D9E}">
      <dsp:nvSpPr>
        <dsp:cNvPr id="0" name=""/>
        <dsp:cNvSpPr/>
      </dsp:nvSpPr>
      <dsp:spPr>
        <a:xfrm>
          <a:off x="-4301745" y="-659926"/>
          <a:ext cx="5125240" cy="5125240"/>
        </a:xfrm>
        <a:prstGeom prst="blockArc">
          <a:avLst>
            <a:gd name="adj1" fmla="val 18900000"/>
            <a:gd name="adj2" fmla="val 2700000"/>
            <a:gd name="adj3" fmla="val 421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2270A-078E-4586-BFD3-8D7706D3AB2B}">
      <dsp:nvSpPr>
        <dsp:cNvPr id="0" name=""/>
        <dsp:cNvSpPr/>
      </dsp:nvSpPr>
      <dsp:spPr>
        <a:xfrm>
          <a:off x="431421" y="292558"/>
          <a:ext cx="8360092" cy="5854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4678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У стінах роблять ніші, які заповнюють декоративними елементами. </a:t>
          </a:r>
          <a:endParaRPr lang="uk-UA" sz="1200" kern="1200"/>
        </a:p>
      </dsp:txBody>
      <dsp:txXfrm>
        <a:off x="431421" y="292558"/>
        <a:ext cx="8360092" cy="585420"/>
      </dsp:txXfrm>
    </dsp:sp>
    <dsp:sp modelId="{4F693059-7297-4F3E-8FB9-9C8838BE08B0}">
      <dsp:nvSpPr>
        <dsp:cNvPr id="0" name=""/>
        <dsp:cNvSpPr/>
      </dsp:nvSpPr>
      <dsp:spPr>
        <a:xfrm>
          <a:off x="65533" y="219380"/>
          <a:ext cx="731775" cy="73177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F77D77-5DD8-4B41-A6C9-96AD2144D86D}">
      <dsp:nvSpPr>
        <dsp:cNvPr id="0" name=""/>
        <dsp:cNvSpPr/>
      </dsp:nvSpPr>
      <dsp:spPr>
        <a:xfrm>
          <a:off x="767056" y="1170841"/>
          <a:ext cx="8024457" cy="585420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4678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Світильники також можна декорувати орнаментом. </a:t>
          </a:r>
          <a:endParaRPr lang="uk-UA" sz="1200" kern="1200"/>
        </a:p>
      </dsp:txBody>
      <dsp:txXfrm>
        <a:off x="767056" y="1170841"/>
        <a:ext cx="8024457" cy="585420"/>
      </dsp:txXfrm>
    </dsp:sp>
    <dsp:sp modelId="{161FD722-AB66-4271-8B6C-E039905CFA2E}">
      <dsp:nvSpPr>
        <dsp:cNvPr id="0" name=""/>
        <dsp:cNvSpPr/>
      </dsp:nvSpPr>
      <dsp:spPr>
        <a:xfrm>
          <a:off x="401168" y="1097663"/>
          <a:ext cx="731775" cy="73177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65585-D1BC-4971-877D-AD4A499B407C}">
      <dsp:nvSpPr>
        <dsp:cNvPr id="0" name=""/>
        <dsp:cNvSpPr/>
      </dsp:nvSpPr>
      <dsp:spPr>
        <a:xfrm>
          <a:off x="767056" y="2049124"/>
          <a:ext cx="8024457" cy="585420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4678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Головним атрибутом кухні є стіл. Його завжди найретельніше доглядали і прикрашали на свята, його цілували перед далекою дорогою і після повернення додому. Стіл накривають вишитою скатертиною (обрусом). </a:t>
          </a:r>
          <a:endParaRPr lang="uk-UA" sz="1200" kern="1200"/>
        </a:p>
      </dsp:txBody>
      <dsp:txXfrm>
        <a:off x="767056" y="2049124"/>
        <a:ext cx="8024457" cy="585420"/>
      </dsp:txXfrm>
    </dsp:sp>
    <dsp:sp modelId="{23666A86-5C3A-4963-9F30-DDA4FBFA1CB1}">
      <dsp:nvSpPr>
        <dsp:cNvPr id="0" name=""/>
        <dsp:cNvSpPr/>
      </dsp:nvSpPr>
      <dsp:spPr>
        <a:xfrm>
          <a:off x="401168" y="1975947"/>
          <a:ext cx="731775" cy="73177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1B82F-BAF2-4B22-A824-6E92CDE5EF58}">
      <dsp:nvSpPr>
        <dsp:cNvPr id="0" name=""/>
        <dsp:cNvSpPr/>
      </dsp:nvSpPr>
      <dsp:spPr>
        <a:xfrm>
          <a:off x="431421" y="2927408"/>
          <a:ext cx="8360092" cy="58542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4678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На кухні в українському стилі обов’язкові мисники, полиці з глиняним посудом або декоративними керамічними виробами, тарелями, горщиками, глечиками, макітрами. </a:t>
          </a:r>
          <a:endParaRPr lang="uk-UA" sz="1200" kern="1200"/>
        </a:p>
      </dsp:txBody>
      <dsp:txXfrm>
        <a:off x="431421" y="2927408"/>
        <a:ext cx="8360092" cy="585420"/>
      </dsp:txXfrm>
    </dsp:sp>
    <dsp:sp modelId="{CA451820-24D2-4DCD-9FFB-064AEC977176}">
      <dsp:nvSpPr>
        <dsp:cNvPr id="0" name=""/>
        <dsp:cNvSpPr/>
      </dsp:nvSpPr>
      <dsp:spPr>
        <a:xfrm>
          <a:off x="65533" y="2854230"/>
          <a:ext cx="731775" cy="73177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6D0F2-8179-4AAC-B0DD-66CA0524748E}">
      <dsp:nvSpPr>
        <dsp:cNvPr id="0" name=""/>
        <dsp:cNvSpPr/>
      </dsp:nvSpPr>
      <dsp:spPr>
        <a:xfrm>
          <a:off x="2263" y="0"/>
          <a:ext cx="2592316" cy="4637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/>
            <a:t>Сакральним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місцем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української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кухні</a:t>
          </a:r>
          <a:r>
            <a:rPr lang="ru-RU" sz="1300" kern="1200" dirty="0" smtClean="0"/>
            <a:t> є </a:t>
          </a:r>
          <a:r>
            <a:rPr lang="ru-RU" sz="1300" kern="1200" dirty="0" err="1" smtClean="0"/>
            <a:t>піч-годувальниця</a:t>
          </a:r>
          <a:r>
            <a:rPr lang="ru-RU" sz="1300" kern="1200" dirty="0" smtClean="0"/>
            <a:t>, символ </a:t>
          </a:r>
          <a:r>
            <a:rPr lang="ru-RU" sz="1300" kern="1200" dirty="0" err="1" smtClean="0"/>
            <a:t>родинного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вогнища</a:t>
          </a:r>
          <a:r>
            <a:rPr lang="ru-RU" sz="1300" kern="1200" dirty="0" smtClean="0"/>
            <a:t>. </a:t>
          </a:r>
          <a:r>
            <a:rPr lang="ru-RU" sz="1300" kern="1200" dirty="0" err="1" smtClean="0"/>
            <a:t>Її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завжди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тримали</a:t>
          </a:r>
          <a:r>
            <a:rPr lang="ru-RU" sz="1300" kern="1200" dirty="0" smtClean="0"/>
            <a:t> в </a:t>
          </a:r>
          <a:r>
            <a:rPr lang="ru-RU" sz="1300" kern="1200" dirty="0" err="1" smtClean="0"/>
            <a:t>чистоті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білили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розмальовували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візерунками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або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оздоблювали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кахлями</a:t>
          </a:r>
          <a:r>
            <a:rPr lang="ru-RU" sz="1300" kern="1200" dirty="0" smtClean="0"/>
            <a:t>. </a:t>
          </a:r>
          <a:r>
            <a:rPr lang="ru-RU" sz="1300" kern="1200" dirty="0" err="1" smtClean="0"/>
            <a:t>Згадайте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приказку</a:t>
          </a:r>
          <a:r>
            <a:rPr lang="ru-RU" sz="1300" kern="1200" dirty="0" smtClean="0"/>
            <a:t>: «</a:t>
          </a:r>
          <a:r>
            <a:rPr lang="ru-RU" sz="1300" kern="1200" dirty="0" err="1" smtClean="0"/>
            <a:t>Піч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регоче</a:t>
          </a:r>
          <a:r>
            <a:rPr lang="ru-RU" sz="1300" kern="1200" dirty="0" smtClean="0"/>
            <a:t> — </a:t>
          </a:r>
          <a:r>
            <a:rPr lang="ru-RU" sz="1300" kern="1200" dirty="0" err="1" smtClean="0"/>
            <a:t>короваю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хоче</a:t>
          </a:r>
          <a:r>
            <a:rPr lang="ru-RU" sz="1300" kern="1200" dirty="0" smtClean="0"/>
            <a:t>, а </a:t>
          </a:r>
          <a:r>
            <a:rPr lang="ru-RU" sz="1300" kern="1200" dirty="0" err="1" smtClean="0"/>
            <a:t>припічок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усміхається</a:t>
          </a:r>
          <a:r>
            <a:rPr lang="ru-RU" sz="1300" kern="1200" dirty="0" smtClean="0"/>
            <a:t> — </a:t>
          </a:r>
          <a:r>
            <a:rPr lang="ru-RU" sz="1300" kern="1200" dirty="0" err="1" smtClean="0"/>
            <a:t>калачів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дожидається</a:t>
          </a:r>
          <a:r>
            <a:rPr lang="ru-RU" sz="1300" kern="1200" dirty="0" smtClean="0"/>
            <a:t>!» </a:t>
          </a:r>
          <a:endParaRPr lang="uk-UA" sz="1300" kern="1200" dirty="0"/>
        </a:p>
      </dsp:txBody>
      <dsp:txXfrm>
        <a:off x="2263" y="1854844"/>
        <a:ext cx="2592316" cy="1854844"/>
      </dsp:txXfrm>
    </dsp:sp>
    <dsp:sp modelId="{D3F178AF-7968-4087-98F9-1B400C718015}">
      <dsp:nvSpPr>
        <dsp:cNvPr id="0" name=""/>
        <dsp:cNvSpPr/>
      </dsp:nvSpPr>
      <dsp:spPr>
        <a:xfrm>
          <a:off x="526342" y="278226"/>
          <a:ext cx="1544157" cy="154415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DC745F3-BC73-4C37-98DC-101A7DA02693}">
      <dsp:nvSpPr>
        <dsp:cNvPr id="0" name=""/>
        <dsp:cNvSpPr/>
      </dsp:nvSpPr>
      <dsp:spPr>
        <a:xfrm>
          <a:off x="2672348" y="0"/>
          <a:ext cx="2592316" cy="46371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Але в </a:t>
          </a:r>
          <a:r>
            <a:rPr lang="ru-RU" sz="1300" kern="1200" dirty="0" err="1" smtClean="0"/>
            <a:t>сучасній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квартирі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піч</a:t>
          </a:r>
          <a:r>
            <a:rPr lang="ru-RU" sz="1300" kern="1200" dirty="0" smtClean="0"/>
            <a:t> доводиться </a:t>
          </a:r>
          <a:r>
            <a:rPr lang="ru-RU" sz="1300" kern="1200" dirty="0" err="1" smtClean="0"/>
            <a:t>замінювати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імітацією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зробивши</a:t>
          </a:r>
          <a:r>
            <a:rPr lang="ru-RU" sz="1300" kern="1200" dirty="0" smtClean="0"/>
            <a:t> в </a:t>
          </a:r>
          <a:r>
            <a:rPr lang="ru-RU" sz="1300" kern="1200" dirty="0" err="1" smtClean="0"/>
            <a:t>стіні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нішу</a:t>
          </a:r>
          <a:r>
            <a:rPr lang="ru-RU" sz="1300" kern="1200" dirty="0" smtClean="0"/>
            <a:t> у </a:t>
          </a:r>
          <a:r>
            <a:rPr lang="ru-RU" sz="1300" kern="1200" dirty="0" err="1" smtClean="0"/>
            <a:t>формі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півкола</a:t>
          </a:r>
          <a:r>
            <a:rPr lang="ru-RU" sz="1300" kern="1200" dirty="0" smtClean="0"/>
            <a:t> з </a:t>
          </a:r>
          <a:r>
            <a:rPr lang="ru-RU" sz="1300" kern="1200" dirty="0" err="1" smtClean="0"/>
            <a:t>прикритою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заслінкою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або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замінюють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каміном</a:t>
          </a:r>
          <a:r>
            <a:rPr lang="ru-RU" sz="1300" kern="1200" dirty="0" smtClean="0"/>
            <a:t>. </a:t>
          </a:r>
          <a:r>
            <a:rPr lang="ru-RU" sz="1300" kern="1200" dirty="0" err="1" smtClean="0"/>
            <a:t>Щоб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гармонійно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вписувалась</a:t>
          </a:r>
          <a:r>
            <a:rPr lang="ru-RU" sz="1300" kern="1200" dirty="0" smtClean="0"/>
            <a:t> в </a:t>
          </a:r>
          <a:r>
            <a:rPr lang="ru-RU" sz="1300" kern="1200" dirty="0" err="1" smtClean="0"/>
            <a:t>інтер’єр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сучасна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побутова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техніка</a:t>
          </a:r>
          <a:r>
            <a:rPr lang="ru-RU" sz="1300" kern="1200" dirty="0" smtClean="0"/>
            <a:t>, на </a:t>
          </a:r>
          <a:r>
            <a:rPr lang="ru-RU" sz="1300" kern="1200" dirty="0" err="1" smtClean="0"/>
            <a:t>неї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також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можна</a:t>
          </a:r>
          <a:r>
            <a:rPr lang="ru-RU" sz="1300" kern="1200" dirty="0" smtClean="0"/>
            <a:t> нанести </a:t>
          </a:r>
          <a:r>
            <a:rPr lang="ru-RU" sz="1300" kern="1200" dirty="0" err="1" smtClean="0"/>
            <a:t>розпис</a:t>
          </a:r>
          <a:r>
            <a:rPr lang="ru-RU" sz="1300" kern="1200" dirty="0" smtClean="0"/>
            <a:t>.</a:t>
          </a:r>
          <a:endParaRPr lang="uk-UA" sz="1300" kern="1200" dirty="0"/>
        </a:p>
      </dsp:txBody>
      <dsp:txXfrm>
        <a:off x="2672348" y="1854844"/>
        <a:ext cx="2592316" cy="1854844"/>
      </dsp:txXfrm>
    </dsp:sp>
    <dsp:sp modelId="{6AF5ABBA-F2A5-43A1-821A-896656583BA0}">
      <dsp:nvSpPr>
        <dsp:cNvPr id="0" name=""/>
        <dsp:cNvSpPr/>
      </dsp:nvSpPr>
      <dsp:spPr>
        <a:xfrm>
          <a:off x="3196427" y="278226"/>
          <a:ext cx="1544157" cy="154415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0F11118-89DB-47D3-87BF-C1D55A08D93C}">
      <dsp:nvSpPr>
        <dsp:cNvPr id="0" name=""/>
        <dsp:cNvSpPr/>
      </dsp:nvSpPr>
      <dsp:spPr>
        <a:xfrm>
          <a:off x="210677" y="3709688"/>
          <a:ext cx="4845573" cy="695566"/>
        </a:xfrm>
        <a:prstGeom prst="leftRight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ADC17-961E-49F2-A11C-7A2032EECFC9}">
      <dsp:nvSpPr>
        <dsp:cNvPr id="0" name=""/>
        <dsp:cNvSpPr/>
      </dsp:nvSpPr>
      <dsp:spPr>
        <a:xfrm rot="5400000">
          <a:off x="4561225" y="-1262009"/>
          <a:ext cx="2269529" cy="5360931"/>
        </a:xfrm>
        <a:prstGeom prst="round2Same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/>
            <a:t>Обов’язковим</a:t>
          </a:r>
          <a:r>
            <a:rPr lang="ru-RU" sz="1700" kern="1200" dirty="0" smtClean="0"/>
            <a:t> на </a:t>
          </a:r>
          <a:r>
            <a:rPr lang="ru-RU" sz="1700" kern="1200" dirty="0" err="1" smtClean="0"/>
            <a:t>кухні</a:t>
          </a:r>
          <a:r>
            <a:rPr lang="ru-RU" sz="1700" kern="1200" dirty="0" smtClean="0"/>
            <a:t> є </a:t>
          </a:r>
          <a:r>
            <a:rPr lang="ru-RU" sz="1700" kern="1200" dirty="0" err="1" smtClean="0"/>
            <a:t>мішок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добробуту</a:t>
          </a:r>
          <a:r>
            <a:rPr lang="ru-RU" sz="1700" kern="1200" dirty="0" smtClean="0"/>
            <a:t>, </a:t>
          </a:r>
          <a:r>
            <a:rPr lang="ru-RU" sz="1700" kern="1200" dirty="0" err="1" smtClean="0"/>
            <a:t>наповнений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кукурудзою</a:t>
          </a:r>
          <a:r>
            <a:rPr lang="ru-RU" sz="1700" kern="1200" dirty="0" smtClean="0"/>
            <a:t>, горохом, </a:t>
          </a:r>
          <a:r>
            <a:rPr lang="ru-RU" sz="1700" kern="1200" dirty="0" err="1" smtClean="0"/>
            <a:t>квасолею</a:t>
          </a:r>
          <a:r>
            <a:rPr lang="ru-RU" sz="1700" kern="1200" dirty="0" smtClean="0"/>
            <a:t> (символами </a:t>
          </a:r>
          <a:r>
            <a:rPr lang="ru-RU" sz="1700" kern="1200" dirty="0" err="1" smtClean="0"/>
            <a:t>заможності</a:t>
          </a:r>
          <a:r>
            <a:rPr lang="ru-RU" sz="1700" kern="1200" dirty="0" smtClean="0"/>
            <a:t>), </a:t>
          </a:r>
          <a:r>
            <a:rPr lang="ru-RU" sz="1700" kern="1200" dirty="0" err="1" smtClean="0"/>
            <a:t>різними</a:t>
          </a:r>
          <a:r>
            <a:rPr lang="ru-RU" sz="1700" kern="1200" dirty="0" smtClean="0"/>
            <a:t> травами (символ </a:t>
          </a:r>
          <a:r>
            <a:rPr lang="ru-RU" sz="1700" kern="1200" dirty="0" err="1" smtClean="0"/>
            <a:t>довголіття</a:t>
          </a:r>
          <a:r>
            <a:rPr lang="ru-RU" sz="1700" kern="1200" dirty="0" smtClean="0"/>
            <a:t>) та </a:t>
          </a:r>
          <a:r>
            <a:rPr lang="ru-RU" sz="1700" kern="1200" dirty="0" err="1" smtClean="0"/>
            <a:t>насінням</a:t>
          </a:r>
          <a:r>
            <a:rPr lang="ru-RU" sz="1700" kern="1200" dirty="0" smtClean="0"/>
            <a:t> (</a:t>
          </a:r>
          <a:r>
            <a:rPr lang="ru-RU" sz="1700" kern="1200" dirty="0" err="1" smtClean="0"/>
            <a:t>сімейне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щастя</a:t>
          </a:r>
          <a:r>
            <a:rPr lang="ru-RU" sz="1700" kern="1200" dirty="0" smtClean="0"/>
            <a:t>), </a:t>
          </a:r>
          <a:r>
            <a:rPr lang="ru-RU" sz="1700" kern="1200" dirty="0" err="1" smtClean="0"/>
            <a:t>дзвіночками</a:t>
          </a:r>
          <a:r>
            <a:rPr lang="ru-RU" sz="1700" kern="1200" dirty="0" smtClean="0"/>
            <a:t> (символ </a:t>
          </a:r>
          <a:r>
            <a:rPr lang="ru-RU" sz="1700" kern="1200" dirty="0" err="1" smtClean="0"/>
            <a:t>жіноцтва</a:t>
          </a:r>
          <a:r>
            <a:rPr lang="ru-RU" sz="1700" kern="1200" dirty="0" smtClean="0"/>
            <a:t>).</a:t>
          </a:r>
          <a:endParaRPr lang="uk-UA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 smtClean="0"/>
            <a:t>Прикрашають</a:t>
          </a:r>
          <a:r>
            <a:rPr lang="ru-RU" sz="1700" kern="1200" dirty="0" smtClean="0"/>
            <a:t> кухню </a:t>
          </a:r>
          <a:r>
            <a:rPr lang="ru-RU" sz="1700" kern="1200" dirty="0" err="1" smtClean="0"/>
            <a:t>також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солом’яними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віниками</a:t>
          </a:r>
          <a:r>
            <a:rPr lang="ru-RU" sz="1700" kern="1200" dirty="0" smtClean="0"/>
            <a:t> з </a:t>
          </a:r>
          <a:r>
            <a:rPr lang="ru-RU" sz="1700" kern="1200" dirty="0" err="1" smtClean="0"/>
            <a:t>аплікаційними</a:t>
          </a:r>
          <a:r>
            <a:rPr lang="ru-RU" sz="1700" kern="1200" dirty="0" smtClean="0"/>
            <a:t> мотивами, </a:t>
          </a:r>
          <a:r>
            <a:rPr lang="ru-RU" sz="1700" kern="1200" dirty="0" err="1" smtClean="0"/>
            <a:t>прикрашені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стрічечками</a:t>
          </a:r>
          <a:r>
            <a:rPr lang="ru-RU" sz="1700" kern="1200" dirty="0" smtClean="0"/>
            <a:t>, </a:t>
          </a:r>
          <a:r>
            <a:rPr lang="ru-RU" sz="1700" kern="1200" dirty="0" err="1" smtClean="0"/>
            <a:t>сухоцвітами</a:t>
          </a:r>
          <a:r>
            <a:rPr lang="ru-RU" sz="1700" kern="1200" dirty="0" smtClean="0"/>
            <a:t>, колосками </a:t>
          </a:r>
          <a:r>
            <a:rPr lang="ru-RU" sz="1700" kern="1200" dirty="0" err="1" smtClean="0"/>
            <a:t>тощо</a:t>
          </a:r>
          <a:r>
            <a:rPr lang="ru-RU" sz="1700" kern="1200" dirty="0" smtClean="0"/>
            <a:t>. </a:t>
          </a:r>
          <a:endParaRPr lang="uk-UA" sz="1700" kern="1200" dirty="0"/>
        </a:p>
      </dsp:txBody>
      <dsp:txXfrm rot="-5400000">
        <a:off x="3015525" y="394480"/>
        <a:ext cx="5250142" cy="2047951"/>
      </dsp:txXfrm>
    </dsp:sp>
    <dsp:sp modelId="{00ABAB76-F4A4-462E-9C05-E5784F96BBF2}">
      <dsp:nvSpPr>
        <dsp:cNvPr id="0" name=""/>
        <dsp:cNvSpPr/>
      </dsp:nvSpPr>
      <dsp:spPr>
        <a:xfrm>
          <a:off x="0" y="0"/>
          <a:ext cx="3015524" cy="283691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38487" y="138487"/>
        <a:ext cx="2738550" cy="255993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86651-9F24-4812-B37B-73BF9EF9C42A}">
      <dsp:nvSpPr>
        <dsp:cNvPr id="0" name=""/>
        <dsp:cNvSpPr/>
      </dsp:nvSpPr>
      <dsp:spPr>
        <a:xfrm>
          <a:off x="0" y="1079759"/>
          <a:ext cx="713913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49B26-E28B-4731-842A-274EBC1F9121}">
      <dsp:nvSpPr>
        <dsp:cNvPr id="0" name=""/>
        <dsp:cNvSpPr/>
      </dsp:nvSpPr>
      <dsp:spPr>
        <a:xfrm>
          <a:off x="356608" y="210730"/>
          <a:ext cx="5669999" cy="10313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890" tIns="0" rIns="18889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1. </a:t>
          </a:r>
          <a:r>
            <a:rPr lang="ru-RU" sz="2400" kern="1200" dirty="0" smtClean="0"/>
            <a:t>Про </a:t>
          </a:r>
          <a:r>
            <a:rPr lang="ru-RU" sz="2400" kern="1200" dirty="0" err="1" smtClean="0"/>
            <a:t>які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варіанти</a:t>
          </a:r>
          <a:r>
            <a:rPr lang="ru-RU" sz="2400" kern="1200" dirty="0" smtClean="0"/>
            <a:t> дизайну </a:t>
          </a:r>
          <a:r>
            <a:rPr lang="ru-RU" sz="2400" kern="1200" dirty="0" err="1" smtClean="0"/>
            <a:t>домашнього</a:t>
          </a:r>
          <a:r>
            <a:rPr lang="ru-RU" sz="2400" kern="1200" dirty="0" smtClean="0"/>
            <a:t> простору в </a:t>
          </a:r>
          <a:r>
            <a:rPr lang="ru-RU" sz="2400" kern="1200" dirty="0" err="1" smtClean="0"/>
            <a:t>українському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стилі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ви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знаєте</a:t>
          </a:r>
          <a:r>
            <a:rPr lang="ru-RU" sz="2400" kern="1200" dirty="0" smtClean="0"/>
            <a:t>? </a:t>
          </a:r>
          <a:endParaRPr lang="uk-UA" sz="2400" kern="1200" dirty="0"/>
        </a:p>
      </dsp:txBody>
      <dsp:txXfrm>
        <a:off x="406956" y="261078"/>
        <a:ext cx="5569303" cy="930692"/>
      </dsp:txXfrm>
    </dsp:sp>
    <dsp:sp modelId="{DBFA2C0E-5D77-4E85-BE6C-64AADF0116D3}">
      <dsp:nvSpPr>
        <dsp:cNvPr id="0" name=""/>
        <dsp:cNvSpPr/>
      </dsp:nvSpPr>
      <dsp:spPr>
        <a:xfrm>
          <a:off x="0" y="2285388"/>
          <a:ext cx="713913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57F12-FD76-47C9-BAE4-89AEEB33DAB5}">
      <dsp:nvSpPr>
        <dsp:cNvPr id="0" name=""/>
        <dsp:cNvSpPr/>
      </dsp:nvSpPr>
      <dsp:spPr>
        <a:xfrm>
          <a:off x="356608" y="1416359"/>
          <a:ext cx="5669999" cy="103138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890" tIns="0" rIns="18889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2. </a:t>
          </a:r>
          <a:r>
            <a:rPr lang="ru-RU" sz="2400" kern="1200" dirty="0" err="1" smtClean="0"/>
            <a:t>Які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особливості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оздоблення</a:t>
          </a:r>
          <a:r>
            <a:rPr lang="ru-RU" sz="2400" kern="1200" dirty="0" smtClean="0"/>
            <a:t> та декору </a:t>
          </a:r>
          <a:r>
            <a:rPr lang="ru-RU" sz="2400" kern="1200" dirty="0" err="1" smtClean="0"/>
            <a:t>кухні</a:t>
          </a:r>
          <a:r>
            <a:rPr lang="ru-RU" sz="2400" kern="1200" dirty="0" smtClean="0"/>
            <a:t> в </a:t>
          </a:r>
          <a:r>
            <a:rPr lang="ru-RU" sz="2400" kern="1200" dirty="0" err="1" smtClean="0"/>
            <a:t>українському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стилі</a:t>
          </a:r>
          <a:r>
            <a:rPr lang="ru-RU" sz="2400" kern="1200" dirty="0" smtClean="0"/>
            <a:t>? </a:t>
          </a:r>
          <a:endParaRPr lang="uk-UA" sz="2400" kern="1200" dirty="0"/>
        </a:p>
      </dsp:txBody>
      <dsp:txXfrm>
        <a:off x="406956" y="1466707"/>
        <a:ext cx="5569303" cy="930692"/>
      </dsp:txXfrm>
    </dsp:sp>
    <dsp:sp modelId="{CEBBA24A-D28D-493E-8357-DF1B2AC876DD}">
      <dsp:nvSpPr>
        <dsp:cNvPr id="0" name=""/>
        <dsp:cNvSpPr/>
      </dsp:nvSpPr>
      <dsp:spPr>
        <a:xfrm>
          <a:off x="0" y="3491016"/>
          <a:ext cx="713913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AD827-EE7E-4A19-91CF-267EBC2326BF}">
      <dsp:nvSpPr>
        <dsp:cNvPr id="0" name=""/>
        <dsp:cNvSpPr/>
      </dsp:nvSpPr>
      <dsp:spPr>
        <a:xfrm>
          <a:off x="356608" y="2621988"/>
          <a:ext cx="5669999" cy="103138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890" tIns="0" rIns="18889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3. Де </a:t>
          </a:r>
          <a:r>
            <a:rPr lang="ru-RU" sz="2400" kern="1200" dirty="0" err="1" smtClean="0"/>
            <a:t>доречний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український</a:t>
          </a:r>
          <a:r>
            <a:rPr lang="ru-RU" sz="2400" kern="1200" dirty="0" smtClean="0"/>
            <a:t> стиль? </a:t>
          </a:r>
          <a:endParaRPr lang="uk-UA" sz="2400" kern="1200" dirty="0"/>
        </a:p>
      </dsp:txBody>
      <dsp:txXfrm>
        <a:off x="406956" y="2672336"/>
        <a:ext cx="5569303" cy="930692"/>
      </dsp:txXfrm>
    </dsp:sp>
    <dsp:sp modelId="{BC21F7FD-C652-48B6-8FC8-4F1BB5F39896}">
      <dsp:nvSpPr>
        <dsp:cNvPr id="0" name=""/>
        <dsp:cNvSpPr/>
      </dsp:nvSpPr>
      <dsp:spPr>
        <a:xfrm>
          <a:off x="0" y="4696645"/>
          <a:ext cx="7139136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D9DF29-B8DE-44A0-9258-5B2E0C62682A}">
      <dsp:nvSpPr>
        <dsp:cNvPr id="0" name=""/>
        <dsp:cNvSpPr/>
      </dsp:nvSpPr>
      <dsp:spPr>
        <a:xfrm>
          <a:off x="356608" y="3827616"/>
          <a:ext cx="5669999" cy="10313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890" tIns="0" rIns="18889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4. </a:t>
          </a:r>
          <a:r>
            <a:rPr lang="ru-RU" sz="2400" kern="1200" dirty="0" err="1" smtClean="0"/>
            <a:t>Якими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техніками</a:t>
          </a:r>
          <a:r>
            <a:rPr lang="ru-RU" sz="2400" kern="1200" dirty="0" smtClean="0"/>
            <a:t> декоративно-</a:t>
          </a:r>
          <a:r>
            <a:rPr lang="ru-RU" sz="2400" kern="1200" dirty="0" err="1" smtClean="0"/>
            <a:t>ужиткового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мистецтва</a:t>
          </a:r>
          <a:r>
            <a:rPr lang="ru-RU" sz="2400" kern="1200" dirty="0" smtClean="0"/>
            <a:t> </a:t>
          </a:r>
          <a:endParaRPr lang="uk-UA" sz="2400" kern="1200" dirty="0"/>
        </a:p>
      </dsp:txBody>
      <dsp:txXfrm>
        <a:off x="406956" y="3877964"/>
        <a:ext cx="5569303" cy="930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9E981-A988-4509-B762-1E665BD22FC8}">
      <dsp:nvSpPr>
        <dsp:cNvPr id="0" name=""/>
        <dsp:cNvSpPr/>
      </dsp:nvSpPr>
      <dsp:spPr>
        <a:xfrm rot="5400000">
          <a:off x="3425092" y="-421823"/>
          <a:ext cx="4237915" cy="536960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різьблення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по дереву та </a:t>
          </a: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каменю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endParaRPr lang="uk-UA" sz="2000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ткацтво</a:t>
          </a:r>
          <a:endParaRPr lang="uk-UA" sz="2000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вишивка</a:t>
          </a:r>
          <a:endParaRPr lang="uk-UA" sz="2000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килимарство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endParaRPr lang="uk-UA" sz="2000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настінний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живопис</a:t>
          </a:r>
          <a:endParaRPr lang="uk-UA" sz="2000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декоративний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розпис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endParaRPr lang="uk-UA" sz="2000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лозоплетіння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endParaRPr lang="uk-UA" sz="2000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соломоплетіння</a:t>
          </a:r>
          <a:endParaRPr lang="uk-UA" sz="2000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гончарство</a:t>
          </a:r>
          <a:endParaRPr lang="uk-UA" sz="2000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кераміка</a:t>
          </a:r>
          <a:endParaRPr lang="uk-UA" sz="2000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художня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обробка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металу</a:t>
          </a:r>
          <a:endParaRPr lang="uk-UA" sz="2000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вироби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з </a:t>
          </a: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паперу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 </a:t>
          </a:r>
          <a:r>
            <a:rPr lang="ru-RU" sz="2000" kern="1200" dirty="0" err="1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тощо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.</a:t>
          </a:r>
          <a:endParaRPr lang="uk-UA" sz="2000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sp:txBody>
      <dsp:txXfrm rot="-5400000">
        <a:off x="2859245" y="350902"/>
        <a:ext cx="5162731" cy="3824159"/>
      </dsp:txXfrm>
    </dsp:sp>
    <dsp:sp modelId="{16E414C3-6E82-4012-9820-A92D5FC30F6C}">
      <dsp:nvSpPr>
        <dsp:cNvPr id="0" name=""/>
        <dsp:cNvSpPr/>
      </dsp:nvSpPr>
      <dsp:spPr>
        <a:xfrm>
          <a:off x="744" y="2209"/>
          <a:ext cx="2858500" cy="452154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>
            <a:latin typeface="Monotype Corsiva" pitchFamily="66" charset="0"/>
          </a:endParaRPr>
        </a:p>
      </dsp:txBody>
      <dsp:txXfrm>
        <a:off x="140284" y="141749"/>
        <a:ext cx="2579420" cy="42424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04ED1-6CBF-48F4-8DAE-2A9011F039C7}">
      <dsp:nvSpPr>
        <dsp:cNvPr id="0" name=""/>
        <dsp:cNvSpPr/>
      </dsp:nvSpPr>
      <dsp:spPr>
        <a:xfrm>
          <a:off x="0" y="348726"/>
          <a:ext cx="5987008" cy="153891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smtClean="0"/>
            <a:t>Фарфор (або порцеляна)</a:t>
          </a:r>
          <a:r>
            <a:rPr lang="uk-UA" sz="1500" kern="1200" smtClean="0"/>
            <a:t> — це тонка кераміка, яка непроникна для води і газу. Найчастіше покривають фарфор глазур'ю. Саме своєю тонкою елегантністю і практично прозорістю і характеризується даний вид кераміки.</a:t>
          </a:r>
          <a:endParaRPr lang="uk-UA" sz="1500" kern="1200"/>
        </a:p>
      </dsp:txBody>
      <dsp:txXfrm>
        <a:off x="75124" y="423850"/>
        <a:ext cx="5836760" cy="1388667"/>
      </dsp:txXfrm>
    </dsp:sp>
    <dsp:sp modelId="{01ABBE20-2150-4188-BCD8-13DB1B8D46E1}">
      <dsp:nvSpPr>
        <dsp:cNvPr id="0" name=""/>
        <dsp:cNvSpPr/>
      </dsp:nvSpPr>
      <dsp:spPr>
        <a:xfrm>
          <a:off x="0" y="1930841"/>
          <a:ext cx="5987008" cy="1538915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smtClean="0"/>
            <a:t>Фаянс</a:t>
          </a:r>
          <a:r>
            <a:rPr lang="uk-UA" sz="1500" kern="1200" smtClean="0"/>
            <a:t> — керамічні вироби з щільним дрібнопористим черепком (зазвичай білим). Технологія виготовлення фаянсу, як і матеріали для цього процесу, схожі з порцеляною — відмінності в співвідношенні компонентів і в режимі випалу. Вважається, що в фаянсі більше глини, ніж в порцеляні. Для естетики, для краси, покривається фаянс зверху прозорою або глухою (непрозорою) глазур'ю.</a:t>
          </a:r>
          <a:endParaRPr lang="uk-UA" sz="1500" kern="1200"/>
        </a:p>
      </dsp:txBody>
      <dsp:txXfrm>
        <a:off x="75124" y="2005965"/>
        <a:ext cx="5836760" cy="1388667"/>
      </dsp:txXfrm>
    </dsp:sp>
    <dsp:sp modelId="{E6EA286E-CF81-47C3-BEB4-EC3785A9438E}">
      <dsp:nvSpPr>
        <dsp:cNvPr id="0" name=""/>
        <dsp:cNvSpPr/>
      </dsp:nvSpPr>
      <dsp:spPr>
        <a:xfrm>
          <a:off x="0" y="3512957"/>
          <a:ext cx="5987008" cy="1538915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smtClean="0"/>
            <a:t>Майоліка</a:t>
          </a:r>
          <a:r>
            <a:rPr lang="uk-UA" sz="1500" kern="1200" smtClean="0"/>
            <a:t> — кераміка з пористим черепком, тонкими стінками і гладкою блискучою поверхнею. Вироби можуть бути прикрашені різними декоративними елементами і кольоровою глазур'ю. Виготовляється шляхом лиття.</a:t>
          </a:r>
          <a:endParaRPr lang="uk-UA" sz="1500" kern="1200"/>
        </a:p>
      </dsp:txBody>
      <dsp:txXfrm>
        <a:off x="75124" y="3588081"/>
        <a:ext cx="5836760" cy="13886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B2C58-84E0-4321-9C7B-EBB195F6F956}">
      <dsp:nvSpPr>
        <dsp:cNvPr id="0" name=""/>
        <dsp:cNvSpPr/>
      </dsp:nvSpPr>
      <dsp:spPr>
        <a:xfrm>
          <a:off x="0" y="28377"/>
          <a:ext cx="8424936" cy="111881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Цікавий</a:t>
          </a:r>
          <a:r>
            <a:rPr lang="ru-RU" sz="2000" kern="1200" dirty="0" smtClean="0"/>
            <a:t> і </a:t>
          </a:r>
          <a:r>
            <a:rPr lang="ru-RU" sz="2000" kern="1200" dirty="0" err="1" smtClean="0"/>
            <a:t>самобутній</a:t>
          </a:r>
          <a:r>
            <a:rPr lang="ru-RU" sz="2000" kern="1200" dirty="0" smtClean="0"/>
            <a:t> вид </a:t>
          </a:r>
          <a:r>
            <a:rPr lang="ru-RU" sz="2000" kern="1200" dirty="0" err="1" smtClean="0"/>
            <a:t>національного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мистецтва</a:t>
          </a:r>
          <a:r>
            <a:rPr lang="ru-RU" sz="2000" kern="1200" dirty="0" smtClean="0"/>
            <a:t> — </a:t>
          </a:r>
          <a:r>
            <a:rPr lang="ru-RU" sz="2000" kern="1200" dirty="0" err="1" smtClean="0"/>
            <a:t>набійка</a:t>
          </a:r>
          <a:r>
            <a:rPr lang="ru-RU" sz="2000" kern="1200" dirty="0" smtClean="0"/>
            <a:t> (</a:t>
          </a:r>
          <a:r>
            <a:rPr lang="ru-RU" sz="2000" kern="1200" dirty="0" err="1" smtClean="0"/>
            <a:t>вибійка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вибиванка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мальованка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друкованиця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димка</a:t>
          </a:r>
          <a:r>
            <a:rPr lang="ru-RU" sz="2000" kern="1200" dirty="0" smtClean="0"/>
            <a:t>). </a:t>
          </a:r>
          <a:endParaRPr lang="uk-UA" sz="2000" kern="1200" dirty="0"/>
        </a:p>
      </dsp:txBody>
      <dsp:txXfrm>
        <a:off x="54616" y="82993"/>
        <a:ext cx="8315704" cy="1009580"/>
      </dsp:txXfrm>
    </dsp:sp>
    <dsp:sp modelId="{B11D6417-5FA9-40DE-AF61-52D994900C10}">
      <dsp:nvSpPr>
        <dsp:cNvPr id="0" name=""/>
        <dsp:cNvSpPr/>
      </dsp:nvSpPr>
      <dsp:spPr>
        <a:xfrm>
          <a:off x="0" y="1204790"/>
          <a:ext cx="8424936" cy="1118812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Так називають  тканини з візерунками, нанесеними за допомогою різьблених дощок; декорування тканин, коли орнамент утворюється не в процесі ткання, а наноситься на готову тканину, друкується. </a:t>
          </a:r>
          <a:endParaRPr lang="uk-UA" sz="2000" kern="1200"/>
        </a:p>
      </dsp:txBody>
      <dsp:txXfrm>
        <a:off x="54616" y="1259406"/>
        <a:ext cx="8315704" cy="1009580"/>
      </dsp:txXfrm>
    </dsp:sp>
    <dsp:sp modelId="{3BD0DF8C-2CE5-45DF-ABCE-7BA9FB43140C}">
      <dsp:nvSpPr>
        <dsp:cNvPr id="0" name=""/>
        <dsp:cNvSpPr/>
      </dsp:nvSpPr>
      <dsp:spPr>
        <a:xfrm>
          <a:off x="0" y="2381202"/>
          <a:ext cx="8424936" cy="1118812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Спершу вирізали на дошці плоский орнамент, змащували фарбою і набивали на полотно. </a:t>
          </a:r>
          <a:endParaRPr lang="uk-UA" sz="2000" kern="1200"/>
        </a:p>
      </dsp:txBody>
      <dsp:txXfrm>
        <a:off x="54616" y="2435818"/>
        <a:ext cx="8315704" cy="10095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72FD6-BC2B-431A-B7C0-AA22347064BA}">
      <dsp:nvSpPr>
        <dsp:cNvPr id="0" name=""/>
        <dsp:cNvSpPr/>
      </dsp:nvSpPr>
      <dsp:spPr>
        <a:xfrm>
          <a:off x="0" y="718"/>
          <a:ext cx="8484021" cy="9509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Символом дівування, дівочої долі й краси є вінок. Сьогодні це елемент не лише дівочого вбрання, а й декору інтер’єру. </a:t>
          </a:r>
          <a:endParaRPr lang="uk-UA" sz="1700" kern="1200"/>
        </a:p>
      </dsp:txBody>
      <dsp:txXfrm>
        <a:off x="46424" y="47142"/>
        <a:ext cx="8391173" cy="858142"/>
      </dsp:txXfrm>
    </dsp:sp>
    <dsp:sp modelId="{1E93A035-2124-402C-BDEC-F0D520A41437}">
      <dsp:nvSpPr>
        <dsp:cNvPr id="0" name=""/>
        <dsp:cNvSpPr/>
      </dsp:nvSpPr>
      <dsp:spPr>
        <a:xfrm>
          <a:off x="0" y="1000669"/>
          <a:ext cx="8484021" cy="95099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Вінком зі штучних чи засушених квітів прикрашають сучасні оселі. Символом урожаю, добробуту в господі є обжинковий вінок, сплетений зі стебел жита, проса, пшениці та всякої пашниці. </a:t>
          </a:r>
          <a:endParaRPr lang="uk-UA" sz="1700" kern="1200"/>
        </a:p>
      </dsp:txBody>
      <dsp:txXfrm>
        <a:off x="46424" y="1047093"/>
        <a:ext cx="8391173" cy="858142"/>
      </dsp:txXfrm>
    </dsp:sp>
    <dsp:sp modelId="{18DE482B-08D6-4FD2-8A83-0B35A0842568}">
      <dsp:nvSpPr>
        <dsp:cNvPr id="0" name=""/>
        <dsp:cNvSpPr/>
      </dsp:nvSpPr>
      <dsp:spPr>
        <a:xfrm>
          <a:off x="0" y="2000619"/>
          <a:ext cx="8484021" cy="95099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А на </a:t>
          </a:r>
          <a:r>
            <a:rPr lang="ru-RU" sz="1700" kern="1200" dirty="0" err="1" smtClean="0"/>
            <a:t>Новий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рік</a:t>
          </a:r>
          <a:r>
            <a:rPr lang="ru-RU" sz="1700" kern="1200" dirty="0" smtClean="0"/>
            <a:t> та </a:t>
          </a:r>
          <a:r>
            <a:rPr lang="ru-RU" sz="1700" kern="1200" dirty="0" err="1" smtClean="0"/>
            <a:t>Різдво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плетуть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вінки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із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соснових</a:t>
          </a:r>
          <a:r>
            <a:rPr lang="ru-RU" sz="1700" kern="1200" dirty="0" smtClean="0"/>
            <a:t>, </a:t>
          </a:r>
          <a:r>
            <a:rPr lang="ru-RU" sz="1700" kern="1200" dirty="0" err="1" smtClean="0"/>
            <a:t>ялинових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гілок</a:t>
          </a:r>
          <a:r>
            <a:rPr lang="ru-RU" sz="1700" kern="1200" dirty="0" smtClean="0"/>
            <a:t>, </a:t>
          </a:r>
          <a:r>
            <a:rPr lang="ru-RU" sz="1700" kern="1200" dirty="0" err="1" smtClean="0"/>
            <a:t>оздоблюють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його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кетягами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калини</a:t>
          </a:r>
          <a:r>
            <a:rPr lang="ru-RU" sz="1700" kern="1200" dirty="0" smtClean="0"/>
            <a:t>, </a:t>
          </a:r>
          <a:r>
            <a:rPr lang="ru-RU" sz="1700" kern="1200" dirty="0" err="1" smtClean="0"/>
            <a:t>стрічками</a:t>
          </a:r>
          <a:r>
            <a:rPr lang="ru-RU" sz="1700" kern="1200" dirty="0" smtClean="0"/>
            <a:t> та </a:t>
          </a:r>
          <a:r>
            <a:rPr lang="ru-RU" sz="1700" kern="1200" dirty="0" err="1" smtClean="0"/>
            <a:t>іграшками</a:t>
          </a:r>
          <a:r>
            <a:rPr lang="ru-RU" sz="1700" kern="1200" dirty="0" smtClean="0"/>
            <a:t> з </a:t>
          </a:r>
          <a:r>
            <a:rPr lang="ru-RU" sz="1700" kern="1200" dirty="0" err="1" smtClean="0"/>
            <a:t>українським</a:t>
          </a:r>
          <a:r>
            <a:rPr lang="ru-RU" sz="1700" kern="1200" dirty="0" smtClean="0"/>
            <a:t> орнаментом. </a:t>
          </a:r>
          <a:endParaRPr lang="uk-UA" sz="1700" kern="1200" dirty="0"/>
        </a:p>
      </dsp:txBody>
      <dsp:txXfrm>
        <a:off x="46424" y="2047043"/>
        <a:ext cx="8391173" cy="8581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1B003-1B1E-474E-9FB4-FE56E18FA29D}">
      <dsp:nvSpPr>
        <dsp:cNvPr id="0" name=""/>
        <dsp:cNvSpPr/>
      </dsp:nvSpPr>
      <dsp:spPr>
        <a:xfrm>
          <a:off x="0" y="0"/>
          <a:ext cx="8591788" cy="10482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smtClean="0"/>
            <a:t>Люди, які щиро цікавилися народним мистецтвом, перезнімали узори з дуже старих вишитих речей та досліджували значення візерунків, звертаючись до знань з історії, філософії, фольклору та етнографії. </a:t>
          </a:r>
          <a:endParaRPr lang="uk-UA" sz="1400" kern="1200"/>
        </a:p>
      </dsp:txBody>
      <dsp:txXfrm>
        <a:off x="1823178" y="0"/>
        <a:ext cx="6768609" cy="1048208"/>
      </dsp:txXfrm>
    </dsp:sp>
    <dsp:sp modelId="{D973B6D5-4065-4B4F-8F2D-1847BDF9F255}">
      <dsp:nvSpPr>
        <dsp:cNvPr id="0" name=""/>
        <dsp:cNvSpPr/>
      </dsp:nvSpPr>
      <dsp:spPr>
        <a:xfrm>
          <a:off x="104820" y="104820"/>
          <a:ext cx="1718357" cy="8385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CBC58-0FDB-41BE-B7D4-193607BF6271}">
      <dsp:nvSpPr>
        <dsp:cNvPr id="0" name=""/>
        <dsp:cNvSpPr/>
      </dsp:nvSpPr>
      <dsp:spPr>
        <a:xfrm>
          <a:off x="0" y="1153029"/>
          <a:ext cx="8591788" cy="1048208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Характерна ознака стародавньої вишивки – її лаконічна довершеність. Тут нема нічого зайвого, кожна деталь не випадкова. Узори вишивок – це особливі письмена. Не дарма на Гуцульщині серед вишивальниць заведено було говорити: "Я таку сорочку випишу". Тому зображення тварин, людей, зірок, рослин тощо, були "виписані" в орнаментах.</a:t>
          </a:r>
          <a:endParaRPr lang="uk-UA" sz="1400" kern="1200" dirty="0"/>
        </a:p>
      </dsp:txBody>
      <dsp:txXfrm>
        <a:off x="1823178" y="1153029"/>
        <a:ext cx="6768609" cy="1048208"/>
      </dsp:txXfrm>
    </dsp:sp>
    <dsp:sp modelId="{A832863E-CCEC-4DFA-9B93-5051F13C1746}">
      <dsp:nvSpPr>
        <dsp:cNvPr id="0" name=""/>
        <dsp:cNvSpPr/>
      </dsp:nvSpPr>
      <dsp:spPr>
        <a:xfrm>
          <a:off x="104820" y="1257849"/>
          <a:ext cx="1718357" cy="8385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511C7-E2F5-4F3B-A126-B59C78E9F188}">
      <dsp:nvSpPr>
        <dsp:cNvPr id="0" name=""/>
        <dsp:cNvSpPr/>
      </dsp:nvSpPr>
      <dsp:spPr>
        <a:xfrm>
          <a:off x="79154" y="0"/>
          <a:ext cx="8626666" cy="2984423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FABA9-19B2-4293-9163-1CC1EC5CC04F}">
      <dsp:nvSpPr>
        <dsp:cNvPr id="0" name=""/>
        <dsp:cNvSpPr/>
      </dsp:nvSpPr>
      <dsp:spPr>
        <a:xfrm>
          <a:off x="185994" y="936106"/>
          <a:ext cx="7822609" cy="11122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Сьогодні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орнаментальними</a:t>
          </a:r>
          <a:r>
            <a:rPr lang="ru-RU" sz="2000" kern="1200" dirty="0" smtClean="0"/>
            <a:t> мотивами </a:t>
          </a:r>
          <a:r>
            <a:rPr lang="ru-RU" sz="2000" kern="1200" dirty="0" err="1" smtClean="0"/>
            <a:t>вишивок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оздоблюють</a:t>
          </a:r>
          <a:r>
            <a:rPr lang="ru-RU" sz="2000" kern="1200" dirty="0" smtClean="0"/>
            <a:t> не </a:t>
          </a:r>
          <a:r>
            <a:rPr lang="ru-RU" sz="2000" kern="1200" dirty="0" err="1" smtClean="0"/>
            <a:t>лише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ткані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вироби</a:t>
          </a:r>
          <a:r>
            <a:rPr lang="ru-RU" sz="2000" kern="1200" dirty="0" smtClean="0"/>
            <a:t>, а й </a:t>
          </a:r>
          <a:r>
            <a:rPr lang="ru-RU" sz="2000" kern="1200" dirty="0" err="1" smtClean="0"/>
            <a:t>меблі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розписують</a:t>
          </a:r>
          <a:r>
            <a:rPr lang="ru-RU" sz="2000" kern="1200" dirty="0" smtClean="0"/>
            <a:t> ними </a:t>
          </a:r>
          <a:r>
            <a:rPr lang="ru-RU" sz="2000" kern="1200" dirty="0" err="1" smtClean="0"/>
            <a:t>стіни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викладають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мозаїку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різьблять</a:t>
          </a:r>
          <a:r>
            <a:rPr lang="ru-RU" sz="2000" kern="1200" dirty="0" smtClean="0"/>
            <a:t> на </a:t>
          </a:r>
          <a:r>
            <a:rPr lang="ru-RU" sz="2000" kern="1200" dirty="0" err="1" smtClean="0"/>
            <a:t>дереві</a:t>
          </a:r>
          <a:r>
            <a:rPr lang="ru-RU" sz="2000" kern="1200" dirty="0" smtClean="0"/>
            <a:t> та </a:t>
          </a:r>
          <a:r>
            <a:rPr lang="ru-RU" sz="2000" kern="1200" dirty="0" err="1" smtClean="0"/>
            <a:t>металі</a:t>
          </a:r>
          <a:r>
            <a:rPr lang="ru-RU" sz="2000" kern="1200" dirty="0" smtClean="0"/>
            <a:t>.</a:t>
          </a:r>
          <a:endParaRPr lang="uk-UA" sz="2000" kern="1200" dirty="0"/>
        </a:p>
      </dsp:txBody>
      <dsp:txXfrm>
        <a:off x="240288" y="990400"/>
        <a:ext cx="7714021" cy="10036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CFAA0-FB45-41F4-9B91-E36099FFECC5}">
      <dsp:nvSpPr>
        <dsp:cNvPr id="0" name=""/>
        <dsp:cNvSpPr/>
      </dsp:nvSpPr>
      <dsp:spPr>
        <a:xfrm>
          <a:off x="0" y="0"/>
          <a:ext cx="8363272" cy="14398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Для створення українського інтер’єру в оселі використовують автентичні (або осучаснені) меблі та предмети побуту. </a:t>
          </a:r>
          <a:endParaRPr lang="uk-UA" sz="2000" kern="1200"/>
        </a:p>
      </dsp:txBody>
      <dsp:txXfrm>
        <a:off x="1816635" y="0"/>
        <a:ext cx="6546636" cy="1439808"/>
      </dsp:txXfrm>
    </dsp:sp>
    <dsp:sp modelId="{E7B433DE-2037-4FCE-9B32-8F0E86A6712F}">
      <dsp:nvSpPr>
        <dsp:cNvPr id="0" name=""/>
        <dsp:cNvSpPr/>
      </dsp:nvSpPr>
      <dsp:spPr>
        <a:xfrm>
          <a:off x="143980" y="143980"/>
          <a:ext cx="1672654" cy="11518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2D530-E42A-4BAB-A4EE-D690628D691C}">
      <dsp:nvSpPr>
        <dsp:cNvPr id="0" name=""/>
        <dsp:cNvSpPr/>
      </dsp:nvSpPr>
      <dsp:spPr>
        <a:xfrm>
          <a:off x="0" y="1583789"/>
          <a:ext cx="8363272" cy="1439808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Лави та скрині. Колись вони були незамінними меблями — на них сиділи, спали, використовували як шафи чи полиці. У сучасному інтер’єрі вони теж доречні та можуть стати окрасою і родзинкою навіть міської квартири.</a:t>
          </a:r>
          <a:endParaRPr lang="uk-UA" sz="2000" kern="1200"/>
        </a:p>
      </dsp:txBody>
      <dsp:txXfrm>
        <a:off x="1816635" y="1583789"/>
        <a:ext cx="6546636" cy="1439808"/>
      </dsp:txXfrm>
    </dsp:sp>
    <dsp:sp modelId="{79E258C3-573F-4479-A3E9-7005C6DA9686}">
      <dsp:nvSpPr>
        <dsp:cNvPr id="0" name=""/>
        <dsp:cNvSpPr/>
      </dsp:nvSpPr>
      <dsp:spPr>
        <a:xfrm>
          <a:off x="143980" y="1727770"/>
          <a:ext cx="1672654" cy="11518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D4B8D3-5C81-4D79-AA44-289B22E8F168}">
      <dsp:nvSpPr>
        <dsp:cNvPr id="0" name=""/>
        <dsp:cNvSpPr/>
      </dsp:nvSpPr>
      <dsp:spPr>
        <a:xfrm>
          <a:off x="0" y="193739"/>
          <a:ext cx="8219256" cy="1484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err="1" smtClean="0"/>
            <a:t>Уявити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українську</a:t>
          </a:r>
          <a:r>
            <a:rPr lang="ru-RU" sz="2700" kern="1200" dirty="0" smtClean="0"/>
            <a:t> хату без </a:t>
          </a:r>
          <a:r>
            <a:rPr lang="ru-RU" sz="2700" kern="1200" dirty="0" err="1" smtClean="0"/>
            <a:t>смугастих</a:t>
          </a:r>
          <a:r>
            <a:rPr lang="ru-RU" sz="2700" kern="1200" dirty="0" smtClean="0"/>
            <a:t>, </a:t>
          </a:r>
          <a:r>
            <a:rPr lang="ru-RU" sz="2700" kern="1200" dirty="0" err="1" smtClean="0"/>
            <a:t>яскравих</a:t>
          </a:r>
          <a:r>
            <a:rPr lang="ru-RU" sz="2700" kern="1200" dirty="0" smtClean="0"/>
            <a:t>, </a:t>
          </a:r>
          <a:r>
            <a:rPr lang="ru-RU" sz="2700" kern="1200" dirty="0" err="1" smtClean="0"/>
            <a:t>витканих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господинею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або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її</a:t>
          </a:r>
          <a:r>
            <a:rPr lang="ru-RU" sz="2700" kern="1200" dirty="0" smtClean="0"/>
            <a:t> дочками </a:t>
          </a:r>
          <a:r>
            <a:rPr lang="ru-RU" sz="2700" kern="1200" dirty="0" err="1" smtClean="0"/>
            <a:t>доріжок</a:t>
          </a:r>
          <a:r>
            <a:rPr lang="ru-RU" sz="2700" kern="1200" dirty="0" smtClean="0"/>
            <a:t>, просто </a:t>
          </a:r>
          <a:r>
            <a:rPr lang="ru-RU" sz="2700" kern="1200" dirty="0" err="1" smtClean="0"/>
            <a:t>неможливо</a:t>
          </a:r>
          <a:r>
            <a:rPr lang="ru-RU" sz="2700" kern="1200" dirty="0" smtClean="0"/>
            <a:t>. Вони </a:t>
          </a:r>
          <a:r>
            <a:rPr lang="ru-RU" sz="2700" kern="1200" dirty="0" err="1" smtClean="0"/>
            <a:t>створюють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особливий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затишок</a:t>
          </a:r>
          <a:r>
            <a:rPr lang="ru-RU" sz="2700" kern="1200" dirty="0" smtClean="0"/>
            <a:t>. </a:t>
          </a:r>
          <a:endParaRPr lang="uk-UA" sz="2700" kern="1200" dirty="0"/>
        </a:p>
      </dsp:txBody>
      <dsp:txXfrm>
        <a:off x="72479" y="266218"/>
        <a:ext cx="8074298" cy="1339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CC64-0AB9-487A-8AB8-AD7DA247049F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9F938-EE23-4E81-AC7F-6F517E506D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0811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9F938-EE23-4E81-AC7F-6F517E506D2B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5993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9F938-EE23-4E81-AC7F-6F517E506D2B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869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0315-7DE1-45DF-A48D-FC05E8479DF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47C9-6979-4DC3-AE79-40FC33013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50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0315-7DE1-45DF-A48D-FC05E8479DF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47C9-6979-4DC3-AE79-40FC33013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4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0315-7DE1-45DF-A48D-FC05E8479DF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47C9-6979-4DC3-AE79-40FC33013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0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0315-7DE1-45DF-A48D-FC05E8479DF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47C9-6979-4DC3-AE79-40FC33013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218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0315-7DE1-45DF-A48D-FC05E8479DF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47C9-6979-4DC3-AE79-40FC33013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05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0315-7DE1-45DF-A48D-FC05E8479DF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47C9-6979-4DC3-AE79-40FC33013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58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0315-7DE1-45DF-A48D-FC05E8479DF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47C9-6979-4DC3-AE79-40FC33013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351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0315-7DE1-45DF-A48D-FC05E8479DF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47C9-6979-4DC3-AE79-40FC33013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94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0315-7DE1-45DF-A48D-FC05E8479DF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47C9-6979-4DC3-AE79-40FC33013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5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0315-7DE1-45DF-A48D-FC05E8479DF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47C9-6979-4DC3-AE79-40FC33013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608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0315-7DE1-45DF-A48D-FC05E8479DF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47C9-6979-4DC3-AE79-40FC33013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84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B0315-7DE1-45DF-A48D-FC05E8479DF2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647C9-6979-4DC3-AE79-40FC33013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6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gif"/><Relationship Id="rId7" Type="http://schemas.openxmlformats.org/officeDocument/2006/relationships/image" Target="../media/image6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13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microsoft.com/office/2007/relationships/diagramDrawing" Target="../diagrams/drawing4.xml"/><Relationship Id="rId4" Type="http://schemas.openxmlformats.org/officeDocument/2006/relationships/image" Target="../media/image114.png"/><Relationship Id="rId9" Type="http://schemas.openxmlformats.org/officeDocument/2006/relationships/diagramColors" Target="../diagrams/colors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7.png"/><Relationship Id="rId7" Type="http://schemas.openxmlformats.org/officeDocument/2006/relationships/hyperlink" Target="https://www.facebook.com/uafolkstyle/photos/a.928899423809566/928906030475572/?type=3&amp;theater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143.png"/><Relationship Id="rId3" Type="http://schemas.openxmlformats.org/officeDocument/2006/relationships/image" Target="../media/image131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41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140.png"/><Relationship Id="rId4" Type="http://schemas.openxmlformats.org/officeDocument/2006/relationships/diagramData" Target="../diagrams/data5.xml"/><Relationship Id="rId9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image" Target="../media/image154.png"/><Relationship Id="rId3" Type="http://schemas.openxmlformats.org/officeDocument/2006/relationships/image" Target="../media/image148.png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15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152.png"/><Relationship Id="rId5" Type="http://schemas.openxmlformats.org/officeDocument/2006/relationships/diagramData" Target="../diagrams/data6.xml"/><Relationship Id="rId10" Type="http://schemas.openxmlformats.org/officeDocument/2006/relationships/image" Target="../media/image151.png"/><Relationship Id="rId4" Type="http://schemas.microsoft.com/office/2007/relationships/hdphoto" Target="../media/hdphoto4.wdp"/><Relationship Id="rId9" Type="http://schemas.microsoft.com/office/2007/relationships/diagramDrawing" Target="../diagrams/drawin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158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157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1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164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63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1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16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168.pn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167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1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17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173.pn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172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1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79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78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187.png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186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1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192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1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197.png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196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1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131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jpe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1.xml"/><Relationship Id="rId10" Type="http://schemas.microsoft.com/office/2007/relationships/hdphoto" Target="../media/hdphoto2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20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9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Катя\Desktop\шаблони\Screenshot_1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5" y="0"/>
            <a:ext cx="926277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Катя\Desktop\шаблони\Screenshot_24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98"/>
          <a:stretch/>
        </p:blipFill>
        <p:spPr bwMode="auto">
          <a:xfrm>
            <a:off x="539552" y="692696"/>
            <a:ext cx="7783929" cy="5000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1556792"/>
            <a:ext cx="4032448" cy="223224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Український колорит у  </a:t>
            </a:r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власному</a:t>
            </a: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житлі</a:t>
            </a:r>
            <a:endParaRPr lang="ru-RU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5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клас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НУШ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9" y="52871"/>
            <a:ext cx="91122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11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6038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5256584" cy="70609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/>
                </a:solidFill>
                <a:latin typeface="Comic Sans MS" pitchFamily="66" charset="0"/>
              </a:rPr>
              <a:t>Лозоплетіння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83" y="4509120"/>
            <a:ext cx="2827477" cy="2117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09120"/>
            <a:ext cx="2222678" cy="2222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216" y="2548170"/>
            <a:ext cx="2909637" cy="1768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88478" y="1124745"/>
            <a:ext cx="5355085" cy="1357656"/>
          </a:xfrm>
        </p:spPr>
        <p:txBody>
          <a:bodyPr>
            <a:normAutofit fontScale="70000" lnSpcReduction="20000"/>
          </a:bodyPr>
          <a:lstStyle/>
          <a:p>
            <a:r>
              <a:rPr lang="uk-UA" dirty="0">
                <a:solidFill>
                  <a:schemeClr val="tx2"/>
                </a:solidFill>
                <a:latin typeface="Comic Sans MS" pitchFamily="66" charset="0"/>
              </a:rPr>
              <a:t>Лозоплетіння</a:t>
            </a:r>
            <a:r>
              <a:rPr lang="uk-UA" dirty="0"/>
              <a:t> </a:t>
            </a:r>
            <a:r>
              <a:rPr lang="uk-UA" dirty="0" smtClean="0"/>
              <a:t>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господарсько-побутових</a:t>
            </a:r>
            <a:r>
              <a:rPr lang="ru-RU" dirty="0"/>
              <a:t> та </a:t>
            </a:r>
            <a:r>
              <a:rPr lang="ru-RU" dirty="0" err="1"/>
              <a:t>художніх</a:t>
            </a:r>
            <a:r>
              <a:rPr lang="ru-RU" dirty="0"/>
              <a:t> </a:t>
            </a:r>
            <a:r>
              <a:rPr lang="ru-RU" dirty="0" err="1"/>
              <a:t>виробів</a:t>
            </a:r>
            <a:r>
              <a:rPr lang="ru-RU" dirty="0"/>
              <a:t> з </a:t>
            </a:r>
            <a:r>
              <a:rPr lang="ru-RU" dirty="0" err="1"/>
              <a:t>різноманітної</a:t>
            </a:r>
            <a:r>
              <a:rPr lang="ru-RU" dirty="0"/>
              <a:t> </a:t>
            </a:r>
            <a:r>
              <a:rPr lang="ru-RU" dirty="0" err="1"/>
              <a:t>еластичної</a:t>
            </a:r>
            <a:r>
              <a:rPr lang="ru-RU" dirty="0"/>
              <a:t> </a:t>
            </a:r>
            <a:r>
              <a:rPr lang="ru-RU" dirty="0" err="1"/>
              <a:t>сировини</a:t>
            </a:r>
            <a:r>
              <a:rPr lang="ru-RU" dirty="0"/>
              <a:t>, </a:t>
            </a:r>
            <a:r>
              <a:rPr lang="ru-RU" dirty="0" err="1"/>
              <a:t>одне</a:t>
            </a:r>
            <a:r>
              <a:rPr lang="ru-RU" dirty="0"/>
              <a:t> з </a:t>
            </a:r>
            <a:r>
              <a:rPr lang="ru-RU" dirty="0" err="1"/>
              <a:t>найдавніших</a:t>
            </a:r>
            <a:r>
              <a:rPr lang="ru-RU" dirty="0"/>
              <a:t> ремесел.</a:t>
            </a:r>
            <a:endParaRPr lang="uk-UA" dirty="0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56" y="4941168"/>
            <a:ext cx="3099489" cy="1482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56" y="2570199"/>
            <a:ext cx="2875688" cy="2153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08" y="2420888"/>
            <a:ext cx="2100817" cy="1573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579" y="260648"/>
            <a:ext cx="2688091" cy="2005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898"/>
            <a:ext cx="9163034" cy="701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8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783491"/>
          </a:xfrm>
        </p:spPr>
        <p:txBody>
          <a:bodyPr/>
          <a:lstStyle/>
          <a:p>
            <a:r>
              <a:rPr lang="uk-UA" dirty="0" err="1" smtClean="0">
                <a:solidFill>
                  <a:schemeClr val="tx2"/>
                </a:solidFill>
                <a:latin typeface="Comic Sans MS" pitchFamily="66" charset="0"/>
              </a:rPr>
              <a:t>Соломоплетіння</a:t>
            </a:r>
            <a:r>
              <a:rPr lang="uk-UA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8" y="66727"/>
            <a:ext cx="2037763" cy="1352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7"/>
          <a:stretch/>
        </p:blipFill>
        <p:spPr bwMode="auto">
          <a:xfrm>
            <a:off x="443526" y="4363890"/>
            <a:ext cx="1982291" cy="225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95" y="4152047"/>
            <a:ext cx="184785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11" y="1058129"/>
            <a:ext cx="2189212" cy="29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711" y="1311082"/>
            <a:ext cx="1846895" cy="278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556793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Соломоплетіння</a:t>
            </a:r>
            <a:r>
              <a:rPr lang="ru-RU" dirty="0"/>
              <a:t>–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господарсько-побутових</a:t>
            </a:r>
            <a:r>
              <a:rPr lang="ru-RU" dirty="0"/>
              <a:t> та </a:t>
            </a:r>
            <a:r>
              <a:rPr lang="ru-RU" dirty="0" err="1"/>
              <a:t>мистецько-художніх</a:t>
            </a:r>
            <a:r>
              <a:rPr lang="ru-RU" dirty="0"/>
              <a:t> </a:t>
            </a:r>
            <a:r>
              <a:rPr lang="ru-RU" dirty="0" err="1"/>
              <a:t>виробів</a:t>
            </a:r>
            <a:r>
              <a:rPr lang="ru-RU" dirty="0"/>
              <a:t> з </a:t>
            </a:r>
            <a:r>
              <a:rPr lang="ru-RU" dirty="0" err="1"/>
              <a:t>соломи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66" y="4363891"/>
            <a:ext cx="3693790" cy="235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7122"/>
            <a:ext cx="2222288" cy="147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63" y="2569187"/>
            <a:ext cx="1647613" cy="158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175"/>
            <a:ext cx="91122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86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6038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Настінний</a:t>
            </a: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живопис</a:t>
            </a: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" y="1268760"/>
            <a:ext cx="3895539" cy="4875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815" y="2867440"/>
            <a:ext cx="2513910" cy="1432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12" y="286744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58" y="4891857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579" y="4891857"/>
            <a:ext cx="2562225" cy="178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51838" y="14127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Живопис</a:t>
            </a:r>
            <a:r>
              <a:rPr lang="ru-RU" dirty="0" smtClean="0"/>
              <a:t> </a:t>
            </a:r>
            <a:r>
              <a:rPr lang="ru-RU" dirty="0"/>
              <a:t>- один а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образотворчого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, </a:t>
            </a:r>
            <a:r>
              <a:rPr lang="ru-RU" dirty="0" err="1"/>
              <a:t>художнє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 на </a:t>
            </a:r>
            <a:r>
              <a:rPr lang="ru-RU" dirty="0" err="1"/>
              <a:t>площині</a:t>
            </a:r>
            <a:r>
              <a:rPr lang="ru-RU" dirty="0"/>
              <a:t> предметного </a:t>
            </a:r>
            <a:r>
              <a:rPr lang="ru-RU" dirty="0" err="1"/>
              <a:t>світу</a:t>
            </a:r>
            <a:r>
              <a:rPr lang="ru-RU" dirty="0"/>
              <a:t> </a:t>
            </a:r>
            <a:r>
              <a:rPr lang="ru-RU" dirty="0" err="1"/>
              <a:t>кольоровими</a:t>
            </a:r>
            <a:r>
              <a:rPr lang="ru-RU" dirty="0"/>
              <a:t> </a:t>
            </a:r>
            <a:r>
              <a:rPr lang="ru-RU" dirty="0" err="1"/>
              <a:t>фарбами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2700"/>
            <a:ext cx="91313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96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6038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Настінний</a:t>
            </a: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розпис</a:t>
            </a: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8667" y="1409372"/>
            <a:ext cx="6779096" cy="2044823"/>
          </a:xfrm>
        </p:spPr>
        <p:txBody>
          <a:bodyPr>
            <a:normAutofit fontScale="70000" lnSpcReduction="20000"/>
          </a:bodyPr>
          <a:lstStyle/>
          <a:p>
            <a:pPr>
              <a:buBlip>
                <a:blip r:embed="rId3"/>
              </a:buBlip>
            </a:pPr>
            <a:r>
              <a:rPr lang="ru-RU" dirty="0" err="1"/>
              <a:t>Настінним</a:t>
            </a:r>
            <a:r>
              <a:rPr lang="ru-RU" dirty="0"/>
              <a:t> </a:t>
            </a:r>
            <a:r>
              <a:rPr lang="ru-RU" dirty="0" err="1"/>
              <a:t>розписом</a:t>
            </a:r>
            <a:r>
              <a:rPr lang="ru-RU" dirty="0"/>
              <a:t> </a:t>
            </a:r>
            <a:r>
              <a:rPr lang="ru-RU" dirty="0" err="1"/>
              <a:t>прикрашали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хати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наші</a:t>
            </a:r>
            <a:r>
              <a:rPr lang="ru-RU" dirty="0"/>
              <a:t> </a:t>
            </a:r>
            <a:r>
              <a:rPr lang="ru-RU" dirty="0" err="1"/>
              <a:t>далекі</a:t>
            </a:r>
            <a:r>
              <a:rPr lang="ru-RU" dirty="0"/>
              <a:t> предки.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традиції</a:t>
            </a:r>
            <a:r>
              <a:rPr lang="ru-RU" dirty="0"/>
              <a:t> </a:t>
            </a:r>
            <a:r>
              <a:rPr lang="ru-RU" dirty="0" err="1"/>
              <a:t>збереглися</a:t>
            </a:r>
            <a:r>
              <a:rPr lang="ru-RU" dirty="0"/>
              <a:t> й </a:t>
            </a:r>
            <a:r>
              <a:rPr lang="ru-RU" dirty="0" err="1"/>
              <a:t>розвинулися</a:t>
            </a:r>
            <a:r>
              <a:rPr lang="ru-RU" dirty="0"/>
              <a:t> в наш час. Особливо </a:t>
            </a:r>
            <a:r>
              <a:rPr lang="ru-RU" dirty="0" err="1"/>
              <a:t>знаменитим</a:t>
            </a:r>
            <a:r>
              <a:rPr lang="ru-RU" dirty="0"/>
              <a:t> є </a:t>
            </a:r>
            <a:r>
              <a:rPr lang="ru-RU" dirty="0" err="1"/>
              <a:t>Петриківський</a:t>
            </a:r>
            <a:r>
              <a:rPr lang="ru-RU" dirty="0"/>
              <a:t> </a:t>
            </a:r>
            <a:r>
              <a:rPr lang="ru-RU" dirty="0" err="1"/>
              <a:t>розпис</a:t>
            </a:r>
            <a:r>
              <a:rPr lang="ru-RU" dirty="0"/>
              <a:t> — </a:t>
            </a:r>
            <a:r>
              <a:rPr lang="ru-RU" dirty="0" err="1"/>
              <a:t>мистецтво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сформувалося</a:t>
            </a:r>
            <a:r>
              <a:rPr lang="ru-RU" dirty="0"/>
              <a:t> </a:t>
            </a:r>
            <a:r>
              <a:rPr lang="ru-RU" dirty="0" err="1"/>
              <a:t>наприкінці</a:t>
            </a:r>
            <a:r>
              <a:rPr lang="ru-RU" dirty="0"/>
              <a:t> ХІХ ст. і яке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/>
              <a:t>широко </a:t>
            </a:r>
            <a:r>
              <a:rPr lang="ru-RU" dirty="0" err="1"/>
              <a:t>використовують</a:t>
            </a:r>
            <a:r>
              <a:rPr lang="ru-RU" dirty="0"/>
              <a:t> в </a:t>
            </a:r>
            <a:r>
              <a:rPr lang="ru-RU" dirty="0" err="1"/>
              <a:t>оформленні</a:t>
            </a:r>
            <a:r>
              <a:rPr lang="ru-RU" dirty="0"/>
              <a:t> </a:t>
            </a:r>
            <a:r>
              <a:rPr lang="ru-RU" dirty="0" err="1"/>
              <a:t>інтер’єру</a:t>
            </a:r>
            <a:r>
              <a:rPr lang="ru-RU" dirty="0"/>
              <a:t>, </a:t>
            </a:r>
            <a:r>
              <a:rPr lang="ru-RU" dirty="0" err="1"/>
              <a:t>предметів</a:t>
            </a:r>
            <a:r>
              <a:rPr lang="ru-RU" dirty="0"/>
              <a:t> </a:t>
            </a:r>
            <a:r>
              <a:rPr lang="ru-RU" dirty="0" err="1"/>
              <a:t>побуту</a:t>
            </a:r>
            <a:r>
              <a:rPr lang="ru-RU" dirty="0"/>
              <a:t> та </a:t>
            </a:r>
            <a:r>
              <a:rPr lang="ru-RU" dirty="0" err="1"/>
              <a:t>сувенірів</a:t>
            </a:r>
            <a:r>
              <a:rPr lang="ru-RU" dirty="0"/>
              <a:t>.</a:t>
            </a:r>
          </a:p>
          <a:p>
            <a:endParaRPr lang="uk-UA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0525"/>
            <a:ext cx="1872208" cy="270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0" y="3779696"/>
            <a:ext cx="2153345" cy="282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826037"/>
            <a:ext cx="2150144" cy="269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94123"/>
            <a:ext cx="4248472" cy="281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175"/>
            <a:ext cx="91249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24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err="1" smtClean="0">
                <a:solidFill>
                  <a:schemeClr val="tx2"/>
                </a:solidFill>
                <a:latin typeface="Comic Sans MS" pitchFamily="66" charset="0"/>
              </a:rPr>
              <a:t>Декоративний</a:t>
            </a:r>
            <a:r>
              <a:rPr lang="ru-RU" sz="4000" dirty="0" smtClean="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ru-RU" sz="4000" dirty="0" err="1">
                <a:solidFill>
                  <a:schemeClr val="tx2"/>
                </a:solidFill>
                <a:latin typeface="Comic Sans MS" pitchFamily="66" charset="0"/>
              </a:rPr>
              <a:t>розпис</a:t>
            </a:r>
            <a:endParaRPr lang="uk-UA" sz="4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6" y="4581128"/>
            <a:ext cx="2422374" cy="1891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619" y="4581128"/>
            <a:ext cx="2785533" cy="179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58323"/>
            <a:ext cx="2913656" cy="2036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1306537"/>
            <a:ext cx="5040560" cy="24622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err="1"/>
              <a:t>Цікавий</a:t>
            </a:r>
            <a:r>
              <a:rPr lang="ru-RU" sz="2800" dirty="0"/>
              <a:t> </a:t>
            </a:r>
            <a:r>
              <a:rPr lang="ru-RU" sz="2800" dirty="0" smtClean="0"/>
              <a:t>факт</a:t>
            </a:r>
          </a:p>
          <a:p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вересні</a:t>
            </a:r>
            <a:r>
              <a:rPr lang="ru-RU" dirty="0"/>
              <a:t> 2012  року </a:t>
            </a:r>
            <a:r>
              <a:rPr lang="ru-RU" dirty="0" err="1"/>
              <a:t>представники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</a:t>
            </a:r>
            <a:r>
              <a:rPr lang="ru-RU" dirty="0" err="1"/>
              <a:t>реєстру</a:t>
            </a:r>
            <a:r>
              <a:rPr lang="ru-RU" dirty="0"/>
              <a:t> </a:t>
            </a:r>
            <a:r>
              <a:rPr lang="ru-RU" dirty="0" err="1"/>
              <a:t>рекордів</a:t>
            </a:r>
            <a:r>
              <a:rPr lang="ru-RU" dirty="0"/>
              <a:t> і  Книги </a:t>
            </a:r>
            <a:r>
              <a:rPr lang="ru-RU" dirty="0" err="1"/>
              <a:t>рекордів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зафіксували</a:t>
            </a:r>
            <a:r>
              <a:rPr lang="ru-RU" dirty="0"/>
              <a:t> </a:t>
            </a:r>
            <a:r>
              <a:rPr lang="ru-RU" dirty="0" err="1"/>
              <a:t>нове</a:t>
            </a:r>
            <a:r>
              <a:rPr lang="ru-RU" dirty="0"/>
              <a:t> </a:t>
            </a:r>
            <a:r>
              <a:rPr lang="ru-RU" dirty="0" err="1"/>
              <a:t>досягнення</a:t>
            </a:r>
            <a:r>
              <a:rPr lang="ru-RU" dirty="0"/>
              <a:t>. У  </a:t>
            </a:r>
            <a:r>
              <a:rPr lang="ru-RU" dirty="0" err="1"/>
              <a:t>центрі</a:t>
            </a:r>
            <a:r>
              <a:rPr lang="ru-RU" dirty="0"/>
              <a:t> селища </a:t>
            </a:r>
            <a:r>
              <a:rPr lang="ru-RU" dirty="0" err="1"/>
              <a:t>Петриківка</a:t>
            </a:r>
            <a:r>
              <a:rPr lang="ru-RU" dirty="0"/>
              <a:t> створили </a:t>
            </a:r>
            <a:r>
              <a:rPr lang="ru-RU" dirty="0" err="1"/>
              <a:t>найдовший</a:t>
            </a:r>
            <a:r>
              <a:rPr lang="ru-RU" dirty="0"/>
              <a:t> у 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орнаментальний</a:t>
            </a:r>
            <a:r>
              <a:rPr lang="ru-RU" dirty="0"/>
              <a:t> </a:t>
            </a:r>
            <a:r>
              <a:rPr lang="ru-RU" dirty="0" err="1"/>
              <a:t>розпис</a:t>
            </a:r>
            <a:r>
              <a:rPr lang="ru-RU" dirty="0"/>
              <a:t> </a:t>
            </a:r>
            <a:r>
              <a:rPr lang="ru-RU" dirty="0" err="1"/>
              <a:t>ручної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на бетонному </a:t>
            </a:r>
            <a:r>
              <a:rPr lang="ru-RU" dirty="0" err="1"/>
              <a:t>паркані</a:t>
            </a:r>
            <a:r>
              <a:rPr lang="ru-RU" dirty="0"/>
              <a:t>  — </a:t>
            </a:r>
            <a:r>
              <a:rPr lang="ru-RU" dirty="0" err="1"/>
              <a:t>довжиною</a:t>
            </a:r>
            <a:r>
              <a:rPr lang="ru-RU" dirty="0"/>
              <a:t> 120  </a:t>
            </a:r>
            <a:r>
              <a:rPr lang="ru-RU" dirty="0" err="1"/>
              <a:t>метрів</a:t>
            </a:r>
            <a:r>
              <a:rPr lang="ru-RU" dirty="0"/>
              <a:t> та </a:t>
            </a:r>
            <a:r>
              <a:rPr lang="ru-RU" dirty="0" err="1"/>
              <a:t>завширшки</a:t>
            </a:r>
            <a:r>
              <a:rPr lang="ru-RU" dirty="0"/>
              <a:t> 80  </a:t>
            </a:r>
            <a:r>
              <a:rPr lang="ru-RU" dirty="0" err="1"/>
              <a:t>сантиметрів</a:t>
            </a:r>
            <a:endParaRPr lang="uk-UA" dirty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5" y="1196752"/>
            <a:ext cx="3068649" cy="2571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6038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70609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Килимарство</a:t>
            </a: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ru-RU" dirty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ru-RU" dirty="0">
                <a:solidFill>
                  <a:schemeClr val="tx2"/>
                </a:solidFill>
                <a:latin typeface="Comic Sans MS" pitchFamily="66" charset="0"/>
              </a:rPr>
            </a:b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71710"/>
            <a:ext cx="2442567" cy="2442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177" y="2572158"/>
            <a:ext cx="228270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3" y="4221088"/>
            <a:ext cx="4162886" cy="2287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29" y="826754"/>
            <a:ext cx="2164085" cy="1635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166" y="2555905"/>
            <a:ext cx="2719763" cy="1430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81774" y="838873"/>
            <a:ext cx="2329652" cy="1304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037" y="4365104"/>
            <a:ext cx="2143125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5483" y="1124744"/>
            <a:ext cx="3851920" cy="286232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vi-VN" dirty="0"/>
              <a:t>КИЛИМА́РСТВО – галузь </a:t>
            </a:r>
            <a:r>
              <a:rPr lang="vi-VN" i="1" dirty="0"/>
              <a:t>ткацтва</a:t>
            </a:r>
            <a:r>
              <a:rPr lang="vi-VN" dirty="0"/>
              <a:t>; виробництво килимів і килимових доріжок, </a:t>
            </a:r>
            <a:r>
              <a:rPr lang="uk-UA" dirty="0" smtClean="0"/>
              <a:t>гобеленів</a:t>
            </a:r>
            <a:r>
              <a:rPr lang="vi-VN" dirty="0" smtClean="0"/>
              <a:t>, </a:t>
            </a:r>
            <a:r>
              <a:rPr lang="vi-VN" dirty="0"/>
              <a:t>виготовлених ручним способом на вертикальних рамах-кроснах або горизонтальних верстатах із використанням лляної чи конопляної пряжі-основи та вовняної пряжі для візерунків.</a:t>
            </a:r>
            <a:endParaRPr lang="uk-UA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567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0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21381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248" y="332656"/>
            <a:ext cx="8136904" cy="72503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/>
                </a:solidFill>
                <a:latin typeface="Comic Sans MS" pitchFamily="66" charset="0"/>
              </a:rPr>
              <a:t>Вишивка  </a:t>
            </a:r>
            <a:r>
              <a:rPr lang="uk-UA" dirty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uk-UA" dirty="0">
                <a:solidFill>
                  <a:schemeClr val="tx2"/>
                </a:solidFill>
                <a:latin typeface="Comic Sans MS" pitchFamily="66" charset="0"/>
              </a:rPr>
            </a:b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3" y="4727889"/>
            <a:ext cx="2996885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9635" y="241013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51595" y="4429111"/>
            <a:ext cx="1815408" cy="2139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67" y="4191249"/>
            <a:ext cx="3203436" cy="250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42" y="2045889"/>
            <a:ext cx="1995310" cy="1995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82" y="1971982"/>
            <a:ext cx="2143125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2232" y="908720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Вишивку вживають в українському народному побуті передусім на предметах одягу, в основному на жіночих і чоловічих </a:t>
            </a:r>
            <a:r>
              <a:rPr lang="uk-UA" dirty="0" smtClean="0"/>
              <a:t>сорочках. </a:t>
            </a:r>
            <a:r>
              <a:rPr lang="uk-UA" dirty="0"/>
              <a:t>Крім того, вишивки поширені на предметах домашнього вжитку, як </a:t>
            </a:r>
            <a:r>
              <a:rPr lang="uk-UA" dirty="0" smtClean="0"/>
              <a:t>ліжники,</a:t>
            </a:r>
            <a:r>
              <a:rPr lang="uk-UA" dirty="0"/>
              <a:t> </a:t>
            </a:r>
            <a:r>
              <a:rPr lang="uk-UA" dirty="0" smtClean="0"/>
              <a:t>обруси,</a:t>
            </a:r>
            <a:r>
              <a:rPr lang="uk-UA" dirty="0"/>
              <a:t> </a:t>
            </a:r>
            <a:r>
              <a:rPr lang="uk-UA" dirty="0" smtClean="0"/>
              <a:t>наволочки,</a:t>
            </a:r>
            <a:r>
              <a:rPr lang="uk-UA" dirty="0"/>
              <a:t> </a:t>
            </a:r>
            <a:r>
              <a:rPr lang="uk-UA" dirty="0" smtClean="0"/>
              <a:t>рушники</a:t>
            </a:r>
            <a:r>
              <a:rPr lang="uk-UA" dirty="0"/>
              <a:t> тощо.</a:t>
            </a:r>
            <a:endParaRPr lang="uk-UA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78" y="1971982"/>
            <a:ext cx="1848904" cy="1893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91376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33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6038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>
                <a:solidFill>
                  <a:schemeClr val="tx2"/>
                </a:solidFill>
                <a:latin typeface="Comic Sans MS" pitchFamily="66" charset="0"/>
              </a:rPr>
              <a:t>Українська вишивка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493095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r>
              <a:rPr lang="uk-UA" sz="2800" b="1" dirty="0"/>
              <a:t>Українська вишивка</a:t>
            </a:r>
            <a:r>
              <a:rPr lang="uk-UA" sz="2800" dirty="0"/>
              <a:t> — один із видів народного декоративного мистецтва </a:t>
            </a:r>
            <a:r>
              <a:rPr lang="uk-UA" sz="2800" dirty="0" smtClean="0"/>
              <a:t>українців; </a:t>
            </a:r>
            <a:r>
              <a:rPr lang="uk-UA" sz="2800" dirty="0"/>
              <a:t>орнаментальне або сюжетне </a:t>
            </a:r>
            <a:r>
              <a:rPr lang="uk-UA" sz="2800" dirty="0" smtClean="0"/>
              <a:t>зображення на</a:t>
            </a:r>
            <a:r>
              <a:rPr lang="uk-UA" sz="2800" dirty="0"/>
              <a:t> </a:t>
            </a:r>
            <a:r>
              <a:rPr lang="uk-UA" sz="2800" dirty="0" smtClean="0"/>
              <a:t>тканині,</a:t>
            </a:r>
            <a:r>
              <a:rPr lang="uk-UA" sz="2800" dirty="0"/>
              <a:t> </a:t>
            </a:r>
            <a:r>
              <a:rPr lang="uk-UA" sz="2800" dirty="0" smtClean="0"/>
              <a:t>шкірі, </a:t>
            </a:r>
            <a:r>
              <a:rPr lang="uk-UA" sz="2800" dirty="0"/>
              <a:t>виконане різними ручними або машинними швами; </a:t>
            </a:r>
            <a:endParaRPr lang="uk-UA" sz="2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53650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1092"/>
            <a:ext cx="9147688" cy="695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13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6038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err="1">
                <a:solidFill>
                  <a:schemeClr val="tx2"/>
                </a:solidFill>
                <a:latin typeface="Comic Sans MS" pitchFamily="66" charset="0"/>
              </a:rPr>
              <a:t>Тка́цтво</a:t>
            </a:r>
            <a:endParaRPr lang="uk-UA" sz="4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4474840" cy="3917031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</a:rPr>
              <a:t>Тка́цтво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 —</a:t>
            </a:r>
            <a:r>
              <a:rPr lang="ru-RU" i="1" dirty="0">
                <a:solidFill>
                  <a:schemeClr val="tx2"/>
                </a:solidFill>
              </a:rPr>
              <a:t>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суворих</a:t>
            </a:r>
            <a:r>
              <a:rPr lang="ru-RU" dirty="0"/>
              <a:t> (</a:t>
            </a:r>
            <a:r>
              <a:rPr lang="ru-RU" dirty="0" err="1"/>
              <a:t>необроблених</a:t>
            </a:r>
            <a:r>
              <a:rPr lang="ru-RU" dirty="0"/>
              <a:t>) </a:t>
            </a:r>
            <a:r>
              <a:rPr lang="ru-RU" dirty="0" err="1"/>
              <a:t>текстильних</a:t>
            </a:r>
            <a:r>
              <a:rPr lang="ru-RU" dirty="0"/>
              <a:t> </a:t>
            </a:r>
            <a:r>
              <a:rPr lang="ru-RU" dirty="0" smtClean="0"/>
              <a:t>тканин </a:t>
            </a:r>
            <a:r>
              <a:rPr lang="ru-RU" dirty="0" err="1" smtClean="0"/>
              <a:t>наткацькому</a:t>
            </a:r>
            <a:r>
              <a:rPr lang="ru-RU" dirty="0" smtClean="0"/>
              <a:t> </a:t>
            </a:r>
            <a:r>
              <a:rPr lang="ru-RU" dirty="0" err="1" smtClean="0"/>
              <a:t>верстаті</a:t>
            </a:r>
            <a:r>
              <a:rPr lang="ru-RU" dirty="0"/>
              <a:t> шляхом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взаємного</a:t>
            </a:r>
            <a:r>
              <a:rPr lang="ru-RU" dirty="0"/>
              <a:t> </a:t>
            </a:r>
            <a:r>
              <a:rPr lang="ru-RU" dirty="0" err="1"/>
              <a:t>переплетення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/>
              <a:t>одне</a:t>
            </a:r>
            <a:r>
              <a:rPr lang="ru-RU" dirty="0"/>
              <a:t> з </a:t>
            </a:r>
            <a:r>
              <a:rPr lang="ru-RU" dirty="0" err="1"/>
              <a:t>найдавніших</a:t>
            </a:r>
            <a:r>
              <a:rPr lang="ru-RU" dirty="0"/>
              <a:t> </a:t>
            </a:r>
            <a:r>
              <a:rPr lang="ru-RU" dirty="0" smtClean="0"/>
              <a:t>ремесел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76" y="1700808"/>
            <a:ext cx="3719314" cy="371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175"/>
            <a:ext cx="91313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4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8426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Ткацтво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uk-UA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96025"/>
            <a:ext cx="3483446" cy="2632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16473"/>
            <a:ext cx="28575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1556792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686570"/>
            <a:ext cx="20955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1048"/>
            <a:ext cx="3245992" cy="2160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51078"/>
            <a:ext cx="2930315" cy="2004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" y="-71326"/>
            <a:ext cx="9118600" cy="69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15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Катя\Desktop\шаблони\Screenshot_1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6" y="-1"/>
            <a:ext cx="925274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 ви помічали?</a:t>
            </a:r>
            <a:endParaRPr lang="uk-UA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600201"/>
            <a:ext cx="4114800" cy="3556991"/>
          </a:xfrm>
        </p:spPr>
        <p:txBody>
          <a:bodyPr>
            <a:noAutofit/>
          </a:bodyPr>
          <a:lstStyle/>
          <a:p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Вироби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з дерева, текстилю,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вишиті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скатертини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, рушники,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килими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,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кераміка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й посуд,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іграшки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традиційними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народними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символами-оберегами, </a:t>
            </a:r>
            <a:r>
              <a:rPr lang="vi-VN" sz="2000" dirty="0" smtClean="0">
                <a:solidFill>
                  <a:schemeClr val="accent4">
                    <a:lumMod val="50000"/>
                  </a:schemeClr>
                </a:solidFill>
              </a:rPr>
              <a:t>сувеніри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, що </a:t>
            </a:r>
            <a:r>
              <a:rPr lang="vi-VN" sz="2000" dirty="0" smtClean="0">
                <a:solidFill>
                  <a:schemeClr val="accent4">
                    <a:lumMod val="50000"/>
                  </a:schemeClr>
                </a:solidFill>
              </a:rPr>
              <a:t> виготовлен</a:t>
            </a:r>
            <a:r>
              <a:rPr lang="uk-UA" sz="20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і</a:t>
            </a:r>
            <a:r>
              <a:rPr lang="vi-VN" sz="2000" dirty="0" smtClean="0">
                <a:solidFill>
                  <a:schemeClr val="accent4">
                    <a:lumMod val="50000"/>
                  </a:schemeClr>
                </a:solidFill>
              </a:rPr>
              <a:t> із </a:t>
            </a:r>
            <a:r>
              <a:rPr lang="vi-VN" sz="2000" dirty="0">
                <a:solidFill>
                  <a:schemeClr val="accent4">
                    <a:lumMod val="50000"/>
                  </a:schemeClr>
                </a:solidFill>
              </a:rPr>
              <a:t>звичайних підручних матеріалів з використанням нескладних побутових </a:t>
            </a:r>
            <a:r>
              <a:rPr lang="vi-VN" sz="2000" dirty="0" smtClean="0">
                <a:solidFill>
                  <a:schemeClr val="accent4">
                    <a:lumMod val="50000"/>
                  </a:schemeClr>
                </a:solidFill>
              </a:rPr>
              <a:t>інструментів</a:t>
            </a: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зігрівають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своїм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теплом.</a:t>
            </a:r>
            <a:r>
              <a:rPr lang="vi-VN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uk-UA" sz="24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35631"/>
            <a:ext cx="2571750" cy="178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7" y="1268760"/>
            <a:ext cx="412325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935631"/>
            <a:ext cx="1739698" cy="1748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68" y="5061634"/>
            <a:ext cx="4618484" cy="1496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5035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2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6038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Різьблення</a:t>
            </a: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ru-RU" dirty="0">
                <a:solidFill>
                  <a:schemeClr val="tx2"/>
                </a:solidFill>
                <a:latin typeface="Comic Sans MS" pitchFamily="66" charset="0"/>
              </a:rPr>
              <a:t>по дереву та </a:t>
            </a:r>
            <a:r>
              <a:rPr lang="ru-RU" dirty="0" err="1">
                <a:solidFill>
                  <a:schemeClr val="tx2"/>
                </a:solidFill>
                <a:latin typeface="Comic Sans MS" pitchFamily="66" charset="0"/>
              </a:rPr>
              <a:t>каменю</a:t>
            </a: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777156"/>
            <a:ext cx="1760430" cy="2365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60" y="1266400"/>
            <a:ext cx="1963211" cy="1099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74" y="3037923"/>
            <a:ext cx="2867025" cy="159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5277" r="5178" b="4856"/>
          <a:stretch/>
        </p:blipFill>
        <p:spPr bwMode="auto">
          <a:xfrm>
            <a:off x="4490374" y="1266399"/>
            <a:ext cx="2080500" cy="1569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5" y="4365104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571" y="5026991"/>
            <a:ext cx="2933700" cy="1552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90" y="4370690"/>
            <a:ext cx="2234134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566650"/>
            <a:ext cx="3672408" cy="224676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2000" dirty="0" err="1" smtClean="0"/>
              <a:t>Різьблення</a:t>
            </a:r>
            <a:r>
              <a:rPr lang="ru-RU" sz="2000" dirty="0" smtClean="0"/>
              <a:t>-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мистецтво</a:t>
            </a:r>
            <a:r>
              <a:rPr lang="ru-RU" sz="2000" dirty="0" smtClean="0"/>
              <a:t> </a:t>
            </a:r>
            <a:r>
              <a:rPr lang="ru-RU" sz="2000" dirty="0" err="1"/>
              <a:t>створення</a:t>
            </a:r>
            <a:r>
              <a:rPr lang="ru-RU" sz="2000" dirty="0"/>
              <a:t> </a:t>
            </a:r>
            <a:r>
              <a:rPr lang="ru-RU" sz="2000" dirty="0" err="1"/>
              <a:t>малюнка</a:t>
            </a:r>
            <a:r>
              <a:rPr lang="ru-RU" sz="2000" dirty="0"/>
              <a:t>, </a:t>
            </a:r>
            <a:r>
              <a:rPr lang="ru-RU" sz="2000" dirty="0" err="1"/>
              <a:t>візерунка</a:t>
            </a:r>
            <a:r>
              <a:rPr lang="ru-RU" sz="2000" dirty="0"/>
              <a:t>, </a:t>
            </a:r>
            <a:r>
              <a:rPr lang="ru-RU" sz="2000" dirty="0" err="1"/>
              <a:t>зображення</a:t>
            </a:r>
            <a:r>
              <a:rPr lang="ru-RU" sz="2000" dirty="0"/>
              <a:t> на твердому </a:t>
            </a:r>
            <a:r>
              <a:rPr lang="ru-RU" sz="2000" dirty="0" err="1" smtClean="0"/>
              <a:t>матеріалі</a:t>
            </a:r>
            <a:r>
              <a:rPr lang="ru-RU" sz="2000" dirty="0" smtClean="0"/>
              <a:t>, вид </a:t>
            </a:r>
            <a:r>
              <a:rPr lang="ru-RU" sz="2000" dirty="0"/>
              <a:t>декоративно-</a:t>
            </a:r>
            <a:r>
              <a:rPr lang="ru-RU" sz="2000" dirty="0" err="1"/>
              <a:t>ужиткового</a:t>
            </a:r>
            <a:r>
              <a:rPr lang="ru-RU" sz="2000" dirty="0"/>
              <a:t> </a:t>
            </a:r>
            <a:r>
              <a:rPr lang="ru-RU" sz="2000" dirty="0" err="1"/>
              <a:t>мистецтва</a:t>
            </a:r>
            <a:r>
              <a:rPr lang="ru-RU" sz="2000" dirty="0"/>
              <a:t> (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різьблення</a:t>
            </a:r>
            <a:r>
              <a:rPr lang="ru-RU" sz="2000" dirty="0"/>
              <a:t> є одним з </a:t>
            </a:r>
            <a:r>
              <a:rPr lang="ru-RU" sz="2000" dirty="0" err="1"/>
              <a:t>видів</a:t>
            </a:r>
            <a:r>
              <a:rPr lang="ru-RU" sz="2000" dirty="0"/>
              <a:t> </a:t>
            </a:r>
            <a:r>
              <a:rPr lang="ru-RU" sz="2000" dirty="0" err="1"/>
              <a:t>художньої</a:t>
            </a:r>
            <a:r>
              <a:rPr lang="ru-RU" sz="2000" dirty="0"/>
              <a:t> </a:t>
            </a:r>
            <a:r>
              <a:rPr lang="ru-RU" sz="2000" dirty="0" err="1"/>
              <a:t>обробки</a:t>
            </a:r>
            <a:r>
              <a:rPr lang="ru-RU" sz="2000" dirty="0"/>
              <a:t> </a:t>
            </a:r>
            <a:r>
              <a:rPr lang="ru-RU" sz="2000" dirty="0" err="1" smtClean="0"/>
              <a:t>деревини</a:t>
            </a:r>
            <a:r>
              <a:rPr lang="ru-RU" sz="2000" dirty="0" smtClean="0"/>
              <a:t>).</a:t>
            </a:r>
            <a:endParaRPr lang="uk-UA" sz="20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175"/>
            <a:ext cx="91122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6038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err="1" smtClean="0">
                <a:solidFill>
                  <a:schemeClr val="tx2"/>
                </a:solidFill>
                <a:latin typeface="Comic Sans MS" pitchFamily="66" charset="0"/>
              </a:rPr>
              <a:t>Художня</a:t>
            </a:r>
            <a:r>
              <a:rPr lang="ru-RU" sz="4000" dirty="0" smtClean="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ru-RU" sz="4000" dirty="0" err="1" smtClean="0">
                <a:solidFill>
                  <a:schemeClr val="tx2"/>
                </a:solidFill>
                <a:latin typeface="Comic Sans MS" pitchFamily="66" charset="0"/>
              </a:rPr>
              <a:t>обробка</a:t>
            </a:r>
            <a:r>
              <a:rPr lang="ru-RU" sz="40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ru-RU" sz="4000" dirty="0" err="1">
                <a:solidFill>
                  <a:schemeClr val="tx2"/>
                </a:solidFill>
                <a:latin typeface="Comic Sans MS" pitchFamily="66" charset="0"/>
              </a:rPr>
              <a:t>металу</a:t>
            </a:r>
            <a:endParaRPr lang="uk-UA" sz="4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56018"/>
            <a:ext cx="2082527" cy="2082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05064"/>
            <a:ext cx="2965871" cy="1984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68760"/>
            <a:ext cx="2507432" cy="2507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4036527"/>
            <a:ext cx="2230028" cy="2343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42417"/>
            <a:ext cx="2716900" cy="1789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530828"/>
            <a:ext cx="30963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2000" dirty="0" err="1"/>
              <a:t>Художня</a:t>
            </a:r>
            <a:r>
              <a:rPr lang="ru-RU" sz="2000" dirty="0"/>
              <a:t>  </a:t>
            </a:r>
            <a:r>
              <a:rPr lang="ru-RU" sz="2000" dirty="0" err="1"/>
              <a:t>обробка</a:t>
            </a:r>
            <a:r>
              <a:rPr lang="ru-RU" sz="2000" dirty="0"/>
              <a:t> </a:t>
            </a:r>
            <a:r>
              <a:rPr lang="ru-RU" sz="2000" dirty="0" err="1" smtClean="0"/>
              <a:t>металу</a:t>
            </a:r>
            <a:r>
              <a:rPr lang="ru-RU" sz="2000" dirty="0" smtClean="0"/>
              <a:t> </a:t>
            </a:r>
            <a:r>
              <a:rPr lang="ru-RU" sz="2000" dirty="0" err="1" smtClean="0"/>
              <a:t>включає</a:t>
            </a:r>
            <a:r>
              <a:rPr lang="ru-RU" sz="2000" dirty="0" smtClean="0"/>
              <a:t> </a:t>
            </a:r>
            <a:r>
              <a:rPr lang="ru-RU" sz="2000" dirty="0" err="1" smtClean="0"/>
              <a:t>ливарне</a:t>
            </a:r>
            <a:r>
              <a:rPr lang="ru-RU" sz="2000" dirty="0"/>
              <a:t>, </a:t>
            </a:r>
            <a:r>
              <a:rPr lang="ru-RU" sz="2000" dirty="0" err="1"/>
              <a:t>ковальське</a:t>
            </a:r>
            <a:r>
              <a:rPr lang="ru-RU" sz="2000" dirty="0"/>
              <a:t> і </a:t>
            </a:r>
            <a:r>
              <a:rPr lang="ru-RU" sz="2000" dirty="0" err="1"/>
              <a:t>ювелірне</a:t>
            </a:r>
            <a:r>
              <a:rPr lang="ru-RU" sz="2000" dirty="0"/>
              <a:t> </a:t>
            </a:r>
            <a:r>
              <a:rPr lang="ru-RU" sz="2000" dirty="0" err="1" smtClean="0"/>
              <a:t>виробництво</a:t>
            </a:r>
            <a:r>
              <a:rPr lang="ru-RU" sz="2000" dirty="0" smtClean="0"/>
              <a:t>, а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uk-UA" sz="2000" dirty="0" smtClean="0"/>
              <a:t>карбування, гравірування, кування, штампування, чернь та інші. </a:t>
            </a:r>
            <a:endParaRPr lang="uk-UA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175"/>
            <a:ext cx="91122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4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6038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Набійка</a:t>
            </a: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550" y="4615865"/>
            <a:ext cx="27559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80" y="4776389"/>
            <a:ext cx="2524125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217" y="4635896"/>
            <a:ext cx="25781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086827"/>
              </p:ext>
            </p:extLst>
          </p:nvPr>
        </p:nvGraphicFramePr>
        <p:xfrm>
          <a:off x="467544" y="1052736"/>
          <a:ext cx="8424936" cy="3528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175"/>
            <a:ext cx="91122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57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6038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504" y="274638"/>
            <a:ext cx="5125600" cy="778098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chemeClr val="tx2"/>
                </a:solidFill>
                <a:latin typeface="Comic Sans MS" pitchFamily="66" charset="0"/>
              </a:rPr>
              <a:t>Набійка </a:t>
            </a:r>
            <a:endParaRPr lang="uk-UA" sz="36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017" y="3331727"/>
            <a:ext cx="1769935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80175" y="2867819"/>
            <a:ext cx="1596845" cy="252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30" y="260648"/>
            <a:ext cx="3242282" cy="1846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29845" y="4657748"/>
            <a:ext cx="1752982" cy="243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2504" y="1254093"/>
            <a:ext cx="4824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Так </a:t>
            </a:r>
            <a:r>
              <a:rPr lang="ru-RU" dirty="0" err="1"/>
              <a:t>оздоблювали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ru-RU" dirty="0"/>
              <a:t> </a:t>
            </a:r>
            <a:r>
              <a:rPr lang="ru-RU" dirty="0" err="1"/>
              <a:t>хатнього</a:t>
            </a:r>
            <a:r>
              <a:rPr lang="ru-RU" dirty="0"/>
              <a:t> </a:t>
            </a:r>
            <a:r>
              <a:rPr lang="ru-RU" dirty="0" err="1"/>
              <a:t>побуту</a:t>
            </a:r>
            <a:r>
              <a:rPr lang="ru-RU" dirty="0"/>
              <a:t> (</a:t>
            </a:r>
            <a:r>
              <a:rPr lang="ru-RU" dirty="0" err="1"/>
              <a:t>скатертини</a:t>
            </a:r>
            <a:r>
              <a:rPr lang="ru-RU" dirty="0"/>
              <a:t>, рушники, </a:t>
            </a:r>
            <a:r>
              <a:rPr lang="ru-RU" dirty="0" err="1"/>
              <a:t>постільну</a:t>
            </a:r>
            <a:r>
              <a:rPr lang="ru-RU" dirty="0"/>
              <a:t> </a:t>
            </a:r>
            <a:r>
              <a:rPr lang="ru-RU" dirty="0" err="1"/>
              <a:t>білизну</a:t>
            </a:r>
            <a:r>
              <a:rPr lang="ru-RU" dirty="0"/>
              <a:t>) та </a:t>
            </a:r>
            <a:r>
              <a:rPr lang="ru-RU" dirty="0" err="1"/>
              <a:t>одяг</a:t>
            </a:r>
            <a:r>
              <a:rPr lang="ru-RU" dirty="0"/>
              <a:t>. У </a:t>
            </a:r>
            <a:r>
              <a:rPr lang="ru-RU" dirty="0" err="1"/>
              <a:t>сучасному</a:t>
            </a:r>
            <a:r>
              <a:rPr lang="ru-RU" dirty="0"/>
              <a:t> </a:t>
            </a:r>
            <a:r>
              <a:rPr lang="ru-RU" dirty="0" err="1"/>
              <a:t>інтер’єрі</a:t>
            </a:r>
            <a:r>
              <a:rPr lang="ru-RU" dirty="0"/>
              <a:t> </a:t>
            </a:r>
            <a:r>
              <a:rPr lang="ru-RU" dirty="0" err="1"/>
              <a:t>набійку</a:t>
            </a:r>
            <a:r>
              <a:rPr lang="ru-RU" dirty="0"/>
              <a:t> </a:t>
            </a:r>
            <a:r>
              <a:rPr lang="ru-RU" dirty="0" err="1"/>
              <a:t>застосовують</a:t>
            </a:r>
            <a:r>
              <a:rPr lang="ru-RU" dirty="0"/>
              <a:t> на </a:t>
            </a:r>
            <a:r>
              <a:rPr lang="ru-RU" dirty="0" err="1"/>
              <a:t>текстильних</a:t>
            </a:r>
            <a:r>
              <a:rPr lang="ru-RU" dirty="0"/>
              <a:t> шпалерах, </a:t>
            </a:r>
            <a:r>
              <a:rPr lang="ru-RU" dirty="0" err="1"/>
              <a:t>постільній</a:t>
            </a:r>
            <a:r>
              <a:rPr lang="ru-RU" dirty="0"/>
              <a:t> </a:t>
            </a:r>
            <a:r>
              <a:rPr lang="ru-RU" dirty="0" err="1"/>
              <a:t>білизні</a:t>
            </a:r>
            <a:r>
              <a:rPr lang="ru-RU" dirty="0"/>
              <a:t>, </a:t>
            </a:r>
            <a:r>
              <a:rPr lang="ru-RU" dirty="0" err="1" smtClean="0"/>
              <a:t>скатертинах</a:t>
            </a:r>
            <a:r>
              <a:rPr lang="ru-RU" dirty="0" smtClean="0"/>
              <a:t>.</a:t>
            </a:r>
          </a:p>
          <a:p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://www.facebook.com/uafolkstyle/photos/a.928899423809566/928906030475572/?</a:t>
            </a:r>
            <a:r>
              <a:rPr lang="en-US" dirty="0" smtClean="0">
                <a:hlinkClick r:id="rId7"/>
              </a:rPr>
              <a:t>type=3&amp;theater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0" y="3562417"/>
            <a:ext cx="4293260" cy="2862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175"/>
            <a:ext cx="91249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47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6038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Вироби</a:t>
            </a: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Comic Sans MS" pitchFamily="66" charset="0"/>
              </a:rPr>
              <a:t>з </a:t>
            </a:r>
            <a:r>
              <a:rPr lang="ru-RU" dirty="0" err="1">
                <a:solidFill>
                  <a:schemeClr val="tx2"/>
                </a:solidFill>
                <a:latin typeface="Comic Sans MS" pitchFamily="66" charset="0"/>
              </a:rPr>
              <a:t>паперу</a:t>
            </a:r>
            <a:r>
              <a:rPr lang="ru-RU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uk-UA" dirty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uk-UA" dirty="0">
                <a:solidFill>
                  <a:schemeClr val="tx2"/>
                </a:solidFill>
                <a:latin typeface="Comic Sans MS" pitchFamily="66" charset="0"/>
              </a:rPr>
            </a:b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372" y="1171327"/>
            <a:ext cx="8219256" cy="226084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dirty="0" err="1"/>
              <a:t>Здавна</a:t>
            </a:r>
            <a:r>
              <a:rPr lang="ru-RU" dirty="0"/>
              <a:t> </a:t>
            </a:r>
            <a:r>
              <a:rPr lang="ru-RU" dirty="0" err="1"/>
              <a:t>популярні</a:t>
            </a:r>
            <a:r>
              <a:rPr lang="ru-RU" dirty="0"/>
              <a:t> в </a:t>
            </a:r>
            <a:r>
              <a:rPr lang="ru-RU" dirty="0" err="1"/>
              <a:t>народній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 </a:t>
            </a:r>
            <a:r>
              <a:rPr lang="ru-RU" dirty="0" err="1"/>
              <a:t>витинанки</a:t>
            </a:r>
            <a:r>
              <a:rPr lang="ru-RU" dirty="0"/>
              <a:t> — </a:t>
            </a:r>
            <a:r>
              <a:rPr lang="ru-RU" dirty="0" err="1"/>
              <a:t>вирізані</a:t>
            </a:r>
            <a:r>
              <a:rPr lang="ru-RU" dirty="0"/>
              <a:t> </a:t>
            </a:r>
            <a:r>
              <a:rPr lang="ru-RU" dirty="0" err="1"/>
              <a:t>ножицями</a:t>
            </a:r>
            <a:r>
              <a:rPr lang="ru-RU" dirty="0"/>
              <a:t>, </a:t>
            </a:r>
            <a:r>
              <a:rPr lang="ru-RU" dirty="0" err="1"/>
              <a:t>ножем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паперу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витесані</a:t>
            </a:r>
            <a:r>
              <a:rPr lang="ru-RU" dirty="0"/>
              <a:t> </a:t>
            </a:r>
            <a:r>
              <a:rPr lang="ru-RU" dirty="0" err="1"/>
              <a:t>сокирою</a:t>
            </a:r>
            <a:r>
              <a:rPr lang="ru-RU" dirty="0"/>
              <a:t> з </a:t>
            </a:r>
            <a:r>
              <a:rPr lang="ru-RU" dirty="0" err="1"/>
              <a:t>деревини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 </a:t>
            </a:r>
            <a:r>
              <a:rPr lang="ru-RU" dirty="0" err="1"/>
              <a:t>ажурні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силуетні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, </a:t>
            </a:r>
            <a:r>
              <a:rPr lang="ru-RU" dirty="0" err="1"/>
              <a:t>сюжетні</a:t>
            </a:r>
            <a:r>
              <a:rPr lang="ru-RU" dirty="0"/>
              <a:t> та </a:t>
            </a:r>
            <a:r>
              <a:rPr lang="ru-RU" dirty="0" err="1"/>
              <a:t>орнаментальні</a:t>
            </a:r>
            <a:r>
              <a:rPr lang="ru-RU" dirty="0"/>
              <a:t> </a:t>
            </a:r>
            <a:r>
              <a:rPr lang="ru-RU" dirty="0" err="1" smtClean="0"/>
              <a:t>композиції</a:t>
            </a:r>
            <a:r>
              <a:rPr lang="ru-RU" dirty="0" smtClean="0"/>
              <a:t>. </a:t>
            </a:r>
            <a:r>
              <a:rPr lang="ru-RU" dirty="0"/>
              <a:t>Ними </a:t>
            </a:r>
            <a:r>
              <a:rPr lang="ru-RU" dirty="0" err="1"/>
              <a:t>оздоблювали</a:t>
            </a:r>
            <a:r>
              <a:rPr lang="ru-RU" dirty="0"/>
              <a:t> </a:t>
            </a:r>
            <a:r>
              <a:rPr lang="ru-RU" dirty="0" err="1"/>
              <a:t>печі</a:t>
            </a:r>
            <a:r>
              <a:rPr lang="ru-RU" dirty="0"/>
              <a:t>, </a:t>
            </a:r>
            <a:r>
              <a:rPr lang="ru-RU" dirty="0" err="1"/>
              <a:t>стіни</a:t>
            </a:r>
            <a:r>
              <a:rPr lang="ru-RU" dirty="0"/>
              <a:t> й </a:t>
            </a:r>
            <a:r>
              <a:rPr lang="ru-RU" dirty="0" err="1"/>
              <a:t>вікна</a:t>
            </a:r>
            <a:r>
              <a:rPr lang="ru-RU" dirty="0"/>
              <a:t>, </a:t>
            </a:r>
            <a:r>
              <a:rPr lang="ru-RU" dirty="0" err="1"/>
              <a:t>прикрашали</a:t>
            </a:r>
            <a:r>
              <a:rPr lang="ru-RU" dirty="0"/>
              <a:t> </a:t>
            </a:r>
            <a:r>
              <a:rPr lang="ru-RU" dirty="0" err="1"/>
              <a:t>мисники</a:t>
            </a:r>
            <a:r>
              <a:rPr lang="ru-RU" dirty="0"/>
              <a:t> й сам посуд. </a:t>
            </a:r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34243"/>
            <a:ext cx="1978149" cy="2915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63260"/>
            <a:ext cx="4112919" cy="2644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34243"/>
            <a:ext cx="1991866" cy="266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91186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51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Катя\Desktop\шаблони\Screenshot_1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2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/>
                </a:solidFill>
                <a:latin typeface="Comic Sans MS" pitchFamily="66" charset="0"/>
              </a:rPr>
              <a:t>Витинанки </a:t>
            </a: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87" y="2924944"/>
            <a:ext cx="4710009" cy="3532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011" y="1362102"/>
            <a:ext cx="3133117" cy="2411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7187" r="7284" b="8256"/>
          <a:stretch/>
        </p:blipFill>
        <p:spPr bwMode="auto">
          <a:xfrm>
            <a:off x="5580112" y="4111227"/>
            <a:ext cx="3144383" cy="2390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0330" y="1268760"/>
            <a:ext cx="4608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техніка</a:t>
            </a:r>
            <a:r>
              <a:rPr lang="ru-RU" dirty="0"/>
              <a:t>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витинанок</a:t>
            </a:r>
            <a:r>
              <a:rPr lang="ru-RU" dirty="0"/>
              <a:t> </a:t>
            </a:r>
            <a:r>
              <a:rPr lang="ru-RU" dirty="0" err="1"/>
              <a:t>знову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модною, </a:t>
            </a:r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майстри</a:t>
            </a:r>
            <a:r>
              <a:rPr lang="ru-RU" dirty="0"/>
              <a:t> </a:t>
            </a:r>
            <a:r>
              <a:rPr lang="ru-RU" dirty="0" err="1"/>
              <a:t>розвивають</a:t>
            </a:r>
            <a:r>
              <a:rPr lang="ru-RU" dirty="0"/>
              <a:t> </a:t>
            </a:r>
            <a:r>
              <a:rPr lang="ru-RU" dirty="0" err="1"/>
              <a:t>старовинні</a:t>
            </a:r>
            <a:r>
              <a:rPr lang="ru-RU" dirty="0"/>
              <a:t> </a:t>
            </a:r>
            <a:r>
              <a:rPr lang="ru-RU" dirty="0" err="1"/>
              <a:t>народні</a:t>
            </a:r>
            <a:r>
              <a:rPr lang="ru-RU" dirty="0"/>
              <a:t> </a:t>
            </a:r>
            <a:r>
              <a:rPr lang="ru-RU" dirty="0" err="1"/>
              <a:t>традиції</a:t>
            </a:r>
            <a:r>
              <a:rPr lang="ru-RU" dirty="0"/>
              <a:t>, </a:t>
            </a:r>
            <a:r>
              <a:rPr lang="ru-RU" dirty="0" err="1"/>
              <a:t>знаходять</a:t>
            </a:r>
            <a:r>
              <a:rPr lang="ru-RU" dirty="0"/>
              <a:t> для них </a:t>
            </a:r>
            <a:r>
              <a:rPr lang="ru-RU" dirty="0" err="1"/>
              <a:t>нове</a:t>
            </a:r>
            <a:r>
              <a:rPr lang="ru-RU" dirty="0"/>
              <a:t> </a:t>
            </a:r>
            <a:r>
              <a:rPr lang="ru-RU" dirty="0" err="1"/>
              <a:t>застосування</a:t>
            </a:r>
            <a:r>
              <a:rPr lang="ru-RU" dirty="0"/>
              <a:t>. 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4305418"/>
            <a:ext cx="8507288" cy="1820745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1" y="29546"/>
            <a:ext cx="91313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18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8031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Українська </a:t>
            </a:r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символіка</a:t>
            </a: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 в  інтер’єрі</a:t>
            </a:r>
            <a:endParaRPr lang="ru-RU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29811"/>
            <a:ext cx="7200800" cy="1972815"/>
          </a:xfrm>
          <a:solidFill>
            <a:schemeClr val="bg2"/>
          </a:solidFill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dirty="0" err="1" smtClean="0"/>
              <a:t>Народними</a:t>
            </a:r>
            <a:r>
              <a:rPr lang="ru-RU" dirty="0" smtClean="0"/>
              <a:t> символами України </a:t>
            </a:r>
            <a:r>
              <a:rPr lang="ru-RU" dirty="0" err="1" smtClean="0"/>
              <a:t>здавна</a:t>
            </a:r>
            <a:r>
              <a:rPr lang="ru-RU" dirty="0" smtClean="0"/>
              <a:t> є калина та дуб, </a:t>
            </a:r>
            <a:r>
              <a:rPr lang="ru-RU" dirty="0" err="1" smtClean="0"/>
              <a:t>червоні</a:t>
            </a:r>
            <a:r>
              <a:rPr lang="ru-RU" dirty="0" smtClean="0"/>
              <a:t> маки та </a:t>
            </a:r>
            <a:r>
              <a:rPr lang="ru-RU" dirty="0" err="1" smtClean="0"/>
              <a:t>сині</a:t>
            </a:r>
            <a:r>
              <a:rPr lang="ru-RU" dirty="0" smtClean="0"/>
              <a:t> </a:t>
            </a:r>
            <a:r>
              <a:rPr lang="ru-RU" dirty="0" err="1" smtClean="0"/>
              <a:t>волошки</a:t>
            </a:r>
            <a:r>
              <a:rPr lang="ru-RU" dirty="0" smtClean="0"/>
              <a:t>, </a:t>
            </a:r>
            <a:r>
              <a:rPr lang="ru-RU" dirty="0" err="1" smtClean="0"/>
              <a:t>чорнобривці</a:t>
            </a:r>
            <a:r>
              <a:rPr lang="ru-RU" dirty="0" smtClean="0"/>
              <a:t> та </a:t>
            </a:r>
            <a:r>
              <a:rPr lang="ru-RU" dirty="0" err="1" smtClean="0"/>
              <a:t>мальви</a:t>
            </a:r>
            <a:r>
              <a:rPr lang="ru-RU" dirty="0" smtClean="0"/>
              <a:t>, </a:t>
            </a:r>
            <a:r>
              <a:rPr lang="ru-RU" dirty="0" err="1" smtClean="0"/>
              <a:t>соняшник</a:t>
            </a:r>
            <a:r>
              <a:rPr lang="ru-RU" dirty="0" smtClean="0"/>
              <a:t> і </a:t>
            </a:r>
            <a:r>
              <a:rPr lang="ru-RU" dirty="0" err="1" smtClean="0"/>
              <a:t>барвінок</a:t>
            </a:r>
            <a:r>
              <a:rPr lang="ru-RU" dirty="0" smtClean="0"/>
              <a:t>, </a:t>
            </a:r>
            <a:r>
              <a:rPr lang="ru-RU" dirty="0" err="1" smtClean="0"/>
              <a:t>житнє</a:t>
            </a:r>
            <a:r>
              <a:rPr lang="ru-RU" dirty="0" smtClean="0"/>
              <a:t> та </a:t>
            </a:r>
            <a:r>
              <a:rPr lang="ru-RU" dirty="0" err="1" smtClean="0"/>
              <a:t>пшеничне</a:t>
            </a:r>
            <a:r>
              <a:rPr lang="ru-RU" dirty="0" smtClean="0"/>
              <a:t> </a:t>
            </a:r>
            <a:r>
              <a:rPr lang="ru-RU" dirty="0" err="1" smtClean="0"/>
              <a:t>колосся</a:t>
            </a:r>
            <a:r>
              <a:rPr lang="ru-RU" dirty="0" smtClean="0"/>
              <a:t>, дерево роду, </a:t>
            </a:r>
            <a:r>
              <a:rPr lang="ru-RU" dirty="0" err="1" smtClean="0"/>
              <a:t>візерунки</a:t>
            </a:r>
            <a:r>
              <a:rPr lang="ru-RU" dirty="0" smtClean="0"/>
              <a:t> на </a:t>
            </a:r>
            <a:r>
              <a:rPr lang="ru-RU" dirty="0" err="1" smtClean="0"/>
              <a:t>писанках</a:t>
            </a:r>
            <a:r>
              <a:rPr lang="ru-RU" dirty="0" smtClean="0"/>
              <a:t> і </a:t>
            </a:r>
            <a:r>
              <a:rPr lang="ru-RU" dirty="0" err="1" smtClean="0"/>
              <a:t>вишиванках</a:t>
            </a:r>
            <a:r>
              <a:rPr lang="ru-RU" dirty="0" smtClean="0"/>
              <a:t> та багато інших. 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8" y="3992764"/>
            <a:ext cx="1509264" cy="1877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00" y="3992764"/>
            <a:ext cx="1681817" cy="1982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24744"/>
            <a:ext cx="1341562" cy="2967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948" y="4293865"/>
            <a:ext cx="1819275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05064"/>
            <a:ext cx="1641716" cy="1663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83" y="3536180"/>
            <a:ext cx="158115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376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77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922114"/>
          </a:xfrm>
        </p:spPr>
        <p:txBody>
          <a:bodyPr/>
          <a:lstStyle/>
          <a:p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Вінок</a:t>
            </a: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7874855"/>
              </p:ext>
            </p:extLst>
          </p:nvPr>
        </p:nvGraphicFramePr>
        <p:xfrm>
          <a:off x="323527" y="1124744"/>
          <a:ext cx="8484021" cy="2952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92121"/>
            <a:ext cx="2543175" cy="1800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r="13667"/>
          <a:stretch/>
        </p:blipFill>
        <p:spPr bwMode="auto">
          <a:xfrm>
            <a:off x="2825023" y="4192121"/>
            <a:ext cx="1916349" cy="1638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65" y="4115337"/>
            <a:ext cx="2219325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6" r="11543"/>
          <a:stretch/>
        </p:blipFill>
        <p:spPr bwMode="auto">
          <a:xfrm>
            <a:off x="4917732" y="4176014"/>
            <a:ext cx="1942213" cy="2127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10" y="1588"/>
            <a:ext cx="91313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7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850106"/>
          </a:xfrm>
        </p:spPr>
        <p:txBody>
          <a:bodyPr/>
          <a:lstStyle/>
          <a:p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Вишиті</a:t>
            </a: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ru-RU" dirty="0">
                <a:solidFill>
                  <a:schemeClr val="tx2"/>
                </a:solidFill>
                <a:latin typeface="Comic Sans MS" pitchFamily="66" charset="0"/>
              </a:rPr>
              <a:t>і </a:t>
            </a:r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ткані</a:t>
            </a: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 рушники</a:t>
            </a:r>
            <a:endParaRPr lang="ru-RU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484784"/>
            <a:ext cx="5194920" cy="2260847"/>
          </a:xfrm>
          <a:solidFill>
            <a:schemeClr val="bg2"/>
          </a:solidFill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err="1"/>
              <a:t>Українську</a:t>
            </a:r>
            <a:r>
              <a:rPr lang="ru-RU" dirty="0"/>
              <a:t> </a:t>
            </a:r>
            <a:r>
              <a:rPr lang="ru-RU" dirty="0" err="1"/>
              <a:t>світлицю</a:t>
            </a:r>
            <a:r>
              <a:rPr lang="ru-RU" dirty="0"/>
              <a:t> </a:t>
            </a:r>
            <a:r>
              <a:rPr lang="ru-RU" dirty="0" err="1"/>
              <a:t>неможливо</a:t>
            </a:r>
            <a:r>
              <a:rPr lang="ru-RU" dirty="0"/>
              <a:t> </a:t>
            </a:r>
            <a:r>
              <a:rPr lang="ru-RU" dirty="0" err="1"/>
              <a:t>уявити</a:t>
            </a:r>
            <a:r>
              <a:rPr lang="ru-RU" dirty="0"/>
              <a:t> без </a:t>
            </a:r>
            <a:r>
              <a:rPr lang="ru-RU" dirty="0" err="1"/>
              <a:t>вишитих</a:t>
            </a:r>
            <a:r>
              <a:rPr lang="ru-RU" dirty="0"/>
              <a:t> і </a:t>
            </a:r>
            <a:r>
              <a:rPr lang="ru-RU" dirty="0" err="1"/>
              <a:t>тканих</a:t>
            </a:r>
            <a:r>
              <a:rPr lang="ru-RU" dirty="0"/>
              <a:t> </a:t>
            </a:r>
            <a:r>
              <a:rPr lang="ru-RU" dirty="0" err="1" smtClean="0"/>
              <a:t>рушників</a:t>
            </a:r>
            <a:r>
              <a:rPr lang="ru-RU" dirty="0" smtClean="0"/>
              <a:t>.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/>
              <a:t>вивішують</a:t>
            </a:r>
            <a:r>
              <a:rPr lang="ru-RU" dirty="0"/>
              <a:t> над </a:t>
            </a:r>
            <a:r>
              <a:rPr lang="ru-RU" dirty="0" err="1"/>
              <a:t>іконами</a:t>
            </a:r>
            <a:r>
              <a:rPr lang="ru-RU" dirty="0"/>
              <a:t> та портретами </a:t>
            </a:r>
            <a:r>
              <a:rPr lang="ru-RU" dirty="0" err="1"/>
              <a:t>родичів</a:t>
            </a:r>
            <a:r>
              <a:rPr lang="ru-RU" dirty="0"/>
              <a:t>, ними </a:t>
            </a:r>
            <a:r>
              <a:rPr lang="ru-RU" dirty="0" err="1"/>
              <a:t>прикрашають</a:t>
            </a:r>
            <a:r>
              <a:rPr lang="ru-RU" dirty="0"/>
              <a:t> </a:t>
            </a:r>
            <a:r>
              <a:rPr lang="ru-RU" dirty="0" err="1"/>
              <a:t>вікна</a:t>
            </a:r>
            <a:r>
              <a:rPr lang="ru-RU" dirty="0"/>
              <a:t>, </a:t>
            </a:r>
            <a:r>
              <a:rPr lang="ru-RU" dirty="0" err="1"/>
              <a:t>стіни</a:t>
            </a:r>
            <a:r>
              <a:rPr lang="ru-RU" dirty="0"/>
              <a:t>, </a:t>
            </a:r>
            <a:r>
              <a:rPr lang="ru-RU" dirty="0" err="1"/>
              <a:t>двері</a:t>
            </a:r>
            <a:r>
              <a:rPr lang="ru-RU" dirty="0"/>
              <a:t>.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смуга</a:t>
            </a:r>
            <a:r>
              <a:rPr lang="ru-RU" dirty="0"/>
              <a:t> полотна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символічне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— дороги, </a:t>
            </a:r>
            <a:r>
              <a:rPr lang="ru-RU" dirty="0" smtClean="0"/>
              <a:t> </a:t>
            </a:r>
            <a:r>
              <a:rPr lang="ru-RU" dirty="0" err="1" smtClean="0"/>
              <a:t>щасливої</a:t>
            </a:r>
            <a:r>
              <a:rPr lang="ru-RU" dirty="0" smtClean="0"/>
              <a:t> </a:t>
            </a:r>
            <a:r>
              <a:rPr lang="ru-RU" dirty="0" err="1" smtClean="0"/>
              <a:t>долі</a:t>
            </a:r>
            <a:r>
              <a:rPr lang="ru-RU" dirty="0" smtClean="0"/>
              <a:t>. А коли на ній </a:t>
            </a:r>
            <a:r>
              <a:rPr lang="ru-RU" dirty="0" err="1" smtClean="0"/>
              <a:t>виткані</a:t>
            </a:r>
            <a:r>
              <a:rPr lang="ru-RU" dirty="0" smtClean="0"/>
              <a:t> чи </a:t>
            </a:r>
            <a:r>
              <a:rPr lang="ru-RU" dirty="0" err="1" smtClean="0"/>
              <a:t>вишиті</a:t>
            </a:r>
            <a:r>
              <a:rPr lang="ru-RU" dirty="0" smtClean="0"/>
              <a:t> знаки-обереги, </a:t>
            </a:r>
            <a:r>
              <a:rPr lang="ru-RU" dirty="0" err="1" smtClean="0"/>
              <a:t>захисна</a:t>
            </a:r>
            <a:r>
              <a:rPr lang="ru-RU" dirty="0" smtClean="0"/>
              <a:t> сила її </a:t>
            </a:r>
            <a:r>
              <a:rPr lang="ru-RU" dirty="0" err="1" smtClean="0"/>
              <a:t>суттєво</a:t>
            </a:r>
            <a:r>
              <a:rPr lang="ru-RU" dirty="0" smtClean="0"/>
              <a:t> </a:t>
            </a:r>
            <a:r>
              <a:rPr lang="ru-RU" dirty="0" err="1" smtClean="0"/>
              <a:t>посилюється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" y="4117779"/>
            <a:ext cx="4849613" cy="2255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85004"/>
            <a:ext cx="3689970" cy="2477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16" y="1268760"/>
            <a:ext cx="3322340" cy="2255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3175"/>
            <a:ext cx="90805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72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/>
                </a:solidFill>
                <a:latin typeface="Comic Sans MS" pitchFamily="66" charset="0"/>
              </a:rPr>
              <a:t>Магічні узори-обереги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48961"/>
            <a:ext cx="1977973" cy="324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62113958"/>
              </p:ext>
            </p:extLst>
          </p:nvPr>
        </p:nvGraphicFramePr>
        <p:xfrm>
          <a:off x="380197" y="980728"/>
          <a:ext cx="8591788" cy="220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54" y="3356991"/>
            <a:ext cx="1932689" cy="193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7" y="5445224"/>
            <a:ext cx="1815537" cy="120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87" y="3335887"/>
            <a:ext cx="3895929" cy="331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175"/>
            <a:ext cx="90995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01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Катя\Desktop\шаблони\Screenshot_1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"/>
          <a:stretch/>
        </p:blipFill>
        <p:spPr bwMode="auto">
          <a:xfrm>
            <a:off x="0" y="0"/>
            <a:ext cx="91978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атя\Desktop\шаблони\Screenshot_24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75250"/>
            <a:ext cx="4032448" cy="3907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/>
                </a:solidFill>
                <a:latin typeface="Comic Sans MS" pitchFamily="66" charset="0"/>
              </a:rPr>
              <a:t>Ти дізнаєшся</a:t>
            </a: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Катя\Desktop\шаблони\581308af51d681d4b4beb1e6586902ed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6"/>
            <a:ext cx="4644008" cy="6336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08104" y="3102246"/>
            <a:ext cx="26642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tx2"/>
                </a:solidFill>
              </a:rPr>
              <a:t>стародавні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>
                <a:solidFill>
                  <a:schemeClr val="tx2"/>
                </a:solidFill>
              </a:rPr>
              <a:t>техніки</a:t>
            </a:r>
            <a:r>
              <a:rPr lang="ru-RU" sz="2000" dirty="0">
                <a:solidFill>
                  <a:schemeClr val="tx2"/>
                </a:solidFill>
              </a:rPr>
              <a:t>, </a:t>
            </a:r>
            <a:r>
              <a:rPr lang="ru-RU" sz="2000" dirty="0" err="1">
                <a:solidFill>
                  <a:schemeClr val="tx2"/>
                </a:solidFill>
              </a:rPr>
              <a:t>набійки</a:t>
            </a:r>
            <a:r>
              <a:rPr lang="ru-RU" sz="2000" dirty="0">
                <a:solidFill>
                  <a:schemeClr val="tx2"/>
                </a:solidFill>
              </a:rPr>
              <a:t>, </a:t>
            </a:r>
            <a:endParaRPr lang="ru-RU" sz="2000" dirty="0" smtClean="0">
              <a:solidFill>
                <a:schemeClr val="tx2"/>
              </a:solidFill>
            </a:endParaRPr>
          </a:p>
          <a:p>
            <a:r>
              <a:rPr lang="ru-RU" sz="2000" dirty="0" err="1" smtClean="0">
                <a:solidFill>
                  <a:schemeClr val="tx2"/>
                </a:solidFill>
              </a:rPr>
              <a:t>витинанки</a:t>
            </a:r>
            <a:r>
              <a:rPr lang="ru-RU" sz="2000" dirty="0">
                <a:solidFill>
                  <a:schemeClr val="tx2"/>
                </a:solidFill>
              </a:rPr>
              <a:t>, </a:t>
            </a:r>
            <a:r>
              <a:rPr lang="ru-RU" sz="2000" dirty="0" err="1" smtClean="0">
                <a:solidFill>
                  <a:schemeClr val="tx2"/>
                </a:solidFill>
              </a:rPr>
              <a:t>Петриківський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</a:rPr>
              <a:t>розпис</a:t>
            </a:r>
            <a:r>
              <a:rPr lang="ru-RU" sz="2000" dirty="0">
                <a:solidFill>
                  <a:schemeClr val="tx2"/>
                </a:solidFill>
              </a:rPr>
              <a:t>, </a:t>
            </a:r>
            <a:endParaRPr lang="ru-RU" sz="2000" dirty="0" smtClean="0">
              <a:solidFill>
                <a:schemeClr val="tx2"/>
              </a:solidFill>
            </a:endParaRPr>
          </a:p>
          <a:p>
            <a:r>
              <a:rPr lang="ru-RU" sz="2000" dirty="0" err="1" smtClean="0">
                <a:solidFill>
                  <a:schemeClr val="tx2"/>
                </a:solidFill>
              </a:rPr>
              <a:t>вінок</a:t>
            </a:r>
            <a:r>
              <a:rPr lang="ru-RU" sz="2000" dirty="0">
                <a:solidFill>
                  <a:schemeClr val="tx2"/>
                </a:solidFill>
              </a:rPr>
              <a:t>, </a:t>
            </a:r>
            <a:endParaRPr lang="ru-RU" sz="2000" dirty="0" smtClean="0">
              <a:solidFill>
                <a:schemeClr val="tx2"/>
              </a:solidFill>
            </a:endParaRPr>
          </a:p>
          <a:p>
            <a:r>
              <a:rPr lang="ru-RU" sz="2000" dirty="0" err="1" smtClean="0">
                <a:solidFill>
                  <a:schemeClr val="tx2"/>
                </a:solidFill>
              </a:rPr>
              <a:t>вишиті</a:t>
            </a:r>
            <a:r>
              <a:rPr lang="ru-RU" sz="2000" dirty="0" smtClean="0">
                <a:solidFill>
                  <a:schemeClr val="tx2"/>
                </a:solidFill>
              </a:rPr>
              <a:t> рушники</a:t>
            </a:r>
            <a:r>
              <a:rPr lang="ru-RU" sz="2000" dirty="0">
                <a:solidFill>
                  <a:schemeClr val="tx2"/>
                </a:solidFill>
              </a:rPr>
              <a:t>, </a:t>
            </a:r>
            <a:endParaRPr lang="ru-RU" sz="2000" dirty="0" smtClean="0">
              <a:solidFill>
                <a:schemeClr val="tx2"/>
              </a:solidFill>
            </a:endParaRPr>
          </a:p>
          <a:p>
            <a:r>
              <a:rPr lang="ru-RU" sz="2000" dirty="0" err="1" smtClean="0">
                <a:solidFill>
                  <a:schemeClr val="tx2"/>
                </a:solidFill>
              </a:rPr>
              <a:t>ліжник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endParaRPr lang="uk-UA" sz="20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699184"/>
            <a:ext cx="2073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Ключові слова: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91376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6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209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011" y="32095"/>
            <a:ext cx="6937301" cy="1236665"/>
          </a:xfrm>
        </p:spPr>
        <p:txBody>
          <a:bodyPr>
            <a:normAutofit/>
          </a:bodyPr>
          <a:lstStyle/>
          <a:p>
            <a:r>
              <a:rPr lang="ru-RU" sz="4000" dirty="0" err="1" smtClean="0">
                <a:solidFill>
                  <a:schemeClr val="tx2"/>
                </a:solidFill>
                <a:latin typeface="Comic Sans MS" pitchFamily="66" charset="0"/>
              </a:rPr>
              <a:t>Орнаментальні</a:t>
            </a:r>
            <a:r>
              <a:rPr lang="ru-RU" sz="4000" dirty="0" smtClean="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ru-RU" sz="4000" dirty="0" err="1" smtClean="0">
                <a:solidFill>
                  <a:schemeClr val="tx2"/>
                </a:solidFill>
                <a:latin typeface="Comic Sans MS" pitchFamily="66" charset="0"/>
              </a:rPr>
              <a:t>мотиви</a:t>
            </a:r>
            <a:endParaRPr lang="uk-UA" sz="4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151617"/>
              </p:ext>
            </p:extLst>
          </p:nvPr>
        </p:nvGraphicFramePr>
        <p:xfrm>
          <a:off x="179512" y="476672"/>
          <a:ext cx="8784976" cy="2984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46878"/>
            <a:ext cx="2433347" cy="2433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41"/>
          <a:stretch/>
        </p:blipFill>
        <p:spPr bwMode="auto">
          <a:xfrm>
            <a:off x="317895" y="3559548"/>
            <a:ext cx="3068208" cy="2132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61095"/>
            <a:ext cx="2591954" cy="2604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350"/>
            <a:ext cx="9112250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5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78098"/>
          </a:xfrm>
        </p:spPr>
        <p:txBody>
          <a:bodyPr>
            <a:normAutofit/>
          </a:bodyPr>
          <a:lstStyle/>
          <a:p>
            <a:r>
              <a:rPr lang="ru-RU" sz="4000" dirty="0" err="1" smtClean="0">
                <a:solidFill>
                  <a:schemeClr val="tx2"/>
                </a:solidFill>
                <a:latin typeface="Comic Sans MS" pitchFamily="66" charset="0"/>
              </a:rPr>
              <a:t>Український</a:t>
            </a:r>
            <a:r>
              <a:rPr lang="ru-RU" sz="4000" dirty="0" smtClean="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ru-RU" sz="4000" dirty="0" err="1" smtClean="0">
                <a:solidFill>
                  <a:schemeClr val="tx2"/>
                </a:solidFill>
                <a:latin typeface="Comic Sans MS" pitchFamily="66" charset="0"/>
              </a:rPr>
              <a:t>інтер’єр</a:t>
            </a:r>
            <a:endParaRPr lang="uk-UA" sz="4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6040997"/>
              </p:ext>
            </p:extLst>
          </p:nvPr>
        </p:nvGraphicFramePr>
        <p:xfrm>
          <a:off x="323528" y="1124744"/>
          <a:ext cx="8363272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3000837" cy="2179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21" y="4371924"/>
            <a:ext cx="2705100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905" y="4371924"/>
            <a:ext cx="2517535" cy="2021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313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4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Катя\Desktop\шаблони\Screenshot_1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20869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err="1" smtClean="0">
                <a:solidFill>
                  <a:schemeClr val="tx2"/>
                </a:solidFill>
                <a:latin typeface="Comic Sans MS" pitchFamily="66" charset="0"/>
              </a:rPr>
              <a:t>Доріжки</a:t>
            </a:r>
            <a:endParaRPr lang="uk-UA" sz="4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7106866"/>
              </p:ext>
            </p:extLst>
          </p:nvPr>
        </p:nvGraphicFramePr>
        <p:xfrm>
          <a:off x="467544" y="1268760"/>
          <a:ext cx="8219256" cy="1872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8268"/>
            <a:ext cx="3883568" cy="2731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58268"/>
            <a:ext cx="2045945" cy="2731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31251" y="4510500"/>
            <a:ext cx="1890210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40967"/>
            <a:ext cx="2160240" cy="161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175"/>
            <a:ext cx="91249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68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" y="9801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Ліжник</a:t>
            </a: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950772"/>
              </p:ext>
            </p:extLst>
          </p:nvPr>
        </p:nvGraphicFramePr>
        <p:xfrm>
          <a:off x="445083" y="980728"/>
          <a:ext cx="856895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" y="3284984"/>
            <a:ext cx="3738140" cy="2962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424" y="3297134"/>
            <a:ext cx="2229283" cy="148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1041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77" y="4962803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52393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175"/>
            <a:ext cx="90678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58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113813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2"/>
                </a:solidFill>
                <a:latin typeface="Comic Sans MS" pitchFamily="66" charset="0"/>
              </a:rPr>
              <a:t>Кухня в  </a:t>
            </a:r>
            <a:r>
              <a:rPr lang="ru-RU" sz="4000" dirty="0" err="1" smtClean="0">
                <a:solidFill>
                  <a:schemeClr val="tx2"/>
                </a:solidFill>
                <a:latin typeface="Comic Sans MS" pitchFamily="66" charset="0"/>
              </a:rPr>
              <a:t>українському</a:t>
            </a:r>
            <a:r>
              <a:rPr lang="ru-RU" sz="40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ru-RU" sz="4000" dirty="0" err="1" smtClean="0">
                <a:solidFill>
                  <a:schemeClr val="tx2"/>
                </a:solidFill>
                <a:latin typeface="Comic Sans MS" pitchFamily="66" charset="0"/>
              </a:rPr>
              <a:t>стилі</a:t>
            </a:r>
            <a:endParaRPr lang="ru-RU" sz="4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165344"/>
              </p:ext>
            </p:extLst>
          </p:nvPr>
        </p:nvGraphicFramePr>
        <p:xfrm>
          <a:off x="190103" y="471765"/>
          <a:ext cx="8856984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" y="4108632"/>
            <a:ext cx="2782052" cy="2102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568" y="4135915"/>
            <a:ext cx="2848432" cy="1998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50310"/>
            <a:ext cx="3549574" cy="1969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694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1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3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92211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2"/>
                </a:solidFill>
                <a:latin typeface="Comic Sans MS" pitchFamily="66" charset="0"/>
              </a:rPr>
              <a:t>Кухня в  </a:t>
            </a:r>
            <a:r>
              <a:rPr lang="ru-RU" sz="4000" dirty="0" err="1">
                <a:solidFill>
                  <a:schemeClr val="tx2"/>
                </a:solidFill>
                <a:latin typeface="Comic Sans MS" pitchFamily="66" charset="0"/>
              </a:rPr>
              <a:t>українському</a:t>
            </a:r>
            <a:r>
              <a:rPr lang="ru-RU" sz="40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ru-RU" sz="4000" dirty="0" err="1">
                <a:solidFill>
                  <a:schemeClr val="tx2"/>
                </a:solidFill>
                <a:latin typeface="Comic Sans MS" pitchFamily="66" charset="0"/>
              </a:rPr>
              <a:t>стилі</a:t>
            </a:r>
            <a:endParaRPr lang="uk-UA" sz="40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179549"/>
              </p:ext>
            </p:extLst>
          </p:nvPr>
        </p:nvGraphicFramePr>
        <p:xfrm>
          <a:off x="179512" y="764704"/>
          <a:ext cx="8842616" cy="3805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2773891" cy="2014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858" y="4509120"/>
            <a:ext cx="2619302" cy="1965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67615"/>
            <a:ext cx="2591941" cy="1976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69400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8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tx2"/>
                </a:solidFill>
                <a:latin typeface="Comic Sans MS" pitchFamily="66" charset="0"/>
              </a:rPr>
              <a:t>Піч</a:t>
            </a: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 -символ </a:t>
            </a:r>
            <a:r>
              <a:rPr lang="ru-RU" dirty="0" err="1">
                <a:solidFill>
                  <a:schemeClr val="tx2"/>
                </a:solidFill>
                <a:latin typeface="Comic Sans MS" pitchFamily="66" charset="0"/>
              </a:rPr>
              <a:t>родинного</a:t>
            </a:r>
            <a:r>
              <a:rPr lang="ru-RU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omic Sans MS" pitchFamily="66" charset="0"/>
              </a:rPr>
              <a:t>вогнища</a:t>
            </a:r>
            <a:endParaRPr lang="ru-RU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281217"/>
              </p:ext>
            </p:extLst>
          </p:nvPr>
        </p:nvGraphicFramePr>
        <p:xfrm>
          <a:off x="3779912" y="1556792"/>
          <a:ext cx="5266928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2980166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02" y="4293096"/>
            <a:ext cx="3143250" cy="2090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9525"/>
            <a:ext cx="908685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4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5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030" y="274638"/>
            <a:ext cx="8172770" cy="778098"/>
          </a:xfrm>
        </p:spPr>
        <p:txBody>
          <a:bodyPr/>
          <a:lstStyle/>
          <a:p>
            <a:r>
              <a:rPr lang="uk-UA" dirty="0" smtClean="0">
                <a:solidFill>
                  <a:schemeClr val="tx2"/>
                </a:solidFill>
                <a:latin typeface="Comic Sans MS" pitchFamily="66" charset="0"/>
              </a:rPr>
              <a:t>Обереги </a:t>
            </a: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8929344"/>
              </p:ext>
            </p:extLst>
          </p:nvPr>
        </p:nvGraphicFramePr>
        <p:xfrm>
          <a:off x="323528" y="1196752"/>
          <a:ext cx="8376456" cy="2836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3194899" cy="1875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67628"/>
            <a:ext cx="2424017" cy="2198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67628"/>
            <a:ext cx="1990725" cy="2295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630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2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Катя\Desktop\шаблони\Screenshot_1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9" y="0"/>
            <a:ext cx="92296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634082"/>
          </a:xfrm>
        </p:spPr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Робимо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3600" dirty="0" err="1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своїми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руками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221088"/>
            <a:ext cx="8147248" cy="19050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219" name="Picture 3" descr="C:\Users\Катя\Desktop\шаблони\Screenshot_243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7653"/>
            <a:ext cx="7488832" cy="6006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2276872"/>
            <a:ext cx="45182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Вироби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з дерева, текстилю,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вишиті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скатертини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, рушники,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килими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кераміку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й посуд,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іграшки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з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традиційними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народними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символами оберегами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виготовляють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професійні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майстри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Їх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можна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придбати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в магазинах і на ярмарках. Та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важливо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хоч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деякі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з них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зробити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власноруч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зігріти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своїм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теплом,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відтворити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місцевий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рідний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колорит. 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175"/>
            <a:ext cx="90868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14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Обереги для дому</a:t>
            </a:r>
            <a:endParaRPr lang="uk-UA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19069"/>
            <a:ext cx="3186345" cy="211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51" y="4667224"/>
            <a:ext cx="2285729" cy="1714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55976" y="4437112"/>
            <a:ext cx="4330824" cy="1689051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4" y="1412775"/>
            <a:ext cx="2059095" cy="2846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252028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4" y="4824776"/>
            <a:ext cx="2657475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016" y="1388799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175"/>
            <a:ext cx="90995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3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Катя\Desktop\шаблони\Screenshot_1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2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Подумай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988727"/>
              </p:ext>
            </p:extLst>
          </p:nvPr>
        </p:nvGraphicFramePr>
        <p:xfrm>
          <a:off x="323528" y="1600200"/>
          <a:ext cx="8363272" cy="470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1" name="Picture 3" descr="C:\Users\Катя\Desktop\шаблони\Рисунок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8640"/>
            <a:ext cx="2371725" cy="1924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Катя\Desktop\шаблони\Screenshot_276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293058"/>
            <a:ext cx="1368152" cy="1917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" y="6350"/>
            <a:ext cx="91440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10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Контрольні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запитання</a:t>
            </a:r>
            <a:endParaRPr lang="uk-UA" dirty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1337022"/>
              </p:ext>
            </p:extLst>
          </p:nvPr>
        </p:nvGraphicFramePr>
        <p:xfrm>
          <a:off x="457200" y="1484784"/>
          <a:ext cx="713913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9939" name="Picture 3" descr="C:\Users\Катя\Desktop\шаблони\Рисунок13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28" y="2278460"/>
            <a:ext cx="2016224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175"/>
            <a:ext cx="91059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3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Катя\Desktop\шаблони\Screenshot_1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6"/>
            <a:ext cx="9139530" cy="684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tx2"/>
                </a:solidFill>
                <a:latin typeface="Comic Sans MS" pitchFamily="66" charset="0"/>
              </a:rPr>
              <a:t>Стародавні</a:t>
            </a:r>
            <a:r>
              <a:rPr lang="ru-RU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omic Sans MS" pitchFamily="66" charset="0"/>
              </a:rPr>
              <a:t>техніки</a:t>
            </a:r>
            <a:endParaRPr lang="ru-RU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6031401"/>
              </p:ext>
            </p:extLst>
          </p:nvPr>
        </p:nvGraphicFramePr>
        <p:xfrm>
          <a:off x="467544" y="16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Катя\Desktop\шаблони\Screenshot_1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032"/>
            <a:ext cx="9148409" cy="6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/>
                </a:solidFill>
                <a:latin typeface="Comic Sans MS" pitchFamily="66" charset="0"/>
              </a:rPr>
              <a:t>Кераміка </a:t>
            </a: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8" y="2464257"/>
            <a:ext cx="3358356" cy="1537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1168"/>
            <a:ext cx="713105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369" y="5013176"/>
            <a:ext cx="1714537" cy="1714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191" y="2621769"/>
            <a:ext cx="2031093" cy="1626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8416" y="1412776"/>
            <a:ext cx="5675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Кера́міка — неорганічні, неметалічні тверді вироби, вироблені дією тепла з подальшим </a:t>
            </a:r>
            <a:r>
              <a:rPr lang="vi-VN" dirty="0" smtClean="0"/>
              <a:t>охолодженням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22" y="2636980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241" y="627028"/>
            <a:ext cx="2157132" cy="1435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175"/>
            <a:ext cx="912495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4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Катя\Desktop\шаблони\Screenshot_1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56"/>
            <a:ext cx="9280928" cy="683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/>
                </a:solidFill>
                <a:latin typeface="Comic Sans MS" pitchFamily="66" charset="0"/>
              </a:rPr>
              <a:t>Вироби з глини </a:t>
            </a:r>
            <a:endParaRPr lang="uk-UA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2806407"/>
              </p:ext>
            </p:extLst>
          </p:nvPr>
        </p:nvGraphicFramePr>
        <p:xfrm>
          <a:off x="2699792" y="1268760"/>
          <a:ext cx="5987008" cy="540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4" y="1268760"/>
            <a:ext cx="2296880" cy="168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6" y="5157192"/>
            <a:ext cx="1016483" cy="135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6" descr="Что такое майолика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5" y="5167685"/>
            <a:ext cx="1987544" cy="148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2" y="3028975"/>
            <a:ext cx="19907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44" y="21656"/>
            <a:ext cx="9373344" cy="683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60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Катя\Desktop\шаблони\Screenshot_1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980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/>
              <a:t>Кераміка</a:t>
            </a:r>
            <a:r>
              <a:rPr lang="uk-UA" i="1" dirty="0"/>
              <a:t> 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Кераміка</a:t>
            </a:r>
            <a:r>
              <a:rPr lang="uk-UA" i="1" dirty="0"/>
              <a:t> з давньогрецької дослівно перекладається як глина. Це вироби з неорганічних матеріалів і їх сумішей з мінеральними добавками, які за технологією виготовляються шляхом впливу на них високих температур, після чого охолоджуються. Якщо сказати простими словами, кераміка — це вироби з глини різної форми і призначення, що пройшли випал. Спочатку перші керамічні вироби були створені в якості посуду, тепер же кераміка використовується в самих різних галузях промисловості (машинобудуванні, медицині, приладобудуванні, будівництві, мистецтві, науці, авіаційній промисловості та інших) і в побуті.</a:t>
            </a:r>
            <a:endParaRPr lang="uk-UA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53136"/>
            <a:ext cx="7364606" cy="153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0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Гончарство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76874"/>
            <a:ext cx="28384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8025286" cy="213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81383"/>
            <a:ext cx="2782289" cy="155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17" y="2276861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1247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 smtClean="0"/>
              <a:t>Ганча́рство — виготовлення керамічних виробів з гончарної глини: посуду, кахель</a:t>
            </a:r>
            <a:r>
              <a:rPr lang="vi-VN" dirty="0"/>
              <a:t>, іграшок, прикрас, сувенірів тощо.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6464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1332</Words>
  <Application>Microsoft Office PowerPoint</Application>
  <PresentationFormat>Экран (4:3)</PresentationFormat>
  <Paragraphs>121</Paragraphs>
  <Slides>40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Український колорит у  власному житлі</vt:lpstr>
      <vt:lpstr>А ви помічали?</vt:lpstr>
      <vt:lpstr>Ти дізнаєшся</vt:lpstr>
      <vt:lpstr>Подумай</vt:lpstr>
      <vt:lpstr>Стародавні техніки</vt:lpstr>
      <vt:lpstr>Кераміка </vt:lpstr>
      <vt:lpstr>Вироби з глини </vt:lpstr>
      <vt:lpstr>Кераміка </vt:lpstr>
      <vt:lpstr>Гончарство  </vt:lpstr>
      <vt:lpstr>Лозоплетіння </vt:lpstr>
      <vt:lpstr>Соломоплетіння </vt:lpstr>
      <vt:lpstr>Настінний живопис  </vt:lpstr>
      <vt:lpstr>Настінний розпис</vt:lpstr>
      <vt:lpstr>Декоративний  розпис</vt:lpstr>
      <vt:lpstr>Килимарство   </vt:lpstr>
      <vt:lpstr>Вишивка   </vt:lpstr>
      <vt:lpstr>Українська вишивка</vt:lpstr>
      <vt:lpstr>Тка́цтво</vt:lpstr>
      <vt:lpstr>Ткацтво </vt:lpstr>
      <vt:lpstr>Різьблення  по дереву та каменю</vt:lpstr>
      <vt:lpstr>Художня  обробка металу</vt:lpstr>
      <vt:lpstr>Набійка </vt:lpstr>
      <vt:lpstr>Набійка </vt:lpstr>
      <vt:lpstr>Вироби з паперу  </vt:lpstr>
      <vt:lpstr>Витинанки </vt:lpstr>
      <vt:lpstr>Українська символіка в  інтер’єрі</vt:lpstr>
      <vt:lpstr>Вінок </vt:lpstr>
      <vt:lpstr>Вишиті  і ткані рушники</vt:lpstr>
      <vt:lpstr>Магічні узори-обереги </vt:lpstr>
      <vt:lpstr>Орнаментальні  мотиви</vt:lpstr>
      <vt:lpstr>Український  інтер’єр</vt:lpstr>
      <vt:lpstr>Доріжки</vt:lpstr>
      <vt:lpstr>Ліжник</vt:lpstr>
      <vt:lpstr>Кухня в  українському стилі</vt:lpstr>
      <vt:lpstr>Кухня в  українському стилі</vt:lpstr>
      <vt:lpstr>Піч -символ родинного вогнища</vt:lpstr>
      <vt:lpstr>Обереги </vt:lpstr>
      <vt:lpstr>Робимо своїми руками</vt:lpstr>
      <vt:lpstr>Обереги для дому</vt:lpstr>
      <vt:lpstr>Контрольні запитання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Український колорит у  власному житлі</dc:title>
  <dc:creator>Admin</dc:creator>
  <cp:lastModifiedBy>Катя</cp:lastModifiedBy>
  <cp:revision>41</cp:revision>
  <dcterms:created xsi:type="dcterms:W3CDTF">2023-01-27T08:10:24Z</dcterms:created>
  <dcterms:modified xsi:type="dcterms:W3CDTF">2023-01-30T17:55:42Z</dcterms:modified>
</cp:coreProperties>
</file>