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3"/>
    <p:sldId id="261" r:id="rId4"/>
    <p:sldId id="259" r:id="rId5"/>
    <p:sldId id="264" r:id="rId6"/>
    <p:sldId id="262" r:id="rId7"/>
    <p:sldId id="265" r:id="rId8"/>
    <p:sldId id="274" r:id="rId9"/>
    <p:sldId id="266" r:id="rId10"/>
    <p:sldId id="267" r:id="rId11"/>
    <p:sldId id="268" r:id="rId12"/>
    <p:sldId id="276" r:id="rId13"/>
    <p:sldId id="260" r:id="rId14"/>
    <p:sldId id="271" r:id="rId15"/>
    <p:sldId id="277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71316" cy="6874935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50000"/>
                <a:alpha val="7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lumMod val="75000"/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/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 panose="020B0604020202020204"/>
              </a:rPr>
              <a:t>“</a:t>
            </a:r>
            <a:endParaRPr lang="en-US" sz="8000" baseline="0" dirty="0">
              <a:ln w="3175" cmpd="sng">
                <a:noFill/>
              </a:ln>
              <a:solidFill>
                <a:schemeClr val="accent1"/>
              </a:solidFill>
              <a:effectLst/>
              <a:latin typeface="Arial" panose="020B0604020202020204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 panose="020B0604020202020204"/>
              </a:rPr>
              <a:t>”</a:t>
            </a:r>
            <a:endParaRPr lang="en-US" sz="8000" baseline="0" dirty="0">
              <a:ln w="3175" cmpd="sng">
                <a:noFill/>
              </a:ln>
              <a:solidFill>
                <a:schemeClr val="accent1"/>
              </a:solidFill>
              <a:effectLst/>
              <a:latin typeface="Arial" panose="020B060402020202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/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 panose="020B0604020202020204"/>
              </a:rPr>
              <a:t>“</a:t>
            </a:r>
            <a:endParaRPr lang="en-US" sz="8000" baseline="0" dirty="0">
              <a:ln w="3175" cmpd="sng">
                <a:noFill/>
              </a:ln>
              <a:solidFill>
                <a:schemeClr val="accent1"/>
              </a:solidFill>
              <a:effectLst/>
              <a:latin typeface="Arial" panose="020B0604020202020204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 panose="020B0604020202020204"/>
              </a:rPr>
              <a:t>”</a:t>
            </a:r>
            <a:endParaRPr lang="en-US" sz="8000" baseline="0" dirty="0">
              <a:ln w="3175" cmpd="sng">
                <a:noFill/>
              </a:ln>
              <a:solidFill>
                <a:schemeClr val="accent1"/>
              </a:solidFill>
              <a:effectLst/>
              <a:latin typeface="Arial" panose="020B060402020202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/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/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/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7" Type="http://schemas.openxmlformats.org/officeDocument/2006/relationships/theme" Target="../theme/theme1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71317" cy="6874935"/>
            <a:chOff x="-8467" y="-8468"/>
            <a:chExt cx="9171317" cy="6874935"/>
          </a:xfrm>
        </p:grpSpPr>
        <p:cxnSp>
          <p:nvCxnSpPr>
            <p:cNvPr id="7" name="Straight Connector 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Freeform 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50000"/>
                <a:alpha val="7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8C5CAD-927B-4DAA-97C7-94AE60FB3C0B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FCEE90A7-963A-4965-B91F-F37D68380D0B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panose="05040102010807070707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panose="05040102010807070707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panose="05040102010807070707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panose="05040102010807070707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panose="05040102010807070707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panose="05040102010807070707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panose="05040102010807070707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panose="05040102010807070707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panose="05040102010807070707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9552" y="764704"/>
            <a:ext cx="7848872" cy="37846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uk-UA" sz="4000" dirty="0" smtClean="0"/>
          </a:p>
          <a:p>
            <a:endParaRPr lang="uk-UA" sz="4000" dirty="0"/>
          </a:p>
          <a:p>
            <a:pPr algn="ctr"/>
            <a:r>
              <a:rPr lang="uk-UA" sz="4000" dirty="0" smtClean="0"/>
              <a:t>     Повторення букви </a:t>
            </a:r>
            <a:r>
              <a:rPr lang="uk-UA" sz="4000" dirty="0" smtClean="0"/>
              <a:t>Ф, ф.             Звуки</a:t>
            </a:r>
            <a:r>
              <a:rPr lang="en-US" sz="4000" dirty="0" smtClean="0"/>
              <a:t> [</a:t>
            </a:r>
            <a:r>
              <a:rPr lang="uk-UA" sz="4000" dirty="0" smtClean="0"/>
              <a:t>ф</a:t>
            </a:r>
            <a:r>
              <a:rPr lang="en-US" sz="4000" dirty="0" smtClean="0"/>
              <a:t>]</a:t>
            </a:r>
            <a:r>
              <a:rPr lang="uk-UA" sz="4000" dirty="0" smtClean="0"/>
              <a:t>,</a:t>
            </a:r>
            <a:r>
              <a:rPr lang="en-US" sz="4000" dirty="0" smtClean="0"/>
              <a:t>[</a:t>
            </a:r>
            <a:r>
              <a:rPr lang="uk-UA" sz="4000" dirty="0" smtClean="0"/>
              <a:t>ф’</a:t>
            </a:r>
            <a:r>
              <a:rPr lang="en-US" sz="4000" dirty="0" smtClean="0"/>
              <a:t>]</a:t>
            </a:r>
            <a:r>
              <a:rPr lang="uk-UA" sz="4000" dirty="0" smtClean="0"/>
              <a:t> </a:t>
            </a:r>
            <a:endParaRPr lang="uk-UA" sz="4000" dirty="0" smtClean="0"/>
          </a:p>
          <a:p>
            <a:endParaRPr lang="uk-UA" sz="4000" dirty="0"/>
          </a:p>
          <a:p>
            <a:endParaRPr lang="uk-UA" sz="4000" dirty="0"/>
          </a:p>
        </p:txBody>
      </p:sp>
      <p:sp>
        <p:nvSpPr>
          <p:cNvPr id="5" name="TextBox 2"/>
          <p:cNvSpPr txBox="1"/>
          <p:nvPr/>
        </p:nvSpPr>
        <p:spPr>
          <a:xfrm>
            <a:off x="2627784" y="4437112"/>
            <a:ext cx="585343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400" dirty="0" smtClean="0">
                <a:solidFill>
                  <a:schemeClr val="accent2">
                    <a:lumMod val="50000"/>
                  </a:schemeClr>
                </a:solidFill>
              </a:rPr>
              <a:t>Вчитель початкових класів </a:t>
            </a:r>
            <a:r>
              <a:rPr lang="uk-UA" sz="2400" dirty="0" err="1" smtClean="0">
                <a:solidFill>
                  <a:schemeClr val="accent2">
                    <a:lumMod val="50000"/>
                  </a:schemeClr>
                </a:solidFill>
              </a:rPr>
              <a:t>Козачок І. Г</a:t>
            </a:r>
            <a:r>
              <a:rPr lang="uk-UA" sz="240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  <a:endParaRPr lang="uk-UA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7315" y="1026795"/>
            <a:ext cx="8136890" cy="5726430"/>
          </a:xfrm>
          <a:prstGeom prst="rect">
            <a:avLst/>
          </a:prstGeom>
        </p:spPr>
      </p:pic>
      <p:sp>
        <p:nvSpPr>
          <p:cNvPr id="3" name="Текстовое поле 2"/>
          <p:cNvSpPr txBox="1"/>
          <p:nvPr/>
        </p:nvSpPr>
        <p:spPr>
          <a:xfrm>
            <a:off x="693420" y="132715"/>
            <a:ext cx="3472180" cy="9867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uk-UA" altLang="ru-RU" sz="2800"/>
              <a:t>Склади речення за малюнком.</a:t>
            </a:r>
            <a:endParaRPr lang="uk-UA" altLang="ru-RU" sz="28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0975" y="346075"/>
            <a:ext cx="8853805" cy="1124585"/>
          </a:xfrm>
        </p:spPr>
        <p:txBody>
          <a:bodyPr>
            <a:normAutofit fontScale="90000"/>
          </a:bodyPr>
          <a:lstStyle/>
          <a:p>
            <a:r>
              <a:rPr lang="uk-UA" altLang="ru-RU" sz="7200" b="1" dirty="0">
                <a:latin typeface="Arial Black" panose="020B0A04020102020204" pitchFamily="34" charset="0"/>
              </a:rPr>
              <a:t>Прочитай імена</a:t>
            </a:r>
            <a:endParaRPr lang="uk-UA" altLang="ru-RU" sz="7200" b="1" dirty="0"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8892" y="1471092"/>
            <a:ext cx="8136903" cy="5386908"/>
          </a:xfrm>
        </p:spPr>
        <p:txBody>
          <a:bodyPr>
            <a:normAutofit lnSpcReduction="10000"/>
          </a:bodyPr>
          <a:lstStyle/>
          <a:p>
            <a:r>
              <a:rPr lang="uk-UA" sz="3800" b="1" dirty="0" smtClean="0"/>
              <a:t>Федір</a:t>
            </a:r>
            <a:endParaRPr lang="uk-UA" sz="3800" b="1" dirty="0" smtClean="0"/>
          </a:p>
          <a:p>
            <a:r>
              <a:rPr lang="uk-UA" sz="3800" b="1" dirty="0" smtClean="0"/>
              <a:t>Федора</a:t>
            </a:r>
            <a:endParaRPr lang="uk-UA" sz="3800" b="1" dirty="0" smtClean="0"/>
          </a:p>
          <a:p>
            <a:r>
              <a:rPr lang="uk-UA" sz="3800" b="1" dirty="0" smtClean="0"/>
              <a:t>Фрося</a:t>
            </a:r>
            <a:endParaRPr lang="uk-UA" sz="3800" b="1" dirty="0" smtClean="0"/>
          </a:p>
          <a:p>
            <a:r>
              <a:rPr lang="uk-UA" sz="3800" b="1" dirty="0" smtClean="0"/>
              <a:t>Фаїна</a:t>
            </a:r>
            <a:endParaRPr lang="uk-UA" sz="3800" b="1" dirty="0" smtClean="0"/>
          </a:p>
          <a:p>
            <a:r>
              <a:rPr lang="uk-UA" sz="3800" b="1" dirty="0" smtClean="0"/>
              <a:t>Фелікс</a:t>
            </a:r>
            <a:endParaRPr lang="uk-UA" sz="3800" b="1" dirty="0" smtClean="0"/>
          </a:p>
          <a:p>
            <a:r>
              <a:rPr lang="uk-UA" sz="3800" b="1" dirty="0" smtClean="0"/>
              <a:t>Фома</a:t>
            </a:r>
            <a:endParaRPr lang="uk-UA" sz="3800" b="1" dirty="0" smtClean="0"/>
          </a:p>
          <a:p>
            <a:r>
              <a:rPr lang="uk-UA" sz="3800" b="1" dirty="0" smtClean="0"/>
              <a:t>Федот</a:t>
            </a:r>
            <a:endParaRPr lang="uk-UA" sz="3800" b="1" dirty="0" smtClean="0"/>
          </a:p>
          <a:p>
            <a:r>
              <a:rPr lang="uk-UA" sz="3800" b="1" dirty="0" smtClean="0"/>
              <a:t>Феня</a:t>
            </a:r>
            <a:endParaRPr lang="uk-UA" sz="3800" b="1" dirty="0" smtClean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31840" y="1700808"/>
            <a:ext cx="4599200" cy="388843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324528" cy="685799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882700"/>
            <a:ext cx="4612866" cy="5962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11560" y="332656"/>
            <a:ext cx="6347713" cy="1320800"/>
          </a:xfrm>
        </p:spPr>
        <p:txBody>
          <a:bodyPr/>
          <a:lstStyle/>
          <a:p>
            <a:r>
              <a:rPr lang="uk-UA" dirty="0" smtClean="0"/>
              <a:t>Робота з підручником ст.63</a:t>
            </a:r>
            <a:endParaRPr lang="uk-UA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8388424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7544" y="692701"/>
            <a:ext cx="7632848" cy="60336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Текстовое поле 2"/>
          <p:cNvSpPr txBox="1"/>
          <p:nvPr/>
        </p:nvSpPr>
        <p:spPr>
          <a:xfrm>
            <a:off x="3203575" y="44450"/>
            <a:ext cx="30480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uk-UA" altLang="ru-RU" sz="3600" b="1"/>
              <a:t>Прочитай!</a:t>
            </a:r>
            <a:endParaRPr lang="uk-UA" altLang="ru-RU" sz="3600" b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9705" y="332740"/>
            <a:ext cx="8945245" cy="6705600"/>
          </a:xfrm>
          <a:prstGeom prst="rect">
            <a:avLst/>
          </a:prstGeom>
        </p:spPr>
      </p:pic>
      <p:sp>
        <p:nvSpPr>
          <p:cNvPr id="3" name="Текстовое поле 2"/>
          <p:cNvSpPr txBox="1"/>
          <p:nvPr/>
        </p:nvSpPr>
        <p:spPr>
          <a:xfrm>
            <a:off x="447040" y="182245"/>
            <a:ext cx="816737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uk-UA" altLang="ru-RU" sz="2800" b="1"/>
              <a:t>Прочитай повільно, а потім швидко</a:t>
            </a:r>
            <a:endParaRPr lang="uk-UA" altLang="ru-RU" sz="2800" b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050" y="527050"/>
            <a:ext cx="8729345" cy="6325870"/>
          </a:xfrm>
          <a:prstGeom prst="rect">
            <a:avLst/>
          </a:prstGeom>
        </p:spPr>
      </p:pic>
      <p:sp>
        <p:nvSpPr>
          <p:cNvPr id="3" name="Текстовое поле 2"/>
          <p:cNvSpPr txBox="1"/>
          <p:nvPr/>
        </p:nvSpPr>
        <p:spPr>
          <a:xfrm>
            <a:off x="1153160" y="187325"/>
            <a:ext cx="518541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uk-UA" altLang="ru-RU" sz="2800"/>
              <a:t>Яке слово заховалося у схемі?</a:t>
            </a:r>
            <a:endParaRPr lang="uk-UA" altLang="ru-RU" sz="2800"/>
          </a:p>
        </p:txBody>
      </p:sp>
      <p:sp>
        <p:nvSpPr>
          <p:cNvPr id="4" name="Текстовое поле 3"/>
          <p:cNvSpPr txBox="1"/>
          <p:nvPr/>
        </p:nvSpPr>
        <p:spPr>
          <a:xfrm>
            <a:off x="2771775" y="5085080"/>
            <a:ext cx="478726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uk-UA" altLang="ru-RU" sz="5400">
                <a:highlight>
                  <a:srgbClr val="00FFFF"/>
                </a:highlight>
              </a:rPr>
              <a:t>Ф і а л  к а</a:t>
            </a:r>
            <a:endParaRPr lang="uk-UA" altLang="ru-RU" sz="5400">
              <a:highlight>
                <a:srgbClr val="00FFFF"/>
              </a:highligh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46670" y="-387424"/>
            <a:ext cx="4437409" cy="367129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5635" y="1699692"/>
            <a:ext cx="3379848" cy="316835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4077072"/>
            <a:ext cx="3641030" cy="254455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8604448" cy="705678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8532440" cy="704564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3528" y="332656"/>
            <a:ext cx="7884368" cy="597666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1520" y="24512"/>
            <a:ext cx="8064896" cy="6858000"/>
          </a:xfrm>
          <a:prstGeom prst="rect">
            <a:avLst/>
          </a:prstGeom>
        </p:spPr>
      </p:pic>
      <p:sp>
        <p:nvSpPr>
          <p:cNvPr id="3" name="Текстовое поле 2"/>
          <p:cNvSpPr txBox="1"/>
          <p:nvPr/>
        </p:nvSpPr>
        <p:spPr>
          <a:xfrm>
            <a:off x="4356100" y="1628775"/>
            <a:ext cx="3048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uk-UA" altLang="ru-RU" sz="2800">
                <a:highlight>
                  <a:srgbClr val="00FFFF"/>
                </a:highlight>
              </a:rPr>
              <a:t>ПортфЕль</a:t>
            </a:r>
            <a:endParaRPr lang="uk-UA" altLang="ru-RU" sz="2800">
              <a:highlight>
                <a:srgbClr val="00FFFF"/>
              </a:highlight>
            </a:endParaRPr>
          </a:p>
        </p:txBody>
      </p:sp>
      <p:sp>
        <p:nvSpPr>
          <p:cNvPr id="4" name="Текстовое поле 3"/>
          <p:cNvSpPr txBox="1"/>
          <p:nvPr/>
        </p:nvSpPr>
        <p:spPr>
          <a:xfrm>
            <a:off x="6299835" y="2205355"/>
            <a:ext cx="13944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uk-UA" altLang="ru-RU" sz="2800">
                <a:highlight>
                  <a:srgbClr val="00FFFF"/>
                </a:highlight>
              </a:rPr>
              <a:t>8 букв</a:t>
            </a:r>
            <a:endParaRPr lang="uk-UA" altLang="ru-RU" sz="2800">
              <a:highlight>
                <a:srgbClr val="00FFFF"/>
              </a:highlight>
            </a:endParaRPr>
          </a:p>
        </p:txBody>
      </p:sp>
      <p:sp>
        <p:nvSpPr>
          <p:cNvPr id="5" name="Текстовое поле 4"/>
          <p:cNvSpPr txBox="1"/>
          <p:nvPr/>
        </p:nvSpPr>
        <p:spPr>
          <a:xfrm>
            <a:off x="3851910" y="2781935"/>
            <a:ext cx="3048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uk-UA" altLang="ru-RU" sz="2800">
                <a:highlight>
                  <a:srgbClr val="00FFFF"/>
                </a:highlight>
              </a:rPr>
              <a:t>7 звуків</a:t>
            </a:r>
            <a:endParaRPr lang="uk-UA" altLang="ru-RU" sz="2800">
              <a:highlight>
                <a:srgbClr val="00FFFF"/>
              </a:highlight>
            </a:endParaRPr>
          </a:p>
        </p:txBody>
      </p:sp>
      <p:sp>
        <p:nvSpPr>
          <p:cNvPr id="6" name="Текстовое поле 5"/>
          <p:cNvSpPr txBox="1"/>
          <p:nvPr/>
        </p:nvSpPr>
        <p:spPr>
          <a:xfrm>
            <a:off x="6155690" y="3501390"/>
            <a:ext cx="3048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uk-UA" altLang="ru-RU" sz="2800">
                <a:highlight>
                  <a:srgbClr val="00FFFF"/>
                </a:highlight>
              </a:rPr>
              <a:t>Букв більше</a:t>
            </a:r>
            <a:endParaRPr lang="uk-UA" altLang="ru-RU" sz="2800">
              <a:highlight>
                <a:srgbClr val="00FFFF"/>
              </a:highlight>
            </a:endParaRPr>
          </a:p>
        </p:txBody>
      </p:sp>
      <p:sp>
        <p:nvSpPr>
          <p:cNvPr id="7" name="Текстовое поле 6"/>
          <p:cNvSpPr txBox="1"/>
          <p:nvPr/>
        </p:nvSpPr>
        <p:spPr>
          <a:xfrm>
            <a:off x="7236460" y="4077335"/>
            <a:ext cx="3048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uk-UA" altLang="ru-RU">
                <a:highlight>
                  <a:srgbClr val="00FFFF"/>
                </a:highlight>
              </a:rPr>
              <a:t>Порт-фель</a:t>
            </a:r>
            <a:endParaRPr lang="uk-UA" altLang="ru-RU">
              <a:highlight>
                <a:srgbClr val="00FFFF"/>
              </a:highlight>
            </a:endParaRPr>
          </a:p>
        </p:txBody>
      </p:sp>
      <p:sp>
        <p:nvSpPr>
          <p:cNvPr id="8" name="Текстовое поле 7"/>
          <p:cNvSpPr txBox="1"/>
          <p:nvPr/>
        </p:nvSpPr>
        <p:spPr>
          <a:xfrm>
            <a:off x="6804025" y="4653280"/>
            <a:ext cx="3048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uk-UA" altLang="ru-RU">
                <a:highlight>
                  <a:srgbClr val="00FFFF"/>
                </a:highlight>
              </a:rPr>
              <a:t>)))Ні</a:t>
            </a:r>
            <a:endParaRPr lang="uk-UA" altLang="ru-RU">
              <a:highlight>
                <a:srgbClr val="00FFFF"/>
              </a:highligh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  <p:bldP spid="5" grpId="0"/>
      <p:bldP spid="5" grpId="1"/>
      <p:bldP spid="6" grpId="0"/>
      <p:bldP spid="6" grpId="1"/>
      <p:bldP spid="7" grpId="0"/>
      <p:bldP spid="7" grpId="1"/>
      <p:bldP spid="8" grpId="0"/>
      <p:bldP spid="8" grpId="1"/>
    </p:bld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0</TotalTime>
  <Words>332</Words>
  <Application>WPS Presentation</Application>
  <PresentationFormat>Экран (4:3)</PresentationFormat>
  <Paragraphs>43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5" baseType="lpstr">
      <vt:lpstr>Arial</vt:lpstr>
      <vt:lpstr>SimSun</vt:lpstr>
      <vt:lpstr>Wingdings</vt:lpstr>
      <vt:lpstr>Wingdings 3</vt:lpstr>
      <vt:lpstr>Arial</vt:lpstr>
      <vt:lpstr>Arial Black</vt:lpstr>
      <vt:lpstr>Trebuchet MS</vt:lpstr>
      <vt:lpstr>Microsoft YaHei</vt:lpstr>
      <vt:lpstr>Arial Unicode MS</vt:lpstr>
      <vt:lpstr>Calibri</vt:lpstr>
      <vt:lpstr>Грань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Ім’я</vt:lpstr>
      <vt:lpstr>PowerPoint 演示文稿</vt:lpstr>
      <vt:lpstr>Робота з підручником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Lena</dc:creator>
  <cp:lastModifiedBy>User</cp:lastModifiedBy>
  <cp:revision>15</cp:revision>
  <dcterms:created xsi:type="dcterms:W3CDTF">2018-03-15T18:45:00Z</dcterms:created>
  <dcterms:modified xsi:type="dcterms:W3CDTF">2024-03-04T19:03:49Z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14EFA17679F441A6961F3B7CE888DCD6_12</vt:lpwstr>
  </property>
  <property fmtid="{D5CDD505-2E9C-101B-9397-08002B2CF9AE}" pid="3" name="KSOProductBuildVer">
    <vt:lpwstr>1049-12.2.0.13489</vt:lpwstr>
  </property>
</Properties>
</file>